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-902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05-Feb-15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05-Feb-15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Auto </a:t>
            </a:r>
            <a:r>
              <a:rPr lang="en-US" sz="4800" dirty="0" err="1" smtClean="0"/>
              <a:t>tasX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578"/>
            <a:ext cx="8946541" cy="49784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KEY </a:t>
            </a:r>
            <a:r>
              <a:rPr lang="en-US" sz="4000" dirty="0" smtClean="0"/>
              <a:t>FEATURES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	- Ability to set </a:t>
            </a:r>
            <a:r>
              <a:rPr lang="en-US" sz="2800" dirty="0" err="1" smtClean="0"/>
              <a:t>geofence</a:t>
            </a:r>
            <a:r>
              <a:rPr lang="en-US" sz="2800" dirty="0" smtClean="0"/>
              <a:t> radius by the user.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User friendly and attractive UI compared to 				  competition (</a:t>
            </a:r>
            <a:r>
              <a:rPr lang="en-US" sz="2800" dirty="0" err="1" smtClean="0"/>
              <a:t>Automagic</a:t>
            </a:r>
            <a:r>
              <a:rPr lang="en-US" sz="2800" dirty="0" smtClean="0"/>
              <a:t> automation).</a:t>
            </a:r>
          </a:p>
          <a:p>
            <a:pPr marL="0" indent="0">
              <a:buNone/>
            </a:pPr>
            <a:r>
              <a:rPr lang="en-US" sz="2800" dirty="0" smtClean="0"/>
              <a:t>	- Free and open source.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Parking location. Associated with Widget for 			  faster setup.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/>
              <a:t>   </a:t>
            </a:r>
            <a:r>
              <a:rPr lang="en-US" sz="2800" dirty="0"/>
              <a:t>	</a:t>
            </a:r>
            <a:r>
              <a:rPr lang="en-US" sz="2800" dirty="0" smtClean="0"/>
              <a:t>- Wi-Fi/Data toggle.</a:t>
            </a:r>
          </a:p>
          <a:p>
            <a:pPr marL="0" lv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Safety feature. Automated message delivery.</a:t>
            </a:r>
          </a:p>
          <a:p>
            <a:pPr marL="0" lvl="0" indent="0">
              <a:buNone/>
            </a:pPr>
            <a:r>
              <a:rPr lang="en-US" sz="2800" dirty="0"/>
              <a:t>	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Auto tasX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Hari</cp:lastModifiedBy>
  <cp:revision>23</cp:revision>
  <dcterms:created xsi:type="dcterms:W3CDTF">2015-02-02T00:25:20Z</dcterms:created>
  <dcterms:modified xsi:type="dcterms:W3CDTF">2015-02-05T22:14:34Z</dcterms:modified>
</cp:coreProperties>
</file>