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C34"/>
    <a:srgbClr val="363636"/>
    <a:srgbClr val="595859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3"/>
    <p:restoredTop sz="94664"/>
  </p:normalViewPr>
  <p:slideViewPr>
    <p:cSldViewPr snapToGrid="0" snapToObjects="1">
      <p:cViewPr>
        <p:scale>
          <a:sx n="110" d="100"/>
          <a:sy n="110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893-F6D8-B848-8343-909E6B31344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EADD7-1166-6A49-8C8E-B4624A27C6AF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8C7090DA-0BC3-6241-B6E0-EF4DD1F93F4A}" type="parTrans" cxnId="{2A8FFFFB-7D99-6F48-9ED4-AF47305773BB}">
      <dgm:prSet/>
      <dgm:spPr/>
      <dgm:t>
        <a:bodyPr/>
        <a:lstStyle/>
        <a:p>
          <a:endParaRPr lang="en-US"/>
        </a:p>
      </dgm:t>
    </dgm:pt>
    <dgm:pt modelId="{F55D08EB-EE5E-5F43-A51A-444526B7CABD}" type="sibTrans" cxnId="{2A8FFFFB-7D99-6F48-9ED4-AF47305773BB}">
      <dgm:prSet/>
      <dgm:spPr/>
      <dgm:t>
        <a:bodyPr/>
        <a:lstStyle/>
        <a:p>
          <a:endParaRPr lang="en-US"/>
        </a:p>
      </dgm:t>
    </dgm:pt>
    <dgm:pt modelId="{3E6F1EEE-3250-5E4E-AB7F-FB3A9E691B0C}" type="pres">
      <dgm:prSet presAssocID="{8576B893-F6D8-B848-8343-909E6B31344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7C03480-0569-2346-B314-787913A370EB}" type="pres">
      <dgm:prSet presAssocID="{8576B893-F6D8-B848-8343-909E6B31344D}" presName="arrowNode" presStyleLbl="node1" presStyleIdx="0" presStyleCnt="1" custLinFactNeighborX="-32432" custLinFactNeighborY="1687"/>
      <dgm:spPr/>
    </dgm:pt>
    <dgm:pt modelId="{627B0359-C0BC-4544-AE57-488CC457266A}" type="pres">
      <dgm:prSet presAssocID="{52EEADD7-1166-6A49-8C8E-B4624A27C6AF}" presName="txNode1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D2DF1A-E519-0E46-B02D-4F5A99300FCE}" type="presOf" srcId="{8576B893-F6D8-B848-8343-909E6B31344D}" destId="{3E6F1EEE-3250-5E4E-AB7F-FB3A9E691B0C}" srcOrd="0" destOrd="0" presId="urn:microsoft.com/office/officeart/2009/3/layout/DescendingProcess"/>
    <dgm:cxn modelId="{4FD55D23-28E7-EB45-8E3D-47A0A8F6D8FD}" type="presOf" srcId="{52EEADD7-1166-6A49-8C8E-B4624A27C6AF}" destId="{627B0359-C0BC-4544-AE57-488CC457266A}" srcOrd="0" destOrd="0" presId="urn:microsoft.com/office/officeart/2009/3/layout/DescendingProcess"/>
    <dgm:cxn modelId="{2A8FFFFB-7D99-6F48-9ED4-AF47305773BB}" srcId="{8576B893-F6D8-B848-8343-909E6B31344D}" destId="{52EEADD7-1166-6A49-8C8E-B4624A27C6AF}" srcOrd="0" destOrd="0" parTransId="{8C7090DA-0BC3-6241-B6E0-EF4DD1F93F4A}" sibTransId="{F55D08EB-EE5E-5F43-A51A-444526B7CABD}"/>
    <dgm:cxn modelId="{FF68E149-D02D-F946-B3B6-898EFCAC2383}" type="presParOf" srcId="{3E6F1EEE-3250-5E4E-AB7F-FB3A9E691B0C}" destId="{D7C03480-0569-2346-B314-787913A370EB}" srcOrd="0" destOrd="0" presId="urn:microsoft.com/office/officeart/2009/3/layout/DescendingProcess"/>
    <dgm:cxn modelId="{E52A121B-5579-8E4A-A09D-25231F59C88B}" type="presParOf" srcId="{3E6F1EEE-3250-5E4E-AB7F-FB3A9E691B0C}" destId="{627B0359-C0BC-4544-AE57-488CC457266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03480-0569-2346-B314-787913A370EB}">
      <dsp:nvSpPr>
        <dsp:cNvPr id="0" name=""/>
        <dsp:cNvSpPr/>
      </dsp:nvSpPr>
      <dsp:spPr>
        <a:xfrm rot="4396374">
          <a:off x="-36319" y="662506"/>
          <a:ext cx="1638972" cy="1142978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B0359-C0BC-4544-AE57-488CC457266A}">
      <dsp:nvSpPr>
        <dsp:cNvPr id="0" name=""/>
        <dsp:cNvSpPr/>
      </dsp:nvSpPr>
      <dsp:spPr>
        <a:xfrm>
          <a:off x="187960" y="252673"/>
          <a:ext cx="772724" cy="303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</a:t>
          </a:r>
          <a:endParaRPr lang="en-US" sz="1800" kern="1200" dirty="0"/>
        </a:p>
      </dsp:txBody>
      <dsp:txXfrm>
        <a:off x="187960" y="252673"/>
        <a:ext cx="772724" cy="303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E180-0BFA-3446-BBC9-663DE9937C1B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5A12-BE0D-F346-A348-CE043EF5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45A12-BE0D-F346-A348-CE043EF574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yronRogtao/java8features/blob/master/exercise/Session1.md" TargetMode="External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sp3d extrusionH="57150">
              <a:bevelT w="82550" h="38100" prst="coolSlant"/>
            </a:sp3d>
          </a:bodyPr>
          <a:lstStyle/>
          <a:p>
            <a:r>
              <a:rPr lang="en-US" b="1" dirty="0" smtClean="0"/>
              <a:t>Learning Java 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>
              <a:schemeClr val="accent1"/>
            </a:glow>
            <a:reflection endPos="0" dist="508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  <a:sp3d>
              <a:bevelB w="38100" h="38100" prst="angle"/>
            </a:sp3d>
          </a:bodyPr>
          <a:lstStyle/>
          <a:p>
            <a:r>
              <a:rPr lang="en-US" dirty="0" smtClean="0"/>
              <a:t>Behavior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305" y="944753"/>
            <a:ext cx="9400071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If we observe closely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0" y="2630799"/>
            <a:ext cx="10912779" cy="28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7902"/>
            <a:ext cx="9400071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Code Re-use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7" y="1753361"/>
            <a:ext cx="10058400" cy="42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9839" y="949124"/>
            <a:ext cx="11867910" cy="792662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</a:t>
            </a:r>
            <a:r>
              <a:rPr lang="en-US" sz="4400" b="1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: Optimized Filter Function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7" y="2474732"/>
            <a:ext cx="10707374" cy="29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60" y="3763617"/>
            <a:ext cx="1535289" cy="863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33" y="1823574"/>
            <a:ext cx="1535289" cy="86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90" y="594781"/>
            <a:ext cx="4686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28" y="1902281"/>
            <a:ext cx="24765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99" y="3385674"/>
            <a:ext cx="10287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28" y="3845671"/>
            <a:ext cx="4838700" cy="217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70" y="2669891"/>
            <a:ext cx="394316" cy="68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92" y="5677118"/>
            <a:ext cx="394316" cy="6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35" y="961912"/>
            <a:ext cx="9400071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Reduce verbosity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05" y="2770207"/>
            <a:ext cx="10058400" cy="2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15" y="2965901"/>
            <a:ext cx="394316" cy="6805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32" y="3560417"/>
            <a:ext cx="1535289" cy="863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54" y="1514835"/>
            <a:ext cx="1535289" cy="86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98" y="3179417"/>
            <a:ext cx="12573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32" y="713853"/>
            <a:ext cx="36195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73" y="1725549"/>
            <a:ext cx="468630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73" y="3842467"/>
            <a:ext cx="35814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31" y="5449020"/>
            <a:ext cx="1535289" cy="86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82" y="5156632"/>
            <a:ext cx="8763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15" y="4857127"/>
            <a:ext cx="394316" cy="6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1" y="625033"/>
            <a:ext cx="11103980" cy="792662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Time to Exercise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23" y="2203048"/>
            <a:ext cx="3347978" cy="33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4795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hat is Behavior Parameterization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23" y="2136903"/>
            <a:ext cx="3517900" cy="1206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1087" y="242771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Given a function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0578" y="4633762"/>
            <a:ext cx="5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Pass the function as parameter to another function</a:t>
            </a:r>
            <a:endParaRPr lang="en-US" b="1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23" y="4485922"/>
            <a:ext cx="4343400" cy="876300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50739947"/>
              </p:ext>
            </p:extLst>
          </p:nvPr>
        </p:nvGraphicFramePr>
        <p:xfrm>
          <a:off x="7992533" y="2427711"/>
          <a:ext cx="2088445" cy="240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766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7C03480-0569-2346-B314-787913A37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graphicEl>
                                              <a:dgm id="{D7C03480-0569-2346-B314-787913A37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27B0359-C0BC-4544-AE57-488CC45726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>
                                            <p:graphicEl>
                                              <a:dgm id="{627B0359-C0BC-4544-AE57-488CC45726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Graphic spid="17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95" y="762495"/>
            <a:ext cx="53721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79" y="4033858"/>
            <a:ext cx="16002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23" y="4588041"/>
            <a:ext cx="1524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85" y="4418676"/>
            <a:ext cx="1535289" cy="863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86" y="1406886"/>
            <a:ext cx="1535289" cy="863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81" y="1753095"/>
            <a:ext cx="50292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7" y="3165442"/>
            <a:ext cx="394316" cy="68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65" y="5009789"/>
            <a:ext cx="394316" cy="6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845" y="927188"/>
            <a:ext cx="866986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Example Domain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3443490"/>
            <a:ext cx="29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Consider a Transaction Entity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65" y="2542822"/>
            <a:ext cx="3594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845" y="927188"/>
            <a:ext cx="866986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Problem Statement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623" y="2235579"/>
            <a:ext cx="864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Given a list of transactions, get all the transactions with amount greater than 2000 units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8" y="3127843"/>
            <a:ext cx="10058400" cy="25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68" y="927188"/>
            <a:ext cx="866986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Bigger Problem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488" y="3864695"/>
            <a:ext cx="434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The one </a:t>
            </a:r>
            <a:r>
              <a:rPr lang="en-US" b="1" i="1" dirty="0" smtClean="0"/>
              <a:t>constant in </a:t>
            </a:r>
            <a:r>
              <a:rPr lang="en-US" b="1" i="1" smtClean="0"/>
              <a:t>Software Development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56" y="2840567"/>
            <a:ext cx="4572000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845" y="927188"/>
            <a:ext cx="866986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And CHANGE it is!!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623" y="2235579"/>
            <a:ext cx="864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Given a list of transactions, get all the transactions with amount greater than 3000 units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018367"/>
            <a:ext cx="10058400" cy="2511652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 rot="21141464">
            <a:off x="6825721" y="3933778"/>
            <a:ext cx="4199467" cy="197555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Naive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26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845" y="927188"/>
            <a:ext cx="866986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 fontScale="90000"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More generic approach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2289813"/>
            <a:ext cx="864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Given a list of transactions, get all the transactions with amount greater than 3000 units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5" y="3236311"/>
            <a:ext cx="10666662" cy="24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844" y="927188"/>
            <a:ext cx="9400071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 fontScale="90000"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7 Explains : More change in the making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926" y="2024776"/>
            <a:ext cx="1020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Given a list of transactions, get all the CREDIT transactions with amount greater than a specified amount</a:t>
            </a:r>
          </a:p>
          <a:p>
            <a:r>
              <a:rPr lang="en-US" b="1" i="1" dirty="0" smtClean="0"/>
              <a:t>and carried out by ‘X’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2983236"/>
            <a:ext cx="10058400" cy="3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179</Words>
  <Application>Microsoft Macintosh PowerPoint</Application>
  <PresentationFormat>Widescreen</PresentationFormat>
  <Paragraphs>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Learning Java 8</vt:lpstr>
      <vt:lpstr>What is Behavior Parameterization</vt:lpstr>
      <vt:lpstr>PowerPoint Presentation</vt:lpstr>
      <vt:lpstr>Java 7 Explains : Example Domain</vt:lpstr>
      <vt:lpstr>Java 7 Explains : Problem Statement</vt:lpstr>
      <vt:lpstr>Java 7 Explains : Bigger Problem</vt:lpstr>
      <vt:lpstr>Java 7 Explains : And CHANGE it is!!</vt:lpstr>
      <vt:lpstr>Java 7 Explains : More generic approach</vt:lpstr>
      <vt:lpstr>Java 7 Explains : More change in the making</vt:lpstr>
      <vt:lpstr>Java 7 Explains : If we observe closely</vt:lpstr>
      <vt:lpstr>Java 7 Explains : Code Re-use</vt:lpstr>
      <vt:lpstr>Java 7 Explains : Optimized Filter Function</vt:lpstr>
      <vt:lpstr>PowerPoint Presentation</vt:lpstr>
      <vt:lpstr>Java 7 Explains : Reduce verbosity</vt:lpstr>
      <vt:lpstr>PowerPoint Presentation</vt:lpstr>
      <vt:lpstr>Time to Exercise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Parameterization</dc:title>
  <dc:creator>Microsoft Office User</dc:creator>
  <cp:lastModifiedBy>Microsoft Office User</cp:lastModifiedBy>
  <cp:revision>56</cp:revision>
  <dcterms:created xsi:type="dcterms:W3CDTF">2018-05-06T03:18:21Z</dcterms:created>
  <dcterms:modified xsi:type="dcterms:W3CDTF">2018-05-07T15:39:37Z</dcterms:modified>
</cp:coreProperties>
</file>