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pjdj7LanAokR1c7IObdAp+spG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950BD-58CE-435F-B4B3-9C7DFB328EB3}" v="35" dt="2025-04-11T13:43:51.526"/>
  </p1510:revLst>
</p1510:revInfo>
</file>

<file path=ppt/tableStyles.xml><?xml version="1.0" encoding="utf-8"?>
<a:tblStyleLst xmlns:a="http://schemas.openxmlformats.org/drawingml/2006/main" def="{D431240B-941F-4936-9B0A-C0AD2E5557A2}">
  <a:tblStyle styleId="{D431240B-941F-4936-9B0A-C0AD2E5557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3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13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3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13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3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3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1003650" y="1355164"/>
            <a:ext cx="692115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sz="11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endParaRPr sz="18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5714"/>
              <a:buFont typeface="Arial"/>
              <a:buNone/>
            </a:pPr>
            <a:endParaRPr sz="21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3333"/>
              <a:buFont typeface="Arial"/>
              <a:buNone/>
            </a:pPr>
            <a:endParaRPr sz="18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13971"/>
              <a:buFont typeface="Arial"/>
              <a:buNone/>
            </a:pPr>
            <a:endParaRPr sz="1911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84225"/>
              <a:buNone/>
            </a:pPr>
            <a:r>
              <a:rPr lang="en-US" sz="2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Tools for Engineers</a:t>
            </a:r>
            <a:endParaRPr sz="1511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0672"/>
              <a:buNone/>
            </a:pPr>
            <a:r>
              <a:rPr lang="en-US" sz="1711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22CTE48</a:t>
            </a:r>
            <a:endParaRPr sz="1511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0672"/>
              <a:buNone/>
            </a:pPr>
            <a:endParaRPr sz="17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1829325" y="1818457"/>
            <a:ext cx="5269800" cy="113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TEAM 3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Modeling Blood Flow for Early Heart Disease Detection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75" y="143806"/>
            <a:ext cx="1428750" cy="13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463550" y="143800"/>
            <a:ext cx="821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 Joseph Engineering College – Mangaluru</a:t>
            </a:r>
            <a:r>
              <a:rPr lang="en-US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Autonomous Institution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9089" y="143806"/>
            <a:ext cx="1319213" cy="13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191700" y="4298848"/>
            <a:ext cx="8760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0488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CLASS- 4</a:t>
            </a:r>
            <a:r>
              <a:rPr lang="en-US" sz="2000" b="1" i="0" u="none" strike="noStrike" cap="none" baseline="3000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2000" b="1" i="0" u="none" strike="noStrike" cap="none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	BRANCH: CSBS</a:t>
            </a:r>
            <a:endParaRPr sz="2000" b="1" i="0" u="none" strike="noStrike" cap="none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406125" y="3212768"/>
            <a:ext cx="2116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Davor John Dsouza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600"/>
              <a:t>References</a:t>
            </a:r>
            <a:br>
              <a:rPr lang="en-US" sz="3600"/>
            </a:b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366BD1A-FD81-BF7A-C288-3188D1269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093134"/>
            <a:ext cx="85217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Kumar, R., Singh, A., &amp; Rao, D. (2021).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Blood Flow in Arteries Using Simulink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Biomedical Engineering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210–215.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Patel, S., &amp; Mehta, K. (2020).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 Blood Flow as Newtonian Fluid in Narrow Arteries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Medical Physics and Simulation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134–139.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Sharma, M., Reddy, P., &amp; Ali, F. (2019).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Waveform Analysis for Early Cardiovascular Disease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Biomedical Research Journal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22–28.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Thesis of University of Padova</a:t>
            </a:r>
            <a:r>
              <a:rPr lang="en-US" alt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Atherosclerotic cardiovascular disease. </a:t>
            </a:r>
            <a:r>
              <a:rPr lang="en-US" alt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Leiden University.</a:t>
            </a:r>
            <a:endParaRPr lang="en-US" altLang="en-US" sz="16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l="-2550" r="2550"/>
          <a:stretch/>
        </p:blipFill>
        <p:spPr>
          <a:xfrm>
            <a:off x="1176548" y="1165486"/>
            <a:ext cx="6461175" cy="28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311700" y="187025"/>
            <a:ext cx="85206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US" sz="4751" u="sng" dirty="0">
                <a:solidFill>
                  <a:srgbClr val="B4A7D6"/>
                </a:solidFill>
              </a:rPr>
              <a:t>TEAM INFO</a:t>
            </a:r>
            <a:endParaRPr sz="4751" u="sng" dirty="0">
              <a:solidFill>
                <a:srgbClr val="B4A7D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 sz="2640" dirty="0"/>
              <a:t>TEAM LEADER : APEKSHA S </a:t>
            </a:r>
            <a:endParaRPr sz="2640" dirty="0"/>
          </a:p>
        </p:txBody>
      </p:sp>
      <p:graphicFrame>
        <p:nvGraphicFramePr>
          <p:cNvPr id="74" name="Google Shape;74;p2"/>
          <p:cNvGraphicFramePr/>
          <p:nvPr>
            <p:extLst>
              <p:ext uri="{D42A27DB-BD31-4B8C-83A1-F6EECF244321}">
                <p14:modId xmlns:p14="http://schemas.microsoft.com/office/powerpoint/2010/main" val="1254646587"/>
              </p:ext>
            </p:extLst>
          </p:nvPr>
        </p:nvGraphicFramePr>
        <p:xfrm>
          <a:off x="311700" y="1368835"/>
          <a:ext cx="8292654" cy="2790540"/>
        </p:xfrm>
        <a:graphic>
          <a:graphicData uri="http://schemas.openxmlformats.org/drawingml/2006/table">
            <a:tbl>
              <a:tblPr>
                <a:noFill/>
                <a:tableStyleId>{D431240B-941F-4936-9B0A-C0AD2E5557A2}</a:tableStyleId>
              </a:tblPr>
              <a:tblGrid>
                <a:gridCol w="98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6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S.NO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NAME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USN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1</a:t>
                      </a:r>
                      <a:endParaRPr sz="1600" b="1" u="none" strike="noStrike" cap="none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ANJALI THOMAS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4SO23CB011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2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APEKSHA S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4SO23CB012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307486"/>
                  </a:ext>
                </a:extLst>
              </a:tr>
              <a:tr h="465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3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BRAHMI D SUVARNA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4SO23CB013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4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CHRISTY XAVIER 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4SO23CB014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0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5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DEEPTHI CJ 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600" b="1" u="none" strike="noStrike" cap="none" dirty="0">
                          <a:latin typeface="Times New Roman" panose="02020603050405020304" pitchFamily="18" charset="0"/>
                          <a:ea typeface="Open Sans"/>
                          <a:cs typeface="Times New Roman" panose="02020603050405020304" pitchFamily="18" charset="0"/>
                          <a:sym typeface="Open Sans"/>
                        </a:rPr>
                        <a:t>4SO23CB015</a:t>
                      </a:r>
                      <a:endParaRPr sz="1600" b="1" u="none" strike="noStrike" cap="none" dirty="0">
                        <a:latin typeface="Times New Roman" panose="02020603050405020304" pitchFamily="18" charset="0"/>
                        <a:ea typeface="Open Sans"/>
                        <a:cs typeface="Times New Roman" panose="02020603050405020304" pitchFamily="18" charset="0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title"/>
          </p:nvPr>
        </p:nvSpPr>
        <p:spPr>
          <a:xfrm>
            <a:off x="311700" y="45252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PBL Problem Statement</a:t>
            </a:r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Heart diseases often occur due to blocked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arteries, reducing blood flow.</a:t>
            </a:r>
            <a:b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Most people don't know they have this issue until it's too late. This project uses </a:t>
            </a: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Simulink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 to simulate how blood flows in arteries, to: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Study changes in pressure, velocity, and stress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Help detect artery blockages early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Build a foundation for using ML in diagnosis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Main goal: Smart Artery Simulation for Cardiovascular Diagnosis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Our project objectives are as follows: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Simulate blood flow in normal and blocked arteries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Analyze pressure, velocity, and stress at different artery conditions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Export simulation results for use in a machine learning model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Support early, non-invasive detection of cardiovascular issues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Elaborate possible solution</a:t>
            </a:r>
            <a:endParaRPr dirty="0"/>
          </a:p>
        </p:txBody>
      </p:sp>
      <p:sp>
        <p:nvSpPr>
          <p:cNvPr id="92" name="Google Shape;92;p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We will design a SIMULINK based simulation to model blood flow in arteries under both healthy and blocked conditions.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model will use fluid dynamics principles to simulate blood movement through arteries.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We will test different levels of blockage by adjusting resistance to observe changes in pressure and flow.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Using scopes and display blocks, we will analyze real-time flow behavior.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This simulation will help us visualize how artery narrowing affects blood movement and support early detection of cardiovascular issues.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The output data will later be used for machine learning-based diagnosis.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6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311700" y="22281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u="sng"/>
              <a:t>Introduction</a:t>
            </a:r>
            <a:r>
              <a:rPr lang="en-US"/>
              <a:t> :</a:t>
            </a: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214275" y="953787"/>
            <a:ext cx="8520600" cy="3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Cardiovascular diseases are a leading cause of death worldwide. One major reason is the </a:t>
            </a: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narrowing or blockage of arteries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, which reduces blood flow to the heart and brain.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Detecting these blockages early can help prevent serious health issues like heart attacks or</a:t>
            </a: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 strokes.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However, current medical tests are often expensive, complex, or done too late.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This project aims to simulate how blood flows through arteries using </a:t>
            </a: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MATLAB Simulink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. By doing this, we can: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Understand blood behavior in both healthy and blocked arteries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Analyze pressure and velocity changes due to narrowing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Lay the groundwork for early diagnosis using simulations and future machine learning models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600" dirty="0"/>
              <a:t>Literature Survey</a:t>
            </a:r>
            <a:br>
              <a:rPr lang="en-US" sz="3600" dirty="0"/>
            </a:br>
            <a:endParaRPr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AF65FB0-DFDD-8429-CA32-FA02C95A9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4931" y="1301950"/>
            <a:ext cx="891165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 et al. (2021)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Simulink model of arterial blood flow to study pressure and flow variation due to blockages. Helped establish the foundation for simulation-based diagnostics.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Patel &amp; Mehta (2020)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Modeled blood as an incompressible Newtonian fluid. Their study confirmed that changes in artery radius drastically impact blood flow, supporting the use of physics in health modeling.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Sharma et al. (2019)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that waveform irregularities in simulations can reflect the severity of arterial blockage, highlighting its use in early disease detection.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R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 Report (2023)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Emphasized the importance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non-invasive tools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early cardiovascular risk detection. Supports the need for simulation-driven preclinical diagnostics.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311700" y="4075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600"/>
              <a:t>Methodology</a:t>
            </a:r>
            <a:br>
              <a:rPr lang="en-US" sz="3600"/>
            </a:br>
            <a:endParaRPr/>
          </a:p>
        </p:txBody>
      </p:sp>
      <p:graphicFrame>
        <p:nvGraphicFramePr>
          <p:cNvPr id="110" name="Google Shape;110;p8"/>
          <p:cNvGraphicFramePr/>
          <p:nvPr>
            <p:extLst>
              <p:ext uri="{D42A27DB-BD31-4B8C-83A1-F6EECF244321}">
                <p14:modId xmlns:p14="http://schemas.microsoft.com/office/powerpoint/2010/main" val="1742199766"/>
              </p:ext>
            </p:extLst>
          </p:nvPr>
        </p:nvGraphicFramePr>
        <p:xfrm>
          <a:off x="1053846" y="1216812"/>
          <a:ext cx="6096000" cy="3519138"/>
        </p:xfrm>
        <a:graphic>
          <a:graphicData uri="http://schemas.openxmlformats.org/drawingml/2006/table">
            <a:tbl>
              <a:tblPr firstRow="1" bandRow="1">
                <a:noFill/>
                <a:tableStyleId>{D431240B-941F-4936-9B0A-C0AD2E5557A2}</a:tableStyleId>
              </a:tblPr>
              <a:tblGrid>
                <a:gridCol w="126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 Understanding &amp; Research</a:t>
                      </a:r>
                      <a:endParaRPr sz="1100" b="1" dirty="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will study the causes of cardiovascular diseases and understand how blood flow changes due to arterial blockages.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of Artery Model</a:t>
                      </a:r>
                      <a:endParaRPr sz="1100" b="1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will create a Simulink model to replicate normal and narrowed arteries using fluid flow components.</a:t>
                      </a:r>
                      <a:endParaRPr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 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Analysis &amp; Reporting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Identify abnormal patterns and summarize observations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 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Collection &amp; Analysis</a:t>
                      </a:r>
                      <a:r>
                        <a:rPr lang="en-US" sz="1100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 dirty="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Pressure, flow rate, and waveform data will be collected using scopes to analyze healthy vs. diseased conditions.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 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Interpretation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 will compare simulation outputs to identify patterns and markers that indicate potential blockages.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Step 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for ML Integration</a:t>
                      </a:r>
                      <a:b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will prepare the simulation data to be used in the next phase for developing a machine learning-based classification system.</a:t>
                      </a:r>
                      <a:endParaRPr sz="11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3600"/>
              <a:t>Conclusion</a:t>
            </a:r>
            <a:br>
              <a:rPr lang="en-US" sz="3600"/>
            </a:b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how blood flow in arteries can be simulated using MATLAB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Simulink to study the effects of narrowing and blockages.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observing changes in pressure, velocity, and waveform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patterns, we gain insights into how cardiovascular diseases develop. The simulation offers a non-invasive, cost-effective way to understand and analyze arterial conditions.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foundational model can support early detection and be extended in the future using machine learning for automatic classification of health risks.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brings together biology, physics, and engineering to help improve healthcare diagnostics through simulation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899</Words>
  <Application>Microsoft Office PowerPoint</Application>
  <PresentationFormat>On-screen Show (16:9)</PresentationFormat>
  <Paragraphs>101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Tropic</vt:lpstr>
      <vt:lpstr>     Computational Tools for Engineers Subject Code: 22CTE48 </vt:lpstr>
      <vt:lpstr>TEAM INFO TEAM LEADER : APEKSHA S </vt:lpstr>
      <vt:lpstr>PBL Problem Statement</vt:lpstr>
      <vt:lpstr>Project Objectives</vt:lpstr>
      <vt:lpstr>Elaborate possible solution</vt:lpstr>
      <vt:lpstr>Introduction :</vt:lpstr>
      <vt:lpstr>Literature Survey </vt:lpstr>
      <vt:lpstr>Methodology </vt:lpstr>
      <vt:lpstr>Conclusion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Apeksha S</cp:lastModifiedBy>
  <cp:revision>4</cp:revision>
  <dcterms:modified xsi:type="dcterms:W3CDTF">2025-04-11T14:08:10Z</dcterms:modified>
</cp:coreProperties>
</file>