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elit10/VisualizeOrganismI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425064" y="217486"/>
            <a:ext cx="7766936" cy="1646302"/>
          </a:xfrm>
        </p:spPr>
        <p:txBody>
          <a:bodyPr/>
          <a:lstStyle/>
          <a:p>
            <a:pPr algn="ctr"/>
            <a:r>
              <a:rPr lang="tr-TR" dirty="0"/>
              <a:t>BIOINFORMATICS </a:t>
            </a:r>
            <a:br>
              <a:rPr lang="tr-TR" dirty="0"/>
            </a:br>
            <a:r>
              <a:rPr lang="tr-TR" dirty="0"/>
              <a:t>FINAL PROJECT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629636"/>
            <a:ext cx="6923981" cy="1976480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MUGLA UNIVERSITY (ING) COMPUTER ENGINEERING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AHMET PELIT	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GULIZAR VURAL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YAVUZ SELIM ABAZAOGLU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8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82064" y="412123"/>
            <a:ext cx="6967232" cy="779603"/>
          </a:xfrm>
        </p:spPr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18687" y="1871693"/>
            <a:ext cx="7889215" cy="420555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two lists that contain mappings between protein identifiers and target (Gene Ontology or protein domain) identifiers</a:t>
            </a: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isualize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</a:t>
            </a:r>
            <a:r>
              <a:rPr lang="tr-T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 between protein sets and target identifiers with a bipartite graph using Cytoscape.js library</a:t>
            </a: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is to visualize/identify Gene Ontology terms or protein domains of degree one</a:t>
            </a: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see go terms/protein domains that exist only in one set of proteins </a:t>
            </a:r>
          </a:p>
        </p:txBody>
      </p:sp>
    </p:spTree>
    <p:extLst>
      <p:ext uri="{BB962C8B-B14F-4D97-AF65-F5344CB8AC3E}">
        <p14:creationId xmlns:p14="http://schemas.microsoft.com/office/powerpoint/2010/main" val="288921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50244" y="197849"/>
            <a:ext cx="7611175" cy="972786"/>
          </a:xfrm>
        </p:spPr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Steps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4486" y="1351724"/>
            <a:ext cx="8995375" cy="4187686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Getting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uniprot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Entry ids of proteins which are given with cross-reference(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InterPro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from two different organisms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Entry ids of proteins which are given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two different organisms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cross-reference(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InterPro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command line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JavaScript(document library)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Visualize cross-reference(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InterPro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or GO terms as a node with source and target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cytoscape.js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bipartite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the all nodes with attribute that have own databases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 the all associate nodes between P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rotein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organisms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HTML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 </a:t>
            </a:r>
            <a:r>
              <a:rPr lang="en-US" dirty="0"/>
              <a:t> 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 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61" y="1062938"/>
            <a:ext cx="4836039" cy="366968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7822" y="90152"/>
            <a:ext cx="7611175" cy="972786"/>
          </a:xfrm>
        </p:spPr>
        <p:txBody>
          <a:bodyPr/>
          <a:lstStyle/>
          <a:p>
            <a:pPr algn="ctr"/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9032" y="4274813"/>
            <a:ext cx="7066340" cy="131760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different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organisms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like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a,c,d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Protein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organisms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cross-reference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InterPro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32" y="1239923"/>
            <a:ext cx="313416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89" y="3850503"/>
            <a:ext cx="5042511" cy="227452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7822" y="90152"/>
            <a:ext cx="7611175" cy="972786"/>
          </a:xfrm>
        </p:spPr>
        <p:txBody>
          <a:bodyPr/>
          <a:lstStyle/>
          <a:p>
            <a:pPr algn="ctr"/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 flipV="1">
            <a:off x="113768" y="6451158"/>
            <a:ext cx="1145189" cy="238131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90" y="1352504"/>
            <a:ext cx="5239993" cy="233323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90329" y="1352504"/>
            <a:ext cx="3776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part,we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didn’t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storage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Google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crome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to10 MB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13767" y="3975301"/>
            <a:ext cx="4497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part,we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gave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their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own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given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which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GO(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,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cross-reference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InterPro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protein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family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executable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8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55" y="1062938"/>
            <a:ext cx="5578508" cy="556314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7822" y="90152"/>
            <a:ext cx="7611175" cy="972786"/>
          </a:xfrm>
        </p:spPr>
        <p:txBody>
          <a:bodyPr/>
          <a:lstStyle/>
          <a:p>
            <a:pPr algn="ctr"/>
            <a:r>
              <a:rPr lang="tr-TR" dirty="0" err="1"/>
              <a:t>Result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8528" y="3137733"/>
            <a:ext cx="3654666" cy="274358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compared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cross-reference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InterPro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as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blue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circle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rectangle,Showed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Protein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green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organisms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different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32" y="1239923"/>
            <a:ext cx="313416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5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7822" y="90152"/>
            <a:ext cx="7611175" cy="972786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333512" y="2311389"/>
            <a:ext cx="6387683" cy="12166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r>
              <a:rPr lang="tr-T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tr-T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/>
            <a:r>
              <a:rPr lang="tr-T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tr-T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Listening</a:t>
            </a:r>
            <a:r>
              <a:rPr lang="tr-T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2" y="1606575"/>
            <a:ext cx="2845107" cy="262625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639616" y="4591799"/>
            <a:ext cx="559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3"/>
              </a:rPr>
              <a:t>https://github.com/apelit10/VisualizeOrganismIDs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628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340</Words>
  <Application>Microsoft Office PowerPoint</Application>
  <PresentationFormat>Geniş ekran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Yüzeyler</vt:lpstr>
      <vt:lpstr>BIOINFORMATICS  FINAL PROJECT</vt:lpstr>
      <vt:lpstr>Project Question</vt:lpstr>
      <vt:lpstr>Project Steps</vt:lpstr>
      <vt:lpstr>Example View</vt:lpstr>
      <vt:lpstr>Command Line</vt:lpstr>
      <vt:lpstr>Result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 FINAL PROJECT</dc:title>
  <dc:creator>cemal turk</dc:creator>
  <cp:lastModifiedBy>Win7</cp:lastModifiedBy>
  <cp:revision>27</cp:revision>
  <dcterms:created xsi:type="dcterms:W3CDTF">2016-12-20T21:23:27Z</dcterms:created>
  <dcterms:modified xsi:type="dcterms:W3CDTF">2017-01-08T21:29:37Z</dcterms:modified>
</cp:coreProperties>
</file>