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2A59-D876-4ED3-8EA4-3EC45F482E7B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6089-7972-47D3-991C-F0DC11DECDB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381000"/>
            <a:ext cx="54864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RelativeSizeComponent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72200" y="1371600"/>
            <a:ext cx="10668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00200" y="4114800"/>
            <a:ext cx="3352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MouseListener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38200" y="1524000"/>
            <a:ext cx="1447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2133600"/>
            <a:ext cx="1447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StudentView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2743200"/>
            <a:ext cx="1447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ResultView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62400" y="2057400"/>
            <a:ext cx="1447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62400" y="2590800"/>
            <a:ext cx="1447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RadioButton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62400" y="3124200"/>
            <a:ext cx="1447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ScrollPane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62400" y="1524000"/>
            <a:ext cx="1447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172200" y="2362200"/>
            <a:ext cx="1066800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VizState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33400" y="838200"/>
            <a:ext cx="0" cy="205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" y="2895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3400" y="2286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400" y="1676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5000" y="838200"/>
            <a:ext cx="0" cy="2438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410200" y="1676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410200" y="2209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410200" y="2743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410200" y="3276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81000" y="1828800"/>
            <a:ext cx="0" cy="1981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10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81000" y="2438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1000" y="3048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4102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410200" y="2362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410200" y="2895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4102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867400" y="1828800"/>
            <a:ext cx="0" cy="1981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81000" y="3810000"/>
            <a:ext cx="5486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" idx="0"/>
          </p:cNvCxnSpPr>
          <p:nvPr/>
        </p:nvCxnSpPr>
        <p:spPr>
          <a:xfrm>
            <a:off x="3276600" y="3810000"/>
            <a:ext cx="0" cy="3048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1"/>
            <a:endCxn id="7" idx="3"/>
          </p:cNvCxnSpPr>
          <p:nvPr/>
        </p:nvCxnSpPr>
        <p:spPr>
          <a:xfrm flipH="1">
            <a:off x="2286000" y="1752600"/>
            <a:ext cx="16764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0" idx="1"/>
            <a:endCxn id="7" idx="3"/>
          </p:cNvCxnSpPr>
          <p:nvPr/>
        </p:nvCxnSpPr>
        <p:spPr>
          <a:xfrm flipH="1" flipV="1">
            <a:off x="2286000" y="1752600"/>
            <a:ext cx="1676400" cy="533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1" idx="1"/>
            <a:endCxn id="7" idx="3"/>
          </p:cNvCxnSpPr>
          <p:nvPr/>
        </p:nvCxnSpPr>
        <p:spPr>
          <a:xfrm flipH="1" flipV="1">
            <a:off x="2286000" y="1752600"/>
            <a:ext cx="1676400" cy="1066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1"/>
            <a:endCxn id="8" idx="3"/>
          </p:cNvCxnSpPr>
          <p:nvPr/>
        </p:nvCxnSpPr>
        <p:spPr>
          <a:xfrm flipH="1" flipV="1">
            <a:off x="2286000" y="2362200"/>
            <a:ext cx="1676400" cy="990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2" idx="1"/>
            <a:endCxn id="9" idx="3"/>
          </p:cNvCxnSpPr>
          <p:nvPr/>
        </p:nvCxnSpPr>
        <p:spPr>
          <a:xfrm flipH="1" flipV="1">
            <a:off x="2286000" y="2971800"/>
            <a:ext cx="1676400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248400" y="3200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248400" y="3429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248400" y="3657600"/>
            <a:ext cx="6858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172200" y="381000"/>
            <a:ext cx="1066800" cy="457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5" idx="2"/>
            <a:endCxn id="14" idx="0"/>
          </p:cNvCxnSpPr>
          <p:nvPr/>
        </p:nvCxnSpPr>
        <p:spPr>
          <a:xfrm>
            <a:off x="6705600" y="1828800"/>
            <a:ext cx="0" cy="533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05600" y="838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248400" y="3886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66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produces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086600" y="3200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086600" y="3429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 a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086600" y="2971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</dc:creator>
  <cp:lastModifiedBy>Andrew</cp:lastModifiedBy>
  <cp:revision>3</cp:revision>
  <dcterms:created xsi:type="dcterms:W3CDTF">2013-04-05T18:08:30Z</dcterms:created>
  <dcterms:modified xsi:type="dcterms:W3CDTF">2013-04-05T18:29:58Z</dcterms:modified>
</cp:coreProperties>
</file>