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embeddedFontLst>
    <p:embeddedFont>
      <p:font typeface="Technika-Bold" panose="00000600000000000000" charset="-18"/>
      <p:regular r:id="rId21"/>
    </p:embeddedFont>
    <p:embeddedFont>
      <p:font typeface="Technika" panose="020B0604020202020204" charset="-18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000" dirty="0"/>
              <a:t>Automatické testování modelů </a:t>
            </a:r>
            <a:r>
              <a:rPr lang="cs-CZ" sz="4000" dirty="0" err="1"/>
              <a:t>Kyber</a:t>
            </a:r>
            <a:r>
              <a:rPr lang="cs-CZ" sz="4000" dirty="0"/>
              <a:t>-fyzikálních systémů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ČVUT FIT, Katedra číslicového návrhu</a:t>
            </a:r>
            <a:endParaRPr lang="en-US" dirty="0"/>
          </a:p>
          <a:p>
            <a:r>
              <a:rPr lang="cs-CZ" dirty="0"/>
              <a:t>Ing. Tomáš Apeltauer</a:t>
            </a:r>
          </a:p>
          <a:p>
            <a:r>
              <a:rPr lang="cs-CZ" dirty="0"/>
              <a:t>17.1.2018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modelů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4" name="Grafický objekt 3" descr="Síť">
            <a:extLst>
              <a:ext uri="{FF2B5EF4-FFF2-40B4-BE49-F238E27FC236}">
                <a16:creationId xmlns:a16="http://schemas.microsoft.com/office/drawing/2014/main" id="{A2C25B1F-BFDD-402A-9F5B-95FAF7C81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modelů (TLS)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</a:t>
            </a:r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2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 modelů (MTL)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</a:t>
            </a:r>
          </a:p>
        </p:txBody>
      </p:sp>
      <p:pic>
        <p:nvPicPr>
          <p:cNvPr id="5" name="Zástupný symbol pro obsah 4" descr="Kontrolní seznam">
            <a:extLst>
              <a:ext uri="{FF2B5EF4-FFF2-40B4-BE49-F238E27FC236}">
                <a16:creationId xmlns:a16="http://schemas.microsoft.com/office/drawing/2014/main" id="{03AE1425-0900-428C-B825-7FFFD5F5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(úvod)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 (video/manuál)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</a:t>
            </a:r>
            <a:r>
              <a:rPr lang="cs-CZ" dirty="0" err="1"/>
              <a:t>principles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Graf jak S-</a:t>
            </a:r>
            <a:r>
              <a:rPr lang="cs-CZ" dirty="0" err="1"/>
              <a:t>Taliro</a:t>
            </a:r>
            <a:r>
              <a:rPr lang="cs-CZ" dirty="0"/>
              <a:t> pracuje</a:t>
            </a:r>
          </a:p>
          <a:p>
            <a:endParaRPr lang="cs-CZ" dirty="0"/>
          </a:p>
          <a:p>
            <a:r>
              <a:rPr lang="cs-CZ" dirty="0"/>
              <a:t>Proč je tak těžké ověřit MTL specifikaci?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 (</a:t>
            </a:r>
            <a:r>
              <a:rPr lang="cs-CZ" dirty="0" err="1"/>
              <a:t>benchmarks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 err="1"/>
              <a:t>Room</a:t>
            </a:r>
            <a:r>
              <a:rPr lang="cs-CZ" dirty="0"/>
              <a:t> </a:t>
            </a:r>
            <a:r>
              <a:rPr lang="cs-CZ" dirty="0" err="1"/>
              <a:t>heating</a:t>
            </a:r>
            <a:r>
              <a:rPr lang="cs-CZ" dirty="0"/>
              <a:t> model:</a:t>
            </a:r>
          </a:p>
          <a:p>
            <a:endParaRPr lang="cs-CZ" dirty="0"/>
          </a:p>
          <a:p>
            <a:r>
              <a:rPr lang="cs-CZ" dirty="0"/>
              <a:t>Video/manuální ukázka?</a:t>
            </a:r>
          </a:p>
        </p:txBody>
      </p:sp>
      <p:pic>
        <p:nvPicPr>
          <p:cNvPr id="6" name="Zástupný symbol pro obsah 4" descr="Stoupající trend">
            <a:extLst>
              <a:ext uri="{FF2B5EF4-FFF2-40B4-BE49-F238E27FC236}">
                <a16:creationId xmlns:a16="http://schemas.microsoft.com/office/drawing/2014/main" id="{0B404680-BD46-4C51-B5EE-F1DBA615D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</a:t>
            </a:r>
            <a:r>
              <a:rPr lang="cs-CZ" dirty="0" err="1"/>
              <a:t>opportunities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Black-box testing vs. </a:t>
            </a:r>
            <a:r>
              <a:rPr lang="cs-CZ" dirty="0" err="1"/>
              <a:t>White</a:t>
            </a:r>
            <a:r>
              <a:rPr lang="cs-CZ" dirty="0"/>
              <a:t>-box testing</a:t>
            </a:r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1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(Jan </a:t>
            </a:r>
            <a:r>
              <a:rPr lang="cs-CZ" dirty="0" err="1"/>
              <a:t>Kacetl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</a:t>
            </a:r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4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 výzkum (</a:t>
            </a:r>
            <a:r>
              <a:rPr lang="cs-CZ" dirty="0" err="1"/>
              <a:t>future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err="1"/>
              <a:t>Fdsfsdf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Sfdsfsdf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Fdsdfsd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Sdfsdfs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Sdfsdfs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  <p:pic>
        <p:nvPicPr>
          <p:cNvPr id="5" name="Grafický objekt 4" descr="Baňka">
            <a:extLst>
              <a:ext uri="{FF2B5EF4-FFF2-40B4-BE49-F238E27FC236}">
                <a16:creationId xmlns:a16="http://schemas.microsoft.com/office/drawing/2014/main" id="{00D5900B-6AA4-46B5-8C77-8E22DA396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1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81B52C-DD40-471F-95B8-93DC30607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Konec části I.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658D4A-355F-428E-83F7-CA2062E8C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sz="3200" dirty="0"/>
              <a:t>Děkuji za pozornost</a:t>
            </a:r>
          </a:p>
          <a:p>
            <a:pPr algn="ctr"/>
            <a:r>
              <a:rPr lang="cs-CZ" sz="28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424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64661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>
                <a:solidFill>
                  <a:srgbClr val="FF0000"/>
                </a:solidFill>
              </a:rPr>
              <a:t>Kyber</a:t>
            </a:r>
            <a:r>
              <a:rPr lang="cs-CZ" dirty="0">
                <a:solidFill>
                  <a:srgbClr val="FF0000"/>
                </a:solidFill>
              </a:rPr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178555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</a:t>
            </a:r>
            <a:r>
              <a:rPr lang="cs-CZ" dirty="0">
                <a:solidFill>
                  <a:srgbClr val="FFC000"/>
                </a:solidFill>
              </a:rPr>
              <a:t>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36356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</a:t>
            </a:r>
            <a:r>
              <a:rPr lang="cs-CZ" dirty="0">
                <a:solidFill>
                  <a:srgbClr val="00B050"/>
                </a:solidFill>
              </a:rPr>
              <a:t>testování</a:t>
            </a:r>
            <a:r>
              <a:rPr lang="cs-CZ" dirty="0"/>
              <a:t>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26362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rgbClr val="00B0F0"/>
                </a:solidFill>
              </a:rPr>
              <a:t>Automatické</a:t>
            </a:r>
            <a:r>
              <a:rPr lang="cs-CZ" dirty="0"/>
              <a:t>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5296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>
            <a:extLst>
              <a:ext uri="{FF2B5EF4-FFF2-40B4-BE49-F238E27FC236}">
                <a16:creationId xmlns:a16="http://schemas.microsoft.com/office/drawing/2014/main" id="{38D2872A-348D-4FC4-A4C9-A0630D9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Automatické testování modelů</a:t>
            </a:r>
          </a:p>
          <a:p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C00B4120-CE34-460D-B41C-B980E7CAA7DF}"/>
              </a:ext>
            </a:extLst>
          </p:cNvPr>
          <p:cNvCxnSpPr>
            <a:cxnSpLocks/>
          </p:cNvCxnSpPr>
          <p:nvPr/>
        </p:nvCxnSpPr>
        <p:spPr>
          <a:xfrm>
            <a:off x="362272" y="2010551"/>
            <a:ext cx="294299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1B4BAC9-0B87-442E-9FC0-C3EAF57133F5}"/>
              </a:ext>
            </a:extLst>
          </p:cNvPr>
          <p:cNvCxnSpPr>
            <a:cxnSpLocks/>
          </p:cNvCxnSpPr>
          <p:nvPr/>
        </p:nvCxnSpPr>
        <p:spPr>
          <a:xfrm flipH="1">
            <a:off x="5799664" y="1978028"/>
            <a:ext cx="3052040" cy="447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ACFA2358-7056-49E0-9EB7-A0E30582992E}"/>
              </a:ext>
            </a:extLst>
          </p:cNvPr>
          <p:cNvSpPr/>
          <p:nvPr/>
        </p:nvSpPr>
        <p:spPr>
          <a:xfrm>
            <a:off x="994093" y="1657734"/>
            <a:ext cx="7155809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5D0D7022-0B0F-4998-BF40-F08602C1B2AD}"/>
              </a:ext>
            </a:extLst>
          </p:cNvPr>
          <p:cNvSpPr/>
          <p:nvPr/>
        </p:nvSpPr>
        <p:spPr>
          <a:xfrm>
            <a:off x="1673603" y="2619616"/>
            <a:ext cx="579679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Modely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222D548-00BB-4EC9-BC0B-13038060C65B}"/>
              </a:ext>
            </a:extLst>
          </p:cNvPr>
          <p:cNvSpPr/>
          <p:nvPr/>
        </p:nvSpPr>
        <p:spPr>
          <a:xfrm>
            <a:off x="2256637" y="3581497"/>
            <a:ext cx="4630722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Testování modelů</a:t>
            </a:r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24D7F7B2-DB70-4DBF-9D0D-81572E91D3B0}"/>
              </a:ext>
            </a:extLst>
          </p:cNvPr>
          <p:cNvSpPr/>
          <p:nvPr/>
        </p:nvSpPr>
        <p:spPr>
          <a:xfrm>
            <a:off x="2751585" y="4543378"/>
            <a:ext cx="3640823" cy="85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S-</a:t>
            </a:r>
            <a:r>
              <a:rPr lang="cs-CZ" dirty="0" err="1"/>
              <a:t>Taliro</a:t>
            </a:r>
            <a:r>
              <a:rPr lang="cs-CZ" dirty="0"/>
              <a:t> </a:t>
            </a:r>
            <a:r>
              <a:rPr lang="cs-CZ" dirty="0" err="1"/>
              <a:t>tools</a:t>
            </a:r>
            <a:endParaRPr lang="cs-CZ" dirty="0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B8204A82-6FE1-4AB1-936A-E4A85C687DC0}"/>
              </a:ext>
            </a:extLst>
          </p:cNvPr>
          <p:cNvSpPr/>
          <p:nvPr/>
        </p:nvSpPr>
        <p:spPr>
          <a:xfrm>
            <a:off x="3489815" y="5505259"/>
            <a:ext cx="2164361" cy="8535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Můj výzkum</a:t>
            </a:r>
          </a:p>
        </p:txBody>
      </p:sp>
    </p:spTree>
    <p:extLst>
      <p:ext uri="{BB962C8B-B14F-4D97-AF65-F5344CB8AC3E}">
        <p14:creationId xmlns:p14="http://schemas.microsoft.com/office/powerpoint/2010/main" val="7211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Kyber-fyzik</a:t>
            </a:r>
            <a:r>
              <a:rPr lang="cs-CZ" dirty="0" err="1"/>
              <a:t>ální</a:t>
            </a:r>
            <a:r>
              <a:rPr lang="cs-CZ" dirty="0"/>
              <a:t> systémy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Definice</a:t>
            </a:r>
          </a:p>
          <a:p>
            <a:endParaRPr lang="cs-CZ" dirty="0"/>
          </a:p>
          <a:p>
            <a:r>
              <a:rPr lang="cs-CZ" dirty="0"/>
              <a:t>Příklady</a:t>
            </a:r>
          </a:p>
        </p:txBody>
      </p:sp>
      <p:pic>
        <p:nvPicPr>
          <p:cNvPr id="5" name="Grafický objekt 4" descr="Přehrávač DVD">
            <a:extLst>
              <a:ext uri="{FF2B5EF4-FFF2-40B4-BE49-F238E27FC236}">
                <a16:creationId xmlns:a16="http://schemas.microsoft.com/office/drawing/2014/main" id="{1C05C4EF-711C-4C62-92EC-A28B5A39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628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AE72A-6128-4B44-9F6A-2C756BB8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Modelování </a:t>
            </a:r>
            <a:r>
              <a:rPr lang="cs-CZ" dirty="0" err="1"/>
              <a:t>Kyber</a:t>
            </a:r>
            <a:r>
              <a:rPr lang="cs-CZ" dirty="0"/>
              <a:t>-fyzikálních systémů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B240D0B-819A-4F36-BBEB-1F5FA39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3059766"/>
            <a:ext cx="7794000" cy="3528000"/>
          </a:xfrm>
        </p:spPr>
        <p:txBody>
          <a:bodyPr/>
          <a:lstStyle/>
          <a:p>
            <a:r>
              <a:rPr lang="cs-CZ" dirty="0"/>
              <a:t>Model </a:t>
            </a:r>
            <a:r>
              <a:rPr lang="cs-CZ" dirty="0" err="1"/>
              <a:t>driven</a:t>
            </a:r>
            <a:r>
              <a:rPr lang="cs-CZ" dirty="0"/>
              <a:t> </a:t>
            </a:r>
            <a:r>
              <a:rPr lang="cs-CZ" dirty="0" err="1"/>
              <a:t>developement</a:t>
            </a:r>
            <a:endParaRPr lang="cs-CZ" dirty="0"/>
          </a:p>
          <a:p>
            <a:endParaRPr lang="cs-CZ" dirty="0"/>
          </a:p>
        </p:txBody>
      </p:sp>
      <p:pic>
        <p:nvPicPr>
          <p:cNvPr id="8" name="Grafický objekt 7" descr="Síť">
            <a:extLst>
              <a:ext uri="{FF2B5EF4-FFF2-40B4-BE49-F238E27FC236}">
                <a16:creationId xmlns:a16="http://schemas.microsoft.com/office/drawing/2014/main" id="{2C544BB0-C07E-478B-A808-F225DDA18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995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71</TotalTime>
  <Words>229</Words>
  <Application>Microsoft Office PowerPoint</Application>
  <PresentationFormat>Předvádění na obrazovce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Technika-Bold</vt:lpstr>
      <vt:lpstr>Arial</vt:lpstr>
      <vt:lpstr>Technika</vt:lpstr>
      <vt:lpstr>Motiv Office</vt:lpstr>
      <vt:lpstr>Automatické testování modelů Kyber-fyzikálních systémů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Kyber-fyzikální systémy</vt:lpstr>
      <vt:lpstr>Modelování Kyber-fyzikálních systémů</vt:lpstr>
      <vt:lpstr>Příklady modelů Kyber-fyzikálních systémů</vt:lpstr>
      <vt:lpstr>Testování modelů (TLS)</vt:lpstr>
      <vt:lpstr>Testování modelů (MTL)</vt:lpstr>
      <vt:lpstr>S-Taliro tools (úvod)</vt:lpstr>
      <vt:lpstr>S-Taliro tools (principles)</vt:lpstr>
      <vt:lpstr>S-Taliro tools (benchmarks)</vt:lpstr>
      <vt:lpstr>Můj výzkum (opportunities)</vt:lpstr>
      <vt:lpstr>Můj výzkum (Jan Kacetl)</vt:lpstr>
      <vt:lpstr>Můj výzkum (future work)</vt:lpstr>
      <vt:lpstr>Konec části 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Automatické testování modelů kyber-fyzikálních systémů</dc:title>
  <dc:creator>Apeltauer, Tomas</dc:creator>
  <cp:lastModifiedBy>Apeltauer, Tomas</cp:lastModifiedBy>
  <cp:revision>7</cp:revision>
  <dcterms:created xsi:type="dcterms:W3CDTF">2018-01-16T23:56:36Z</dcterms:created>
  <dcterms:modified xsi:type="dcterms:W3CDTF">2018-01-17T01:08:15Z</dcterms:modified>
</cp:coreProperties>
</file>