
<file path=[Content_Types].xml><?xml version="1.0" encoding="utf-8"?>
<Types xmlns="http://schemas.openxmlformats.org/package/2006/content-types">
  <Default Extension="png" ContentType="image/png"/>
  <Default Extension="bin"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22.bin" ContentType="image/jpe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dia/image16.bin" ContentType="image/svg+xml"/>
  <Override PartName="/ppt/media/image21.bin" ContentType="image/svg+xml"/>
  <Override PartName="/ppt/media/image23.bin" ContentType="image/svg+xml"/>
  <Override PartName="/ppt/media/image25.bin" ContentType="image/svg+xml"/>
  <Override PartName="/ppt/media/image29.bin" ContentType="image/svg+xml"/>
  <Override PartName="/ppt/media/image33.bin" ContentType="image/sv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3"/>
  </p:sldMasterIdLst>
  <p:notesMasterIdLst>
    <p:notesMasterId r:id="rId35"/>
  </p:notesMasterIdLst>
  <p:sldIdLst>
    <p:sldId id="3276" r:id="rId24"/>
    <p:sldId id="3292" r:id="rId25"/>
    <p:sldId id="3277" r:id="rId26"/>
    <p:sldId id="3286" r:id="rId27"/>
    <p:sldId id="3290" r:id="rId28"/>
    <p:sldId id="3280" r:id="rId29"/>
    <p:sldId id="3285" r:id="rId30"/>
    <p:sldId id="3287" r:id="rId31"/>
    <p:sldId id="3291" r:id="rId32"/>
    <p:sldId id="3293" r:id="rId33"/>
    <p:sldId id="3242" r:id="rId34"/>
  </p:sldIdLst>
  <p:sldSz cx="12192000" cy="6858000"/>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C3E1"/>
    <a:srgbClr val="1F538F"/>
    <a:srgbClr val="EAEAEA"/>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3" autoAdjust="0"/>
    <p:restoredTop sz="94660"/>
  </p:normalViewPr>
  <p:slideViewPr>
    <p:cSldViewPr snapToGrid="0" showGuides="1">
      <p:cViewPr varScale="1">
        <p:scale>
          <a:sx n="65" d="100"/>
          <a:sy n="65" d="100"/>
        </p:scale>
        <p:origin x="78"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slide" Target="slides/slide3.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customXml" Target="../customXml/item21.xml"/><Relationship Id="rId34" Type="http://schemas.openxmlformats.org/officeDocument/2006/relationships/slide" Target="slides/slide11.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 Target="slides/slide2.xml"/><Relationship Id="rId33" Type="http://schemas.openxmlformats.org/officeDocument/2006/relationships/slide" Target="slides/slide10.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slide" Target="slides/slide6.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1.xml"/><Relationship Id="rId32" Type="http://schemas.openxmlformats.org/officeDocument/2006/relationships/slide" Target="slides/slide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slideMaster" Target="slideMasters/slideMaster1.xml"/><Relationship Id="rId28" Type="http://schemas.openxmlformats.org/officeDocument/2006/relationships/slide" Target="slides/slide5.xml"/><Relationship Id="rId36" Type="http://schemas.openxmlformats.org/officeDocument/2006/relationships/tags" Target="tags/tag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slide" Target="slides/slide8.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slide" Target="slides/slide4.xml"/><Relationship Id="rId30" Type="http://schemas.openxmlformats.org/officeDocument/2006/relationships/slide" Target="slides/slide7.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A840C6-1F39-43ED-B27B-1FEC6C3829D7}" type="datetimeFigureOut">
              <a:rPr lang="en-GB" smtClean="0"/>
              <a:t>07/07/2023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E21C0D-9E07-4C74-9A59-193F61F62892}" type="slidenum">
              <a:rPr lang="en-GB" smtClean="0"/>
              <a:t>‹#›</a:t>
            </a:fld>
            <a:endParaRPr lang="en-GB"/>
          </a:p>
        </p:txBody>
      </p:sp>
    </p:spTree>
    <p:extLst>
      <p:ext uri="{BB962C8B-B14F-4D97-AF65-F5344CB8AC3E}">
        <p14:creationId xmlns:p14="http://schemas.microsoft.com/office/powerpoint/2010/main" val="2172859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1D025B-ACD2-45C1-B156-1DDB470CE319}" type="slidenum">
              <a:rPr lang="en-GB"/>
              <a:pPr/>
              <a:t>2</a:t>
            </a:fld>
            <a:endParaRPr lang="en-GB"/>
          </a:p>
        </p:txBody>
      </p:sp>
      <p:sp>
        <p:nvSpPr>
          <p:cNvPr id="5" name="Date Placeholder 4"/>
          <p:cNvSpPr>
            <a:spLocks noGrp="1"/>
          </p:cNvSpPr>
          <p:nvPr>
            <p:ph type="dt" idx="1"/>
          </p:nvPr>
        </p:nvSpPr>
        <p:spPr/>
        <p:txBody>
          <a:bodyPr/>
          <a:lstStyle/>
          <a:p>
            <a:fld id="{B8470CD4-B29B-1847-9ED9-8C0CAA5D477B}" type="datetime1">
              <a:rPr lang="en-US"/>
              <a:t>7/7/2023</a:t>
            </a:fld>
            <a:endParaRPr lang="en-GB"/>
          </a:p>
        </p:txBody>
      </p:sp>
      <p:sp>
        <p:nvSpPr>
          <p:cNvPr id="6" name="Header Placeholder 5"/>
          <p:cNvSpPr>
            <a:spLocks noGrp="1"/>
          </p:cNvSpPr>
          <p:nvPr>
            <p:ph type="hdr" sz="quarter"/>
          </p:nvPr>
        </p:nvSpPr>
        <p:spPr/>
        <p:txBody>
          <a:bodyPr/>
          <a:lstStyle/>
          <a:p>
            <a:endParaRPr lang="en-GB" dirty="0"/>
          </a:p>
        </p:txBody>
      </p:sp>
      <p:sp>
        <p:nvSpPr>
          <p:cNvPr id="7" name="Footer Placeholder 6"/>
          <p:cNvSpPr>
            <a:spLocks noGrp="1"/>
          </p:cNvSpPr>
          <p:nvPr>
            <p:ph type="ftr" sz="quarter" idx="4"/>
          </p:nvPr>
        </p:nvSpPr>
        <p:spPr/>
        <p:txBody>
          <a:bodyPr/>
          <a:lstStyle/>
          <a:p>
            <a:endParaRPr lang="en-GB" dirty="0"/>
          </a:p>
        </p:txBody>
      </p:sp>
    </p:spTree>
    <p:extLst>
      <p:ext uri="{BB962C8B-B14F-4D97-AF65-F5344CB8AC3E}">
        <p14:creationId xmlns:p14="http://schemas.microsoft.com/office/powerpoint/2010/main" val="1445378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1D025B-ACD2-45C1-B156-1DDB470CE319}" type="slidenum">
              <a:rPr lang="en-GB"/>
              <a:pPr/>
              <a:t>4</a:t>
            </a:fld>
            <a:endParaRPr lang="en-GB"/>
          </a:p>
        </p:txBody>
      </p:sp>
      <p:sp>
        <p:nvSpPr>
          <p:cNvPr id="5" name="Date Placeholder 4"/>
          <p:cNvSpPr>
            <a:spLocks noGrp="1"/>
          </p:cNvSpPr>
          <p:nvPr>
            <p:ph type="dt" idx="1"/>
          </p:nvPr>
        </p:nvSpPr>
        <p:spPr/>
        <p:txBody>
          <a:bodyPr/>
          <a:lstStyle/>
          <a:p>
            <a:fld id="{B8470CD4-B29B-1847-9ED9-8C0CAA5D477B}" type="datetime1">
              <a:rPr lang="en-US"/>
              <a:t>7/7/2023</a:t>
            </a:fld>
            <a:endParaRPr lang="en-GB"/>
          </a:p>
        </p:txBody>
      </p:sp>
      <p:sp>
        <p:nvSpPr>
          <p:cNvPr id="6" name="Header Placeholder 5"/>
          <p:cNvSpPr>
            <a:spLocks noGrp="1"/>
          </p:cNvSpPr>
          <p:nvPr>
            <p:ph type="hdr" sz="quarter"/>
          </p:nvPr>
        </p:nvSpPr>
        <p:spPr/>
        <p:txBody>
          <a:bodyPr/>
          <a:lstStyle/>
          <a:p>
            <a:endParaRPr lang="en-GB" dirty="0"/>
          </a:p>
        </p:txBody>
      </p:sp>
      <p:sp>
        <p:nvSpPr>
          <p:cNvPr id="7" name="Footer Placeholder 6"/>
          <p:cNvSpPr>
            <a:spLocks noGrp="1"/>
          </p:cNvSpPr>
          <p:nvPr>
            <p:ph type="ftr" sz="quarter" idx="4"/>
          </p:nvPr>
        </p:nvSpPr>
        <p:spPr/>
        <p:txBody>
          <a:bodyPr/>
          <a:lstStyle/>
          <a:p>
            <a:endParaRPr lang="en-GB" dirty="0"/>
          </a:p>
        </p:txBody>
      </p:sp>
    </p:spTree>
    <p:extLst>
      <p:ext uri="{BB962C8B-B14F-4D97-AF65-F5344CB8AC3E}">
        <p14:creationId xmlns:p14="http://schemas.microsoft.com/office/powerpoint/2010/main" val="291138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1D025B-ACD2-45C1-B156-1DDB470CE319}" type="slidenum">
              <a:rPr lang="en-GB"/>
              <a:pPr/>
              <a:t>5</a:t>
            </a:fld>
            <a:endParaRPr lang="en-GB"/>
          </a:p>
        </p:txBody>
      </p:sp>
      <p:sp>
        <p:nvSpPr>
          <p:cNvPr id="5" name="Date Placeholder 4"/>
          <p:cNvSpPr>
            <a:spLocks noGrp="1"/>
          </p:cNvSpPr>
          <p:nvPr>
            <p:ph type="dt" idx="1"/>
          </p:nvPr>
        </p:nvSpPr>
        <p:spPr/>
        <p:txBody>
          <a:bodyPr/>
          <a:lstStyle/>
          <a:p>
            <a:fld id="{B8470CD4-B29B-1847-9ED9-8C0CAA5D477B}" type="datetime1">
              <a:rPr lang="en-US"/>
              <a:t>7/7/2023</a:t>
            </a:fld>
            <a:endParaRPr lang="en-GB"/>
          </a:p>
        </p:txBody>
      </p:sp>
      <p:sp>
        <p:nvSpPr>
          <p:cNvPr id="6" name="Header Placeholder 5"/>
          <p:cNvSpPr>
            <a:spLocks noGrp="1"/>
          </p:cNvSpPr>
          <p:nvPr>
            <p:ph type="hdr" sz="quarter"/>
          </p:nvPr>
        </p:nvSpPr>
        <p:spPr/>
        <p:txBody>
          <a:bodyPr/>
          <a:lstStyle/>
          <a:p>
            <a:endParaRPr lang="en-GB" dirty="0"/>
          </a:p>
        </p:txBody>
      </p:sp>
      <p:sp>
        <p:nvSpPr>
          <p:cNvPr id="7" name="Footer Placeholder 6"/>
          <p:cNvSpPr>
            <a:spLocks noGrp="1"/>
          </p:cNvSpPr>
          <p:nvPr>
            <p:ph type="ftr" sz="quarter" idx="4"/>
          </p:nvPr>
        </p:nvSpPr>
        <p:spPr/>
        <p:txBody>
          <a:bodyPr/>
          <a:lstStyle/>
          <a:p>
            <a:endParaRPr lang="en-GB" dirty="0"/>
          </a:p>
        </p:txBody>
      </p:sp>
    </p:spTree>
    <p:extLst>
      <p:ext uri="{BB962C8B-B14F-4D97-AF65-F5344CB8AC3E}">
        <p14:creationId xmlns:p14="http://schemas.microsoft.com/office/powerpoint/2010/main" val="582777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1D025B-ACD2-45C1-B156-1DDB470CE319}" type="slidenum">
              <a:rPr lang="en-GB"/>
              <a:pPr/>
              <a:t>7</a:t>
            </a:fld>
            <a:endParaRPr lang="en-GB"/>
          </a:p>
        </p:txBody>
      </p:sp>
      <p:sp>
        <p:nvSpPr>
          <p:cNvPr id="5" name="Date Placeholder 4"/>
          <p:cNvSpPr>
            <a:spLocks noGrp="1"/>
          </p:cNvSpPr>
          <p:nvPr>
            <p:ph type="dt" idx="1"/>
          </p:nvPr>
        </p:nvSpPr>
        <p:spPr/>
        <p:txBody>
          <a:bodyPr/>
          <a:lstStyle/>
          <a:p>
            <a:fld id="{B8470CD4-B29B-1847-9ED9-8C0CAA5D477B}" type="datetime1">
              <a:rPr lang="en-US"/>
              <a:t>7/7/2023</a:t>
            </a:fld>
            <a:endParaRPr lang="en-GB"/>
          </a:p>
        </p:txBody>
      </p:sp>
      <p:sp>
        <p:nvSpPr>
          <p:cNvPr id="6" name="Header Placeholder 5"/>
          <p:cNvSpPr>
            <a:spLocks noGrp="1"/>
          </p:cNvSpPr>
          <p:nvPr>
            <p:ph type="hdr" sz="quarter"/>
          </p:nvPr>
        </p:nvSpPr>
        <p:spPr/>
        <p:txBody>
          <a:bodyPr/>
          <a:lstStyle/>
          <a:p>
            <a:endParaRPr lang="en-GB" dirty="0"/>
          </a:p>
        </p:txBody>
      </p:sp>
      <p:sp>
        <p:nvSpPr>
          <p:cNvPr id="7" name="Footer Placeholder 6"/>
          <p:cNvSpPr>
            <a:spLocks noGrp="1"/>
          </p:cNvSpPr>
          <p:nvPr>
            <p:ph type="ftr" sz="quarter" idx="4"/>
          </p:nvPr>
        </p:nvSpPr>
        <p:spPr/>
        <p:txBody>
          <a:bodyPr/>
          <a:lstStyle/>
          <a:p>
            <a:endParaRPr lang="en-GB" dirty="0"/>
          </a:p>
        </p:txBody>
      </p:sp>
    </p:spTree>
    <p:extLst>
      <p:ext uri="{BB962C8B-B14F-4D97-AF65-F5344CB8AC3E}">
        <p14:creationId xmlns:p14="http://schemas.microsoft.com/office/powerpoint/2010/main" val="569709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1D025B-ACD2-45C1-B156-1DDB470CE319}" type="slidenum">
              <a:rPr lang="en-GB"/>
              <a:pPr/>
              <a:t>8</a:t>
            </a:fld>
            <a:endParaRPr lang="en-GB"/>
          </a:p>
        </p:txBody>
      </p:sp>
      <p:sp>
        <p:nvSpPr>
          <p:cNvPr id="5" name="Date Placeholder 4"/>
          <p:cNvSpPr>
            <a:spLocks noGrp="1"/>
          </p:cNvSpPr>
          <p:nvPr>
            <p:ph type="dt" idx="1"/>
          </p:nvPr>
        </p:nvSpPr>
        <p:spPr/>
        <p:txBody>
          <a:bodyPr/>
          <a:lstStyle/>
          <a:p>
            <a:fld id="{B8470CD4-B29B-1847-9ED9-8C0CAA5D477B}" type="datetime1">
              <a:rPr lang="en-US"/>
              <a:t>7/7/2023</a:t>
            </a:fld>
            <a:endParaRPr lang="en-GB"/>
          </a:p>
        </p:txBody>
      </p:sp>
      <p:sp>
        <p:nvSpPr>
          <p:cNvPr id="6" name="Header Placeholder 5"/>
          <p:cNvSpPr>
            <a:spLocks noGrp="1"/>
          </p:cNvSpPr>
          <p:nvPr>
            <p:ph type="hdr" sz="quarter"/>
          </p:nvPr>
        </p:nvSpPr>
        <p:spPr/>
        <p:txBody>
          <a:bodyPr/>
          <a:lstStyle/>
          <a:p>
            <a:endParaRPr lang="en-GB" dirty="0"/>
          </a:p>
        </p:txBody>
      </p:sp>
      <p:sp>
        <p:nvSpPr>
          <p:cNvPr id="7" name="Footer Placeholder 6"/>
          <p:cNvSpPr>
            <a:spLocks noGrp="1"/>
          </p:cNvSpPr>
          <p:nvPr>
            <p:ph type="ftr" sz="quarter" idx="4"/>
          </p:nvPr>
        </p:nvSpPr>
        <p:spPr/>
        <p:txBody>
          <a:bodyPr/>
          <a:lstStyle/>
          <a:p>
            <a:endParaRPr lang="en-GB" dirty="0"/>
          </a:p>
        </p:txBody>
      </p:sp>
    </p:spTree>
    <p:extLst>
      <p:ext uri="{BB962C8B-B14F-4D97-AF65-F5344CB8AC3E}">
        <p14:creationId xmlns:p14="http://schemas.microsoft.com/office/powerpoint/2010/main" val="3037969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7D2F9E-D167-4ED3-83EC-AE46EA34BEC3}" type="slidenum">
              <a:rPr lang="en-US"/>
              <a:pPr/>
              <a:t>9</a:t>
            </a:fld>
            <a:endParaRPr lang="en-US" dirty="0"/>
          </a:p>
        </p:txBody>
      </p:sp>
    </p:spTree>
    <p:extLst>
      <p:ext uri="{BB962C8B-B14F-4D97-AF65-F5344CB8AC3E}">
        <p14:creationId xmlns:p14="http://schemas.microsoft.com/office/powerpoint/2010/main" val="530224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1D025B-ACD2-45C1-B156-1DDB470CE319}" type="slidenum">
              <a:rPr lang="en-GB" smtClean="0"/>
              <a:pPr/>
              <a:t>11</a:t>
            </a:fld>
            <a:endParaRPr lang="en-GB"/>
          </a:p>
        </p:txBody>
      </p:sp>
      <p:sp>
        <p:nvSpPr>
          <p:cNvPr id="5" name="Date Placeholder 4"/>
          <p:cNvSpPr>
            <a:spLocks noGrp="1"/>
          </p:cNvSpPr>
          <p:nvPr>
            <p:ph type="dt" idx="1"/>
          </p:nvPr>
        </p:nvSpPr>
        <p:spPr/>
        <p:txBody>
          <a:bodyPr/>
          <a:lstStyle/>
          <a:p>
            <a:fld id="{B8470CD4-B29B-1847-9ED9-8C0CAA5D477B}" type="datetime1">
              <a:rPr lang="en-US" smtClean="0"/>
              <a:t>7/7/2023</a:t>
            </a:fld>
            <a:endParaRPr lang="en-GB"/>
          </a:p>
        </p:txBody>
      </p:sp>
      <p:sp>
        <p:nvSpPr>
          <p:cNvPr id="6" name="Header Placeholder 5"/>
          <p:cNvSpPr>
            <a:spLocks noGrp="1"/>
          </p:cNvSpPr>
          <p:nvPr>
            <p:ph type="hdr" sz="quarter"/>
          </p:nvPr>
        </p:nvSpPr>
        <p:spPr/>
        <p:txBody>
          <a:bodyPr/>
          <a:lstStyle/>
          <a:p>
            <a:endParaRPr lang="en-GB" dirty="0"/>
          </a:p>
        </p:txBody>
      </p:sp>
      <p:sp>
        <p:nvSpPr>
          <p:cNvPr id="7" name="Footer Placeholder 6"/>
          <p:cNvSpPr>
            <a:spLocks noGrp="1"/>
          </p:cNvSpPr>
          <p:nvPr>
            <p:ph type="ftr" sz="quarter" idx="4"/>
          </p:nvPr>
        </p:nvSpPr>
        <p:spPr/>
        <p:txBody>
          <a:bodyPr/>
          <a:lstStyle/>
          <a:p>
            <a:endParaRPr lang="en-GB" dirty="0"/>
          </a:p>
        </p:txBody>
      </p:sp>
    </p:spTree>
    <p:extLst>
      <p:ext uri="{BB962C8B-B14F-4D97-AF65-F5344CB8AC3E}">
        <p14:creationId xmlns:p14="http://schemas.microsoft.com/office/powerpoint/2010/main" val="28115927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 Id="rId5" Type="http://schemas.openxmlformats.org/officeDocument/2006/relationships/image" Target="../media/image2.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6.xml"/><Relationship Id="rId5" Type="http://schemas.openxmlformats.org/officeDocument/2006/relationships/image" Target="../media/image4.png"/><Relationship Id="rId4" Type="http://schemas.openxmlformats.org/officeDocument/2006/relationships/image" Target="../media/image5.svg"/></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2.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7.xml"/><Relationship Id="rId5" Type="http://schemas.openxmlformats.org/officeDocument/2006/relationships/image" Target="../media/image4.png"/><Relationship Id="rId4" Type="http://schemas.openxmlformats.org/officeDocument/2006/relationships/image" Target="../media/image5.svg"/></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5.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36.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37.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40.xml"/><Relationship Id="rId4" Type="http://schemas.openxmlformats.org/officeDocument/2006/relationships/image" Target="../media/image6.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slideMaster" Target="../slideMasters/slideMaster1.xml"/><Relationship Id="rId1" Type="http://schemas.openxmlformats.org/officeDocument/2006/relationships/tags" Target="../tags/tag48.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slideMaster" Target="../slideMasters/slideMaster1.xml"/><Relationship Id="rId1" Type="http://schemas.openxmlformats.org/officeDocument/2006/relationships/tags" Target="../tags/tag49.xml"/></Relationships>
</file>

<file path=ppt/slideLayouts/_rels/slideLayout4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A with Shield">
    <p:bg>
      <p:bgPr>
        <a:solidFill>
          <a:schemeClr val="bg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1B16BA09-5E0E-9342-7B5F-208FB49230F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6585504" y="719138"/>
            <a:ext cx="4885771" cy="5605380"/>
          </a:xfrm>
          <a:prstGeom prst="rect">
            <a:avLst/>
          </a:prstGeom>
        </p:spPr>
      </p:pic>
      <p:sp>
        <p:nvSpPr>
          <p:cNvPr id="14" name="Background">
            <a:extLst>
              <a:ext uri="{FF2B5EF4-FFF2-40B4-BE49-F238E27FC236}">
                <a16:creationId xmlns:a16="http://schemas.microsoft.com/office/drawing/2014/main" id="{839A0678-D339-25B7-6999-A7B668AB1E90}"/>
              </a:ext>
            </a:extLst>
          </p:cNvPr>
          <p:cNvSpPr/>
          <p:nvPr userDrawn="1"/>
        </p:nvSpPr>
        <p:spPr>
          <a:xfrm>
            <a:off x="0" y="0"/>
            <a:ext cx="12191999" cy="6858000"/>
          </a:xfrm>
          <a:prstGeom prst="rect">
            <a:avLst/>
          </a:prstGeom>
          <a:gradFill>
            <a:gsLst>
              <a:gs pos="11000">
                <a:schemeClr val="bg1">
                  <a:alpha val="0"/>
                </a:schemeClr>
              </a:gs>
              <a:gs pos="51000">
                <a:schemeClr val="bg1"/>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2" name="Title 1">
            <a:extLst>
              <a:ext uri="{FF2B5EF4-FFF2-40B4-BE49-F238E27FC236}">
                <a16:creationId xmlns:a16="http://schemas.microsoft.com/office/drawing/2014/main" id="{50E79776-6271-610E-408A-1979D992DFA4}"/>
              </a:ext>
            </a:extLst>
          </p:cNvPr>
          <p:cNvSpPr>
            <a:spLocks noGrp="1"/>
          </p:cNvSpPr>
          <p:nvPr>
            <p:ph type="ctrTitle" hasCustomPrompt="1"/>
          </p:nvPr>
        </p:nvSpPr>
        <p:spPr>
          <a:xfrm>
            <a:off x="737769" y="3160800"/>
            <a:ext cx="10733505" cy="1782000"/>
          </a:xfrm>
        </p:spPr>
        <p:txBody>
          <a:bodyPr anchor="t" anchorCtr="0">
            <a:noAutofit/>
          </a:bodyPr>
          <a:lstStyle>
            <a:lvl1pPr algn="l">
              <a:defRPr sz="4800">
                <a:solidFill>
                  <a:schemeClr val="tx2"/>
                </a:solidFill>
              </a:defRPr>
            </a:lvl1pPr>
          </a:lstStyle>
          <a:p>
            <a:r>
              <a:rPr lang="en-US" noProof="0" dirty="0"/>
              <a:t>Click to Add Title</a:t>
            </a:r>
          </a:p>
        </p:txBody>
      </p:sp>
      <p:sp>
        <p:nvSpPr>
          <p:cNvPr id="3" name="Subtitle 2">
            <a:extLst>
              <a:ext uri="{FF2B5EF4-FFF2-40B4-BE49-F238E27FC236}">
                <a16:creationId xmlns:a16="http://schemas.microsoft.com/office/drawing/2014/main" id="{FB5CFD3E-F412-8675-6657-903BBC4AEE99}"/>
              </a:ext>
            </a:extLst>
          </p:cNvPr>
          <p:cNvSpPr>
            <a:spLocks noGrp="1"/>
          </p:cNvSpPr>
          <p:nvPr>
            <p:ph type="subTitle" idx="1" hasCustomPrompt="1"/>
          </p:nvPr>
        </p:nvSpPr>
        <p:spPr>
          <a:xfrm>
            <a:off x="720000" y="2703600"/>
            <a:ext cx="10733504" cy="306000"/>
          </a:xfrm>
        </p:spPr>
        <p:txBody>
          <a:bodyPr>
            <a:noAutofit/>
          </a:bodyPr>
          <a:lstStyle>
            <a:lvl1pPr marL="0" indent="0" algn="l">
              <a:spcBef>
                <a:spcPts val="0"/>
              </a:spcBef>
              <a:spcAft>
                <a:spcPts val="0"/>
              </a:spcAft>
              <a:buNone/>
              <a:defRPr sz="1800" b="1" cap="all" spc="200"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add subtitle</a:t>
            </a:r>
          </a:p>
        </p:txBody>
      </p:sp>
      <p:sp>
        <p:nvSpPr>
          <p:cNvPr id="7" name="Date Placeholder 6">
            <a:extLst>
              <a:ext uri="{FF2B5EF4-FFF2-40B4-BE49-F238E27FC236}">
                <a16:creationId xmlns:a16="http://schemas.microsoft.com/office/drawing/2014/main" id="{D27BC2F6-5F98-FD07-6484-736D32FD3C4A}"/>
              </a:ext>
            </a:extLst>
          </p:cNvPr>
          <p:cNvSpPr>
            <a:spLocks noGrp="1"/>
          </p:cNvSpPr>
          <p:nvPr>
            <p:ph type="dt" sz="half" idx="10"/>
          </p:nvPr>
        </p:nvSpPr>
        <p:spPr>
          <a:xfrm>
            <a:off x="720000" y="6008400"/>
            <a:ext cx="5195025" cy="180000"/>
          </a:xfrm>
        </p:spPr>
        <p:txBody>
          <a:bodyPr/>
          <a:lstStyle>
            <a:lvl1pPr>
              <a:defRPr sz="1000">
                <a:solidFill>
                  <a:schemeClr val="tx2"/>
                </a:solidFill>
              </a:defRPr>
            </a:lvl1pPr>
          </a:lstStyle>
          <a:p>
            <a:fld id="{2555C37E-A1C6-4459-9E67-8F853AD043DA}" type="datetime4">
              <a:rPr lang="en-US" smtClean="0"/>
              <a:pPr/>
              <a:t>July 7, 2023</a:t>
            </a:fld>
            <a:endParaRPr lang="en-US" dirty="0"/>
          </a:p>
        </p:txBody>
      </p:sp>
      <p:sp>
        <p:nvSpPr>
          <p:cNvPr id="9" name="Guides" hidden="1">
            <a:extLst>
              <a:ext uri="{FF2B5EF4-FFF2-40B4-BE49-F238E27FC236}">
                <a16:creationId xmlns:a16="http://schemas.microsoft.com/office/drawing/2014/main" id="{0C60A4DE-3004-2078-21A1-A22A8232DCDE}"/>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10" name="Line top Placeholder 20">
            <a:extLst>
              <a:ext uri="{FF2B5EF4-FFF2-40B4-BE49-F238E27FC236}">
                <a16:creationId xmlns:a16="http://schemas.microsoft.com/office/drawing/2014/main" id="{429036CE-F069-70FC-AB80-D514C7A6E51B}"/>
              </a:ext>
            </a:extLst>
          </p:cNvPr>
          <p:cNvSpPr>
            <a:spLocks noGrp="1"/>
          </p:cNvSpPr>
          <p:nvPr>
            <p:ph type="body" sz="quarter" idx="24" hasCustomPrompt="1"/>
          </p:nvPr>
        </p:nvSpPr>
        <p:spPr>
          <a:xfrm>
            <a:off x="0" y="0"/>
            <a:ext cx="12193200" cy="36000"/>
          </a:xfrm>
          <a:solidFill>
            <a:srgbClr val="990000"/>
          </a:solidFill>
          <a:ln>
            <a:solidFill>
              <a:srgbClr val="990000">
                <a:alpha val="0"/>
              </a:srgbClr>
            </a:solidFill>
          </a:ln>
        </p:spPr>
        <p:txBody>
          <a:bodyPr/>
          <a:lstStyle>
            <a:lvl1pPr marL="0" indent="0">
              <a:buNone/>
              <a:defRPr sz="600">
                <a:noFill/>
              </a:defRPr>
            </a:lvl1pPr>
            <a:lvl2pPr marL="0" indent="0">
              <a:defRPr sz="600">
                <a:noFill/>
              </a:defRPr>
            </a:lvl2pPr>
            <a:lvl3pPr marL="0" indent="0">
              <a:defRPr sz="600">
                <a:noFill/>
              </a:defRPr>
            </a:lvl3pPr>
            <a:lvl4pPr marL="0" indent="0">
              <a:defRPr sz="600">
                <a:noFill/>
              </a:defRPr>
            </a:lvl4pPr>
            <a:lvl5pPr marL="0" indent="0">
              <a:defRPr sz="600">
                <a:noFill/>
              </a:defRPr>
            </a:lvl5pPr>
          </a:lstStyle>
          <a:p>
            <a:pPr lvl="0"/>
            <a:r>
              <a:rPr lang="en-US" dirty="0"/>
              <a:t>.</a:t>
            </a:r>
          </a:p>
        </p:txBody>
      </p:sp>
      <p:sp>
        <p:nvSpPr>
          <p:cNvPr id="12" name="Text Placeholder 11">
            <a:extLst>
              <a:ext uri="{FF2B5EF4-FFF2-40B4-BE49-F238E27FC236}">
                <a16:creationId xmlns:a16="http://schemas.microsoft.com/office/drawing/2014/main" id="{E4F62758-C109-9421-029F-4D65AB2D2D65}"/>
              </a:ext>
            </a:extLst>
          </p:cNvPr>
          <p:cNvSpPr>
            <a:spLocks noGrp="1"/>
          </p:cNvSpPr>
          <p:nvPr>
            <p:ph type="body" sz="quarter" idx="25" hasCustomPrompt="1"/>
          </p:nvPr>
        </p:nvSpPr>
        <p:spPr>
          <a:xfrm>
            <a:off x="720725" y="5568027"/>
            <a:ext cx="5194300" cy="180000"/>
          </a:xfrm>
        </p:spPr>
        <p:txBody>
          <a:bodyPr anchor="b" anchorCtr="0">
            <a:noAutofit/>
          </a:bodyPr>
          <a:lstStyle>
            <a:lvl1pPr marL="0" indent="0">
              <a:lnSpc>
                <a:spcPct val="100000"/>
              </a:lnSpc>
              <a:spcBef>
                <a:spcPts val="250"/>
              </a:spcBef>
              <a:spcAft>
                <a:spcPts val="600"/>
              </a:spcAft>
              <a:buFont typeface="Arial" panose="020B0604020202020204" pitchFamily="34" charset="0"/>
              <a:buNone/>
              <a:defRPr sz="1300" b="1">
                <a:solidFill>
                  <a:schemeClr val="tx2"/>
                </a:solidFill>
                <a:latin typeface="+mj-lt"/>
              </a:defRPr>
            </a:lvl1pPr>
            <a:lvl2pPr marL="0" indent="0">
              <a:lnSpc>
                <a:spcPct val="100000"/>
              </a:lnSpc>
              <a:spcBef>
                <a:spcPts val="250"/>
              </a:spcBef>
              <a:spcAft>
                <a:spcPts val="600"/>
              </a:spcAft>
              <a:buNone/>
              <a:defRPr sz="1000" b="1">
                <a:solidFill>
                  <a:schemeClr val="bg1"/>
                </a:solidFill>
                <a:latin typeface="+mj-lt"/>
              </a:defRPr>
            </a:lvl2pPr>
            <a:lvl3pPr marL="0" indent="0">
              <a:lnSpc>
                <a:spcPct val="100000"/>
              </a:lnSpc>
              <a:spcBef>
                <a:spcPts val="250"/>
              </a:spcBef>
              <a:spcAft>
                <a:spcPts val="600"/>
              </a:spcAft>
              <a:buNone/>
              <a:defRPr sz="1000" b="1">
                <a:solidFill>
                  <a:schemeClr val="bg1"/>
                </a:solidFill>
                <a:latin typeface="+mj-lt"/>
              </a:defRPr>
            </a:lvl3pPr>
            <a:lvl4pPr marL="0" indent="0">
              <a:lnSpc>
                <a:spcPct val="100000"/>
              </a:lnSpc>
              <a:spcBef>
                <a:spcPts val="250"/>
              </a:spcBef>
              <a:spcAft>
                <a:spcPts val="600"/>
              </a:spcAft>
              <a:buNone/>
              <a:defRPr sz="1000" b="1">
                <a:solidFill>
                  <a:schemeClr val="bg1"/>
                </a:solidFill>
                <a:latin typeface="+mj-lt"/>
              </a:defRPr>
            </a:lvl4pPr>
            <a:lvl5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5pPr>
            <a:lvl6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6pPr>
            <a:lvl7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7pPr>
            <a:lvl8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8pPr>
            <a:lvl9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9pPr>
          </a:lstStyle>
          <a:p>
            <a:pPr lvl="0"/>
            <a:r>
              <a:rPr lang="en-US" dirty="0"/>
              <a:t>Click to add name</a:t>
            </a:r>
            <a:endParaRPr lang="en-GB" dirty="0"/>
          </a:p>
        </p:txBody>
      </p:sp>
      <p:sp>
        <p:nvSpPr>
          <p:cNvPr id="13" name="Text Placeholder 11">
            <a:extLst>
              <a:ext uri="{FF2B5EF4-FFF2-40B4-BE49-F238E27FC236}">
                <a16:creationId xmlns:a16="http://schemas.microsoft.com/office/drawing/2014/main" id="{34E07CEB-1ACA-B0DC-CACD-3717AF286F62}"/>
              </a:ext>
            </a:extLst>
          </p:cNvPr>
          <p:cNvSpPr>
            <a:spLocks noGrp="1"/>
          </p:cNvSpPr>
          <p:nvPr>
            <p:ph type="body" sz="quarter" idx="26" hasCustomPrompt="1"/>
          </p:nvPr>
        </p:nvSpPr>
        <p:spPr>
          <a:xfrm>
            <a:off x="720000" y="5785044"/>
            <a:ext cx="5194300" cy="180000"/>
          </a:xfrm>
        </p:spPr>
        <p:txBody>
          <a:bodyPr anchor="b" anchorCtr="0">
            <a:noAutofit/>
          </a:bodyPr>
          <a:lstStyle>
            <a:lvl1pPr marL="0" indent="0">
              <a:lnSpc>
                <a:spcPct val="100000"/>
              </a:lnSpc>
              <a:spcBef>
                <a:spcPts val="250"/>
              </a:spcBef>
              <a:spcAft>
                <a:spcPts val="600"/>
              </a:spcAft>
              <a:buFont typeface="Arial" panose="020B0604020202020204" pitchFamily="34" charset="0"/>
              <a:buNone/>
              <a:defRPr sz="1300" b="0">
                <a:solidFill>
                  <a:schemeClr val="tx2"/>
                </a:solidFill>
                <a:latin typeface="+mj-lt"/>
              </a:defRPr>
            </a:lvl1pPr>
            <a:lvl2pPr marL="0" indent="0">
              <a:lnSpc>
                <a:spcPct val="100000"/>
              </a:lnSpc>
              <a:spcBef>
                <a:spcPts val="250"/>
              </a:spcBef>
              <a:spcAft>
                <a:spcPts val="600"/>
              </a:spcAft>
              <a:buNone/>
              <a:defRPr sz="1000" b="1">
                <a:solidFill>
                  <a:schemeClr val="bg1"/>
                </a:solidFill>
                <a:latin typeface="+mj-lt"/>
              </a:defRPr>
            </a:lvl2pPr>
            <a:lvl3pPr marL="0" indent="0">
              <a:lnSpc>
                <a:spcPct val="100000"/>
              </a:lnSpc>
              <a:spcBef>
                <a:spcPts val="250"/>
              </a:spcBef>
              <a:spcAft>
                <a:spcPts val="600"/>
              </a:spcAft>
              <a:buNone/>
              <a:defRPr sz="1000" b="1">
                <a:solidFill>
                  <a:schemeClr val="bg1"/>
                </a:solidFill>
                <a:latin typeface="+mj-lt"/>
              </a:defRPr>
            </a:lvl3pPr>
            <a:lvl4pPr marL="0" indent="0">
              <a:lnSpc>
                <a:spcPct val="100000"/>
              </a:lnSpc>
              <a:spcBef>
                <a:spcPts val="250"/>
              </a:spcBef>
              <a:spcAft>
                <a:spcPts val="600"/>
              </a:spcAft>
              <a:buNone/>
              <a:defRPr sz="1000" b="1">
                <a:solidFill>
                  <a:schemeClr val="bg1"/>
                </a:solidFill>
                <a:latin typeface="+mj-lt"/>
              </a:defRPr>
            </a:lvl4pPr>
            <a:lvl5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5pPr>
            <a:lvl6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6pPr>
            <a:lvl7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7pPr>
            <a:lvl8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8pPr>
            <a:lvl9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9pPr>
          </a:lstStyle>
          <a:p>
            <a:pPr lvl="0"/>
            <a:r>
              <a:rPr lang="en-US" dirty="0"/>
              <a:t>Click to add title</a:t>
            </a:r>
            <a:endParaRPr lang="en-GB" dirty="0"/>
          </a:p>
        </p:txBody>
      </p:sp>
      <p:pic>
        <p:nvPicPr>
          <p:cNvPr id="1075133346" name="Picture 7" descr="{&quot;templafy&quot;:{&quot;id&quot;:&quot;30901234-f399-4a94-9bd1-5eabdf747fc7&quot;}}"/>
          <p:cNvPicPr>
            <a:picLocks noChangeAspect="1"/>
          </p:cNvPicPr>
          <p:nvPr/>
        </p:nvPicPr>
        <p:blipFill>
          <a:blip r:embed="rId5"/>
          <a:stretch>
            <a:fillRect/>
          </a:stretch>
        </p:blipFill>
        <p:spPr>
          <a:xfrm>
            <a:off x="730799" y="699175"/>
            <a:ext cx="4322438" cy="725487"/>
          </a:xfrm>
          <a:prstGeom prst="rect">
            <a:avLst/>
          </a:prstGeom>
        </p:spPr>
      </p:pic>
    </p:spTree>
    <p:extLst>
      <p:ext uri="{BB962C8B-B14F-4D97-AF65-F5344CB8AC3E}">
        <p14:creationId xmlns:p14="http://schemas.microsoft.com/office/powerpoint/2010/main" val="3322638505"/>
      </p:ext>
    </p:extLst>
  </p:cSld>
  <p:clrMapOvr>
    <a:masterClrMapping/>
  </p:clrMapOvr>
  <p:extLst>
    <p:ext uri="{DCECCB84-F9BA-43D5-87BE-67443E8EF086}">
      <p15:sldGuideLst xmlns:p15="http://schemas.microsoft.com/office/powerpoint/2012/main">
        <p15:guide id="1" orient="horz" pos="453" userDrawn="1">
          <p15:clr>
            <a:srgbClr val="8F8F8F"/>
          </p15:clr>
        </p15:guide>
        <p15:guide id="2" orient="horz" pos="3906" userDrawn="1">
          <p15:clr>
            <a:srgbClr val="8F8F8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Breaker F">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554E8-F7AC-6010-B143-0AF26AA62EE3}"/>
              </a:ext>
            </a:extLst>
          </p:cNvPr>
          <p:cNvSpPr>
            <a:spLocks noGrp="1"/>
          </p:cNvSpPr>
          <p:nvPr>
            <p:ph type="title" hasCustomPrompt="1"/>
          </p:nvPr>
        </p:nvSpPr>
        <p:spPr>
          <a:xfrm>
            <a:off x="720000" y="2854800"/>
            <a:ext cx="10749600" cy="1108800"/>
          </a:xfrm>
        </p:spPr>
        <p:txBody>
          <a:bodyPr anchor="b">
            <a:noAutofit/>
          </a:bodyPr>
          <a:lstStyle>
            <a:lvl1pPr algn="ctr">
              <a:defRPr sz="7200">
                <a:solidFill>
                  <a:schemeClr val="bg1"/>
                </a:solidFill>
              </a:defRPr>
            </a:lvl1pPr>
          </a:lstStyle>
          <a:p>
            <a:r>
              <a:rPr lang="en-US" dirty="0"/>
              <a:t>Click to Add Divider Title</a:t>
            </a:r>
            <a:endParaRPr lang="en-GB" dirty="0"/>
          </a:p>
        </p:txBody>
      </p:sp>
      <p:sp>
        <p:nvSpPr>
          <p:cNvPr id="3" name="Text Placeholder 2">
            <a:extLst>
              <a:ext uri="{FF2B5EF4-FFF2-40B4-BE49-F238E27FC236}">
                <a16:creationId xmlns:a16="http://schemas.microsoft.com/office/drawing/2014/main" id="{5279866B-9EF4-2877-CDF5-309DBB741F56}"/>
              </a:ext>
            </a:extLst>
          </p:cNvPr>
          <p:cNvSpPr>
            <a:spLocks noGrp="1"/>
          </p:cNvSpPr>
          <p:nvPr>
            <p:ph type="body" idx="1" hasCustomPrompt="1"/>
          </p:nvPr>
        </p:nvSpPr>
        <p:spPr>
          <a:xfrm>
            <a:off x="720000" y="3960000"/>
            <a:ext cx="10749600" cy="295200"/>
          </a:xfrm>
        </p:spPr>
        <p:txBody>
          <a:bodyPr anchor="b" anchorCtr="0">
            <a:noAutofit/>
          </a:bodyPr>
          <a:lstStyle>
            <a:lvl1pPr marL="0" indent="0" algn="ctr">
              <a:spcBef>
                <a:spcPts val="0"/>
              </a:spcBef>
              <a:spcAft>
                <a:spcPts val="0"/>
              </a:spcAft>
              <a:buNone/>
              <a:defRPr sz="1400" b="1" cap="all" spc="200" baseline="0">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subtitle</a:t>
            </a:r>
          </a:p>
        </p:txBody>
      </p:sp>
      <p:sp>
        <p:nvSpPr>
          <p:cNvPr id="4" name="Date Placeholder 3">
            <a:extLst>
              <a:ext uri="{FF2B5EF4-FFF2-40B4-BE49-F238E27FC236}">
                <a16:creationId xmlns:a16="http://schemas.microsoft.com/office/drawing/2014/main" id="{F1ED7BCF-4AAC-B46A-F7F9-430053F86A6C}"/>
              </a:ext>
            </a:extLst>
          </p:cNvPr>
          <p:cNvSpPr>
            <a:spLocks noGrp="1"/>
          </p:cNvSpPr>
          <p:nvPr>
            <p:ph type="dt" sz="half" idx="10"/>
          </p:nvPr>
        </p:nvSpPr>
        <p:spPr/>
        <p:txBody>
          <a:bodyPr/>
          <a:lstStyle>
            <a:lvl1pPr>
              <a:defRPr>
                <a:solidFill>
                  <a:schemeClr val="bg1"/>
                </a:solidFill>
              </a:defRPr>
            </a:lvl1pPr>
          </a:lstStyle>
          <a:p>
            <a:fld id="{C9314EBF-5BDF-4CA4-90C8-3F84A21DF94B}" type="datetimeFigureOut">
              <a:rPr lang="en-GB" smtClean="0"/>
              <a:pPr/>
              <a:t>07/07/2023</a:t>
            </a:fld>
            <a:endParaRPr lang="en-GB"/>
          </a:p>
        </p:txBody>
      </p:sp>
      <p:sp>
        <p:nvSpPr>
          <p:cNvPr id="6" name="Slide Number Placeholder 5">
            <a:extLst>
              <a:ext uri="{FF2B5EF4-FFF2-40B4-BE49-F238E27FC236}">
                <a16:creationId xmlns:a16="http://schemas.microsoft.com/office/drawing/2014/main" id="{D58925D9-28BB-62F0-6672-3F2C04588546}"/>
              </a:ext>
            </a:extLst>
          </p:cNvPr>
          <p:cNvSpPr>
            <a:spLocks noGrp="1"/>
          </p:cNvSpPr>
          <p:nvPr>
            <p:ph type="sldNum" sz="quarter" idx="12"/>
          </p:nvPr>
        </p:nvSpPr>
        <p:spPr/>
        <p:txBody>
          <a:bodyPr/>
          <a:lstStyle>
            <a:lvl1pPr>
              <a:defRPr>
                <a:solidFill>
                  <a:schemeClr val="bg1"/>
                </a:solidFill>
              </a:defRPr>
            </a:lvl1pPr>
          </a:lstStyle>
          <a:p>
            <a:fld id="{B7048EB2-ABBB-452B-B43B-31E8A7DFB90B}" type="slidenum">
              <a:rPr lang="en-GB" smtClean="0"/>
              <a:pPr/>
              <a:t>‹#›</a:t>
            </a:fld>
            <a:endParaRPr lang="en-GB"/>
          </a:p>
        </p:txBody>
      </p:sp>
      <p:sp>
        <p:nvSpPr>
          <p:cNvPr id="5" name="Guides" hidden="1">
            <a:extLst>
              <a:ext uri="{FF2B5EF4-FFF2-40B4-BE49-F238E27FC236}">
                <a16:creationId xmlns:a16="http://schemas.microsoft.com/office/drawing/2014/main" id="{5CB14299-9B5F-BF3A-D63A-A282BCE062EC}"/>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9" name="Footers" descr="{&quot;templafy&quot;:{&quot;id&quot;:&quot;5b4eea74-9d13-4e44-9b2c-0f08819b6c97&quot;}}">
            <a:extLst>
              <a:ext uri="{FF2B5EF4-FFF2-40B4-BE49-F238E27FC236}">
                <a16:creationId xmlns:a16="http://schemas.microsoft.com/office/drawing/2014/main" id="{F9DD6C23-C8F9-1547-9614-BEBD6DAFD0D9}"/>
              </a:ext>
            </a:extLst>
          </p:cNvPr>
          <p:cNvSpPr/>
          <p:nvPr userDrawn="1"/>
        </p:nvSpPr>
        <p:spPr>
          <a:xfrm>
            <a:off x="9055102" y="6439469"/>
            <a:ext cx="2412997" cy="180000"/>
          </a:xfrm>
          <a:prstGeom prst="rect">
            <a:avLst/>
          </a:prstGeom>
          <a:ln>
            <a:noFill/>
          </a:ln>
        </p:spPr>
        <p:txBody>
          <a:bodyPr vert="horz" lIns="0" tIns="0" rIns="0" bIns="0" rtlCol="0" anchor="b" anchorCtr="0"/>
          <a:lstStyle/>
          <a:p>
            <a:pPr lvl="0" algn="r"/>
            <a:r>
              <a:rPr lang="en-GB" sz="800" noProof="0" dirty="0">
                <a:solidFill>
                  <a:schemeClr val="bg1"/>
                </a:solidFill>
              </a:rPr>
              <a:t>Penn Medicine</a:t>
            </a:r>
          </a:p>
        </p:txBody>
      </p:sp>
    </p:spTree>
    <p:extLst>
      <p:ext uri="{BB962C8B-B14F-4D97-AF65-F5344CB8AC3E}">
        <p14:creationId xmlns:p14="http://schemas.microsoft.com/office/powerpoint/2010/main" val="2419005496"/>
      </p:ext>
    </p:extLst>
  </p:cSld>
  <p:clrMapOvr>
    <a:masterClrMapping/>
  </p:clrMapOvr>
  <p:extLst>
    <p:ext uri="{DCECCB84-F9BA-43D5-87BE-67443E8EF086}">
      <p15:sldGuideLst xmlns:p15="http://schemas.microsoft.com/office/powerpoint/2012/main">
        <p15:guide id="1" orient="horz" pos="453" userDrawn="1">
          <p15:clr>
            <a:srgbClr val="8F8F8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secHead" preserve="1">
  <p:cSld name="Breaker G">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554E8-F7AC-6010-B143-0AF26AA62EE3}"/>
              </a:ext>
            </a:extLst>
          </p:cNvPr>
          <p:cNvSpPr>
            <a:spLocks noGrp="1"/>
          </p:cNvSpPr>
          <p:nvPr>
            <p:ph type="title" hasCustomPrompt="1"/>
          </p:nvPr>
        </p:nvSpPr>
        <p:spPr>
          <a:xfrm>
            <a:off x="720000" y="2854800"/>
            <a:ext cx="10749600" cy="1108800"/>
          </a:xfrm>
        </p:spPr>
        <p:txBody>
          <a:bodyPr anchor="b">
            <a:noAutofit/>
          </a:bodyPr>
          <a:lstStyle>
            <a:lvl1pPr algn="ctr">
              <a:defRPr sz="7200">
                <a:solidFill>
                  <a:schemeClr val="bg1"/>
                </a:solidFill>
              </a:defRPr>
            </a:lvl1pPr>
          </a:lstStyle>
          <a:p>
            <a:r>
              <a:rPr lang="en-US" dirty="0"/>
              <a:t>Click to Add Divider Title</a:t>
            </a:r>
            <a:endParaRPr lang="en-GB" dirty="0"/>
          </a:p>
        </p:txBody>
      </p:sp>
      <p:sp>
        <p:nvSpPr>
          <p:cNvPr id="3" name="Text Placeholder 2">
            <a:extLst>
              <a:ext uri="{FF2B5EF4-FFF2-40B4-BE49-F238E27FC236}">
                <a16:creationId xmlns:a16="http://schemas.microsoft.com/office/drawing/2014/main" id="{5279866B-9EF4-2877-CDF5-309DBB741F56}"/>
              </a:ext>
            </a:extLst>
          </p:cNvPr>
          <p:cNvSpPr>
            <a:spLocks noGrp="1"/>
          </p:cNvSpPr>
          <p:nvPr>
            <p:ph type="body" idx="1" hasCustomPrompt="1"/>
          </p:nvPr>
        </p:nvSpPr>
        <p:spPr>
          <a:xfrm>
            <a:off x="720000" y="3960000"/>
            <a:ext cx="10749600" cy="295200"/>
          </a:xfrm>
        </p:spPr>
        <p:txBody>
          <a:bodyPr anchor="b" anchorCtr="0">
            <a:noAutofit/>
          </a:bodyPr>
          <a:lstStyle>
            <a:lvl1pPr marL="0" indent="0" algn="ctr">
              <a:spcBef>
                <a:spcPts val="0"/>
              </a:spcBef>
              <a:spcAft>
                <a:spcPts val="0"/>
              </a:spcAft>
              <a:buNone/>
              <a:defRPr sz="1400" b="1" cap="all" spc="200" baseline="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subtitle</a:t>
            </a:r>
          </a:p>
        </p:txBody>
      </p:sp>
      <p:sp>
        <p:nvSpPr>
          <p:cNvPr id="4" name="Date Placeholder 3">
            <a:extLst>
              <a:ext uri="{FF2B5EF4-FFF2-40B4-BE49-F238E27FC236}">
                <a16:creationId xmlns:a16="http://schemas.microsoft.com/office/drawing/2014/main" id="{F1ED7BCF-4AAC-B46A-F7F9-430053F86A6C}"/>
              </a:ext>
            </a:extLst>
          </p:cNvPr>
          <p:cNvSpPr>
            <a:spLocks noGrp="1"/>
          </p:cNvSpPr>
          <p:nvPr>
            <p:ph type="dt" sz="half" idx="10"/>
          </p:nvPr>
        </p:nvSpPr>
        <p:spPr/>
        <p:txBody>
          <a:bodyPr/>
          <a:lstStyle>
            <a:lvl1pPr>
              <a:defRPr>
                <a:solidFill>
                  <a:schemeClr val="bg1"/>
                </a:solidFill>
              </a:defRPr>
            </a:lvl1pPr>
          </a:lstStyle>
          <a:p>
            <a:fld id="{C9314EBF-5BDF-4CA4-90C8-3F84A21DF94B}" type="datetimeFigureOut">
              <a:rPr lang="en-GB" smtClean="0"/>
              <a:pPr/>
              <a:t>07/07/2023</a:t>
            </a:fld>
            <a:endParaRPr lang="en-GB"/>
          </a:p>
        </p:txBody>
      </p:sp>
      <p:sp>
        <p:nvSpPr>
          <p:cNvPr id="6" name="Slide Number Placeholder 5">
            <a:extLst>
              <a:ext uri="{FF2B5EF4-FFF2-40B4-BE49-F238E27FC236}">
                <a16:creationId xmlns:a16="http://schemas.microsoft.com/office/drawing/2014/main" id="{D58925D9-28BB-62F0-6672-3F2C04588546}"/>
              </a:ext>
            </a:extLst>
          </p:cNvPr>
          <p:cNvSpPr>
            <a:spLocks noGrp="1"/>
          </p:cNvSpPr>
          <p:nvPr>
            <p:ph type="sldNum" sz="quarter" idx="12"/>
          </p:nvPr>
        </p:nvSpPr>
        <p:spPr/>
        <p:txBody>
          <a:bodyPr/>
          <a:lstStyle>
            <a:lvl1pPr>
              <a:defRPr>
                <a:solidFill>
                  <a:schemeClr val="bg1"/>
                </a:solidFill>
              </a:defRPr>
            </a:lvl1pPr>
          </a:lstStyle>
          <a:p>
            <a:fld id="{B7048EB2-ABBB-452B-B43B-31E8A7DFB90B}" type="slidenum">
              <a:rPr lang="en-GB" smtClean="0"/>
              <a:pPr/>
              <a:t>‹#›</a:t>
            </a:fld>
            <a:endParaRPr lang="en-GB"/>
          </a:p>
        </p:txBody>
      </p:sp>
      <p:sp>
        <p:nvSpPr>
          <p:cNvPr id="5" name="Guides" hidden="1">
            <a:extLst>
              <a:ext uri="{FF2B5EF4-FFF2-40B4-BE49-F238E27FC236}">
                <a16:creationId xmlns:a16="http://schemas.microsoft.com/office/drawing/2014/main" id="{82F1C1D4-A570-C8D4-71E4-37223819B6FF}"/>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9" name="Footers" descr="{&quot;templafy&quot;:{&quot;id&quot;:&quot;32a703fa-8259-4557-962d-ab582f2249cc&quot;}}">
            <a:extLst>
              <a:ext uri="{FF2B5EF4-FFF2-40B4-BE49-F238E27FC236}">
                <a16:creationId xmlns:a16="http://schemas.microsoft.com/office/drawing/2014/main" id="{EBCD5668-E220-BAC0-653D-1464F2010891}"/>
              </a:ext>
            </a:extLst>
          </p:cNvPr>
          <p:cNvSpPr/>
          <p:nvPr userDrawn="1"/>
        </p:nvSpPr>
        <p:spPr>
          <a:xfrm>
            <a:off x="9055102" y="6439469"/>
            <a:ext cx="2412997" cy="180000"/>
          </a:xfrm>
          <a:prstGeom prst="rect">
            <a:avLst/>
          </a:prstGeom>
          <a:ln>
            <a:noFill/>
          </a:ln>
        </p:spPr>
        <p:txBody>
          <a:bodyPr vert="horz" lIns="0" tIns="0" rIns="0" bIns="0" rtlCol="0" anchor="b" anchorCtr="0"/>
          <a:lstStyle/>
          <a:p>
            <a:pPr lvl="0" algn="r"/>
            <a:r>
              <a:rPr lang="en-GB" sz="800" noProof="0" dirty="0">
                <a:solidFill>
                  <a:schemeClr val="bg1"/>
                </a:solidFill>
              </a:rPr>
              <a:t>Penn Medicine</a:t>
            </a:r>
          </a:p>
        </p:txBody>
      </p:sp>
    </p:spTree>
    <p:extLst>
      <p:ext uri="{BB962C8B-B14F-4D97-AF65-F5344CB8AC3E}">
        <p14:creationId xmlns:p14="http://schemas.microsoft.com/office/powerpoint/2010/main" val="2560272308"/>
      </p:ext>
    </p:extLst>
  </p:cSld>
  <p:clrMapOvr>
    <a:masterClrMapping/>
  </p:clrMapOvr>
  <p:extLst>
    <p:ext uri="{DCECCB84-F9BA-43D5-87BE-67443E8EF086}">
      <p15:sldGuideLst xmlns:p15="http://schemas.microsoft.com/office/powerpoint/2012/main">
        <p15:guide id="1" orient="horz" pos="453" userDrawn="1">
          <p15:clr>
            <a:srgbClr val="8F8F8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Breaker H">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554E8-F7AC-6010-B143-0AF26AA62EE3}"/>
              </a:ext>
            </a:extLst>
          </p:cNvPr>
          <p:cNvSpPr>
            <a:spLocks noGrp="1"/>
          </p:cNvSpPr>
          <p:nvPr>
            <p:ph type="title" hasCustomPrompt="1"/>
          </p:nvPr>
        </p:nvSpPr>
        <p:spPr>
          <a:xfrm>
            <a:off x="720000" y="2854800"/>
            <a:ext cx="10749600" cy="1108800"/>
          </a:xfrm>
        </p:spPr>
        <p:txBody>
          <a:bodyPr anchor="b">
            <a:noAutofit/>
          </a:bodyPr>
          <a:lstStyle>
            <a:lvl1pPr algn="ctr">
              <a:defRPr sz="7200">
                <a:solidFill>
                  <a:schemeClr val="bg1"/>
                </a:solidFill>
              </a:defRPr>
            </a:lvl1pPr>
          </a:lstStyle>
          <a:p>
            <a:r>
              <a:rPr lang="en-US" dirty="0"/>
              <a:t>Click to Add Divider Title</a:t>
            </a:r>
            <a:endParaRPr lang="en-GB" dirty="0"/>
          </a:p>
        </p:txBody>
      </p:sp>
      <p:sp>
        <p:nvSpPr>
          <p:cNvPr id="3" name="Text Placeholder 2">
            <a:extLst>
              <a:ext uri="{FF2B5EF4-FFF2-40B4-BE49-F238E27FC236}">
                <a16:creationId xmlns:a16="http://schemas.microsoft.com/office/drawing/2014/main" id="{5279866B-9EF4-2877-CDF5-309DBB741F56}"/>
              </a:ext>
            </a:extLst>
          </p:cNvPr>
          <p:cNvSpPr>
            <a:spLocks noGrp="1"/>
          </p:cNvSpPr>
          <p:nvPr>
            <p:ph type="body" idx="1" hasCustomPrompt="1"/>
          </p:nvPr>
        </p:nvSpPr>
        <p:spPr>
          <a:xfrm>
            <a:off x="720000" y="3960000"/>
            <a:ext cx="10749600" cy="295200"/>
          </a:xfrm>
        </p:spPr>
        <p:txBody>
          <a:bodyPr anchor="b" anchorCtr="0">
            <a:noAutofit/>
          </a:bodyPr>
          <a:lstStyle>
            <a:lvl1pPr marL="0" indent="0" algn="ctr">
              <a:spcBef>
                <a:spcPts val="0"/>
              </a:spcBef>
              <a:spcAft>
                <a:spcPts val="0"/>
              </a:spcAft>
              <a:buNone/>
              <a:defRPr sz="1400" b="1" cap="all" spc="200" baseline="0">
                <a:solidFill>
                  <a:schemeClr val="accent4"/>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subtitle</a:t>
            </a:r>
          </a:p>
        </p:txBody>
      </p:sp>
      <p:sp>
        <p:nvSpPr>
          <p:cNvPr id="4" name="Date Placeholder 3">
            <a:extLst>
              <a:ext uri="{FF2B5EF4-FFF2-40B4-BE49-F238E27FC236}">
                <a16:creationId xmlns:a16="http://schemas.microsoft.com/office/drawing/2014/main" id="{F1ED7BCF-4AAC-B46A-F7F9-430053F86A6C}"/>
              </a:ext>
            </a:extLst>
          </p:cNvPr>
          <p:cNvSpPr>
            <a:spLocks noGrp="1"/>
          </p:cNvSpPr>
          <p:nvPr>
            <p:ph type="dt" sz="half" idx="10"/>
          </p:nvPr>
        </p:nvSpPr>
        <p:spPr/>
        <p:txBody>
          <a:bodyPr/>
          <a:lstStyle>
            <a:lvl1pPr>
              <a:defRPr>
                <a:solidFill>
                  <a:schemeClr val="bg1"/>
                </a:solidFill>
              </a:defRPr>
            </a:lvl1pPr>
          </a:lstStyle>
          <a:p>
            <a:fld id="{C9314EBF-5BDF-4CA4-90C8-3F84A21DF94B}" type="datetimeFigureOut">
              <a:rPr lang="en-GB" smtClean="0"/>
              <a:pPr/>
              <a:t>07/07/2023</a:t>
            </a:fld>
            <a:endParaRPr lang="en-GB"/>
          </a:p>
        </p:txBody>
      </p:sp>
      <p:sp>
        <p:nvSpPr>
          <p:cNvPr id="6" name="Slide Number Placeholder 5">
            <a:extLst>
              <a:ext uri="{FF2B5EF4-FFF2-40B4-BE49-F238E27FC236}">
                <a16:creationId xmlns:a16="http://schemas.microsoft.com/office/drawing/2014/main" id="{D58925D9-28BB-62F0-6672-3F2C04588546}"/>
              </a:ext>
            </a:extLst>
          </p:cNvPr>
          <p:cNvSpPr>
            <a:spLocks noGrp="1"/>
          </p:cNvSpPr>
          <p:nvPr>
            <p:ph type="sldNum" sz="quarter" idx="12"/>
          </p:nvPr>
        </p:nvSpPr>
        <p:spPr/>
        <p:txBody>
          <a:bodyPr/>
          <a:lstStyle>
            <a:lvl1pPr>
              <a:defRPr>
                <a:solidFill>
                  <a:schemeClr val="bg1"/>
                </a:solidFill>
              </a:defRPr>
            </a:lvl1pPr>
          </a:lstStyle>
          <a:p>
            <a:fld id="{B7048EB2-ABBB-452B-B43B-31E8A7DFB90B}" type="slidenum">
              <a:rPr lang="en-GB" smtClean="0"/>
              <a:pPr/>
              <a:t>‹#›</a:t>
            </a:fld>
            <a:endParaRPr lang="en-GB"/>
          </a:p>
        </p:txBody>
      </p:sp>
      <p:sp>
        <p:nvSpPr>
          <p:cNvPr id="5" name="Guides" hidden="1">
            <a:extLst>
              <a:ext uri="{FF2B5EF4-FFF2-40B4-BE49-F238E27FC236}">
                <a16:creationId xmlns:a16="http://schemas.microsoft.com/office/drawing/2014/main" id="{7CD447B1-6CDF-7A26-7C65-539832BE1426}"/>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10" name="Footers" descr="{&quot;templafy&quot;:{&quot;id&quot;:&quot;78e4b136-0ecb-418f-b7bb-760dc4515bda&quot;}}">
            <a:extLst>
              <a:ext uri="{FF2B5EF4-FFF2-40B4-BE49-F238E27FC236}">
                <a16:creationId xmlns:a16="http://schemas.microsoft.com/office/drawing/2014/main" id="{91EF78B0-9F03-F314-B042-2A9C780D80D5}"/>
              </a:ext>
            </a:extLst>
          </p:cNvPr>
          <p:cNvSpPr/>
          <p:nvPr userDrawn="1"/>
        </p:nvSpPr>
        <p:spPr>
          <a:xfrm>
            <a:off x="9055102" y="6439469"/>
            <a:ext cx="2412997" cy="180000"/>
          </a:xfrm>
          <a:prstGeom prst="rect">
            <a:avLst/>
          </a:prstGeom>
          <a:ln>
            <a:noFill/>
          </a:ln>
        </p:spPr>
        <p:txBody>
          <a:bodyPr vert="horz" lIns="0" tIns="0" rIns="0" bIns="0" rtlCol="0" anchor="b" anchorCtr="0"/>
          <a:lstStyle/>
          <a:p>
            <a:pPr lvl="0" algn="r"/>
            <a:r>
              <a:rPr lang="en-GB" sz="800" noProof="0" dirty="0">
                <a:solidFill>
                  <a:schemeClr val="bg1"/>
                </a:solidFill>
              </a:rPr>
              <a:t>Penn Medicine</a:t>
            </a:r>
          </a:p>
        </p:txBody>
      </p:sp>
    </p:spTree>
    <p:extLst>
      <p:ext uri="{BB962C8B-B14F-4D97-AF65-F5344CB8AC3E}">
        <p14:creationId xmlns:p14="http://schemas.microsoft.com/office/powerpoint/2010/main" val="1388349347"/>
      </p:ext>
    </p:extLst>
  </p:cSld>
  <p:clrMapOvr>
    <a:masterClrMapping/>
  </p:clrMapOvr>
  <p:extLst>
    <p:ext uri="{DCECCB84-F9BA-43D5-87BE-67443E8EF086}">
      <p15:sldGuideLst xmlns:p15="http://schemas.microsoft.com/office/powerpoint/2012/main">
        <p15:guide id="1" orient="horz" pos="453" userDrawn="1">
          <p15:clr>
            <a:srgbClr val="8F8F8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401A3-9575-864C-1751-0D6214ACB40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B051CD4D-601B-F33C-64C0-24F7E54A84C4}"/>
              </a:ext>
            </a:extLst>
          </p:cNvPr>
          <p:cNvSpPr>
            <a:spLocks noGrp="1"/>
          </p:cNvSpPr>
          <p:nvPr>
            <p:ph idx="1" hasCustomPrompt="1"/>
          </p:nvPr>
        </p:nvSpPr>
        <p:spPr>
          <a:xfrm>
            <a:off x="720000" y="1713598"/>
            <a:ext cx="10752000" cy="4424400"/>
          </a:xfrm>
        </p:spPr>
        <p:txBody>
          <a:bodyPr/>
          <a:lstStyle/>
          <a:p>
            <a:pPr lvl="0"/>
            <a:r>
              <a:rPr lang="en-GB" dirty="0"/>
              <a:t>Click to add text. ENTER &amp; TAB or USE INDENT TOOL to change styles.</a:t>
            </a:r>
            <a:br>
              <a:rPr lang="en-GB" dirty="0"/>
            </a:br>
            <a:r>
              <a:rPr lang="en-GB" dirty="0"/>
              <a:t>SHIFT+TAB or USE INDENT TOOL to go back in levels.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Date Placeholder 10">
            <a:extLst>
              <a:ext uri="{FF2B5EF4-FFF2-40B4-BE49-F238E27FC236}">
                <a16:creationId xmlns:a16="http://schemas.microsoft.com/office/drawing/2014/main" id="{0A06397E-9D3D-F1AD-D58D-4D4D7BE0B9F2}"/>
              </a:ext>
            </a:extLst>
          </p:cNvPr>
          <p:cNvSpPr>
            <a:spLocks noGrp="1"/>
          </p:cNvSpPr>
          <p:nvPr>
            <p:ph type="dt" sz="half" idx="10"/>
          </p:nvPr>
        </p:nvSpPr>
        <p:spPr/>
        <p:txBody>
          <a:bodyPr/>
          <a:lstStyle/>
          <a:p>
            <a:fld id="{0B530299-CA6B-4E8C-BCCE-DD62263A5EED}" type="datetime4">
              <a:rPr lang="en-US" noProof="0" smtClean="0"/>
              <a:t>July 7, 2023</a:t>
            </a:fld>
            <a:endParaRPr lang="en-US" noProof="0"/>
          </a:p>
        </p:txBody>
      </p:sp>
      <p:sp>
        <p:nvSpPr>
          <p:cNvPr id="12" name="Slide Number Placeholder 11">
            <a:extLst>
              <a:ext uri="{FF2B5EF4-FFF2-40B4-BE49-F238E27FC236}">
                <a16:creationId xmlns:a16="http://schemas.microsoft.com/office/drawing/2014/main" id="{770F1D91-C162-A65B-51B6-A5487F8538C2}"/>
              </a:ext>
            </a:extLst>
          </p:cNvPr>
          <p:cNvSpPr>
            <a:spLocks noGrp="1"/>
          </p:cNvSpPr>
          <p:nvPr>
            <p:ph type="sldNum" sz="quarter" idx="11"/>
          </p:nvPr>
        </p:nvSpPr>
        <p:spPr/>
        <p:txBody>
          <a:bodyPr/>
          <a:lstStyle/>
          <a:p>
            <a:fld id="{2DDEA8E7-5F55-4A60-8EF9-470692FC5635}" type="slidenum">
              <a:rPr lang="en-US" noProof="0" smtClean="0"/>
              <a:pPr/>
              <a:t>‹#›</a:t>
            </a:fld>
            <a:endParaRPr lang="en-US" noProof="0"/>
          </a:p>
        </p:txBody>
      </p:sp>
      <p:sp>
        <p:nvSpPr>
          <p:cNvPr id="13" name="Guides" hidden="1">
            <a:extLst>
              <a:ext uri="{FF2B5EF4-FFF2-40B4-BE49-F238E27FC236}">
                <a16:creationId xmlns:a16="http://schemas.microsoft.com/office/drawing/2014/main" id="{768174D0-A75B-3CA3-FFC4-1ED1D5AE0321}"/>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Tree>
    <p:extLst>
      <p:ext uri="{BB962C8B-B14F-4D97-AF65-F5344CB8AC3E}">
        <p14:creationId xmlns:p14="http://schemas.microsoft.com/office/powerpoint/2010/main" val="2466101650"/>
      </p:ext>
    </p:extLst>
  </p:cSld>
  <p:clrMapOvr>
    <a:masterClrMapping/>
  </p:clrMapOvr>
  <p:extLst>
    <p:ext uri="{DCECCB84-F9BA-43D5-87BE-67443E8EF086}">
      <p15:sldGuideLst xmlns:p15="http://schemas.microsoft.com/office/powerpoint/2012/main">
        <p15:guide id="1" orient="horz" pos="453" userDrawn="1">
          <p15:clr>
            <a:srgbClr val="8F8F8F"/>
          </p15:clr>
        </p15:guide>
        <p15:guide id="2" orient="horz" pos="1025" userDrawn="1">
          <p15:clr>
            <a:srgbClr val="8F8F8F"/>
          </p15:clr>
        </p15:guide>
        <p15:guide id="3" orient="horz" pos="1079" userDrawn="1">
          <p15:clr>
            <a:srgbClr val="FF96F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ubhead and 1 Content">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0A06397E-9D3D-F1AD-D58D-4D4D7BE0B9F2}"/>
              </a:ext>
            </a:extLst>
          </p:cNvPr>
          <p:cNvSpPr>
            <a:spLocks noGrp="1"/>
          </p:cNvSpPr>
          <p:nvPr>
            <p:ph type="dt" sz="half" idx="10"/>
          </p:nvPr>
        </p:nvSpPr>
        <p:spPr/>
        <p:txBody>
          <a:bodyPr/>
          <a:lstStyle/>
          <a:p>
            <a:fld id="{AEBF58B4-61FE-4B6E-9387-39B058629E66}" type="datetime4">
              <a:rPr lang="en-US" noProof="0" smtClean="0"/>
              <a:t>July 7, 2023</a:t>
            </a:fld>
            <a:endParaRPr lang="en-US" noProof="0"/>
          </a:p>
        </p:txBody>
      </p:sp>
      <p:sp>
        <p:nvSpPr>
          <p:cNvPr id="12" name="Slide Number Placeholder 11">
            <a:extLst>
              <a:ext uri="{FF2B5EF4-FFF2-40B4-BE49-F238E27FC236}">
                <a16:creationId xmlns:a16="http://schemas.microsoft.com/office/drawing/2014/main" id="{770F1D91-C162-A65B-51B6-A5487F8538C2}"/>
              </a:ext>
            </a:extLst>
          </p:cNvPr>
          <p:cNvSpPr>
            <a:spLocks noGrp="1"/>
          </p:cNvSpPr>
          <p:nvPr>
            <p:ph type="sldNum" sz="quarter" idx="11"/>
          </p:nvPr>
        </p:nvSpPr>
        <p:spPr/>
        <p:txBody>
          <a:bodyPr/>
          <a:lstStyle/>
          <a:p>
            <a:fld id="{2DDEA8E7-5F55-4A60-8EF9-470692FC5635}" type="slidenum">
              <a:rPr lang="en-US" noProof="0" smtClean="0"/>
              <a:pPr/>
              <a:t>‹#›</a:t>
            </a:fld>
            <a:endParaRPr lang="en-US" noProof="0"/>
          </a:p>
        </p:txBody>
      </p:sp>
      <p:sp>
        <p:nvSpPr>
          <p:cNvPr id="13" name="Guides" hidden="1">
            <a:extLst>
              <a:ext uri="{FF2B5EF4-FFF2-40B4-BE49-F238E27FC236}">
                <a16:creationId xmlns:a16="http://schemas.microsoft.com/office/drawing/2014/main" id="{768174D0-A75B-3CA3-FFC4-1ED1D5AE0321}"/>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9" name="Text Placeholder 8">
            <a:extLst>
              <a:ext uri="{FF2B5EF4-FFF2-40B4-BE49-F238E27FC236}">
                <a16:creationId xmlns:a16="http://schemas.microsoft.com/office/drawing/2014/main" id="{7F4A814F-0C98-DB9E-FF43-763E7CC5813E}"/>
              </a:ext>
            </a:extLst>
          </p:cNvPr>
          <p:cNvSpPr>
            <a:spLocks noGrp="1"/>
          </p:cNvSpPr>
          <p:nvPr>
            <p:ph type="body" sz="quarter" idx="12" hasCustomPrompt="1"/>
          </p:nvPr>
        </p:nvSpPr>
        <p:spPr>
          <a:xfrm>
            <a:off x="720000" y="1279218"/>
            <a:ext cx="10752000" cy="347020"/>
          </a:xfrm>
        </p:spPr>
        <p:txBody>
          <a:bodyPr/>
          <a:lstStyle>
            <a:lvl1pPr marL="0" indent="0">
              <a:lnSpc>
                <a:spcPct val="100000"/>
              </a:lnSpc>
              <a:spcBef>
                <a:spcPts val="1200"/>
              </a:spcBef>
              <a:spcAft>
                <a:spcPts val="300"/>
              </a:spcAft>
              <a:buFont typeface="Arial" panose="020B0604020202020204" pitchFamily="34" charset="0"/>
              <a:buNone/>
              <a:defRPr sz="1800" b="1" cap="all" spc="200" baseline="0">
                <a:solidFill>
                  <a:schemeClr val="accent2"/>
                </a:solidFill>
                <a:latin typeface="+mj-lt"/>
              </a:defRPr>
            </a:lvl1pPr>
            <a:lvl2pPr marL="0" indent="0">
              <a:lnSpc>
                <a:spcPct val="100000"/>
              </a:lnSpc>
              <a:spcBef>
                <a:spcPts val="1200"/>
              </a:spcBef>
              <a:spcAft>
                <a:spcPts val="300"/>
              </a:spcAft>
              <a:buNone/>
              <a:defRPr sz="1800" b="1" cap="all">
                <a:solidFill>
                  <a:schemeClr val="accent2"/>
                </a:solidFill>
                <a:latin typeface="+mj-lt"/>
              </a:defRPr>
            </a:lvl2pPr>
            <a:lvl3pPr marL="0" indent="0">
              <a:lnSpc>
                <a:spcPct val="100000"/>
              </a:lnSpc>
              <a:spcBef>
                <a:spcPts val="1200"/>
              </a:spcBef>
              <a:spcAft>
                <a:spcPts val="300"/>
              </a:spcAft>
              <a:buNone/>
              <a:defRPr sz="1800" b="1" cap="all">
                <a:solidFill>
                  <a:schemeClr val="accent2"/>
                </a:solidFill>
                <a:latin typeface="+mj-lt"/>
              </a:defRPr>
            </a:lvl3pPr>
            <a:lvl4pPr marL="0" indent="0">
              <a:lnSpc>
                <a:spcPct val="100000"/>
              </a:lnSpc>
              <a:spcBef>
                <a:spcPts val="1200"/>
              </a:spcBef>
              <a:spcAft>
                <a:spcPts val="300"/>
              </a:spcAft>
              <a:buNone/>
              <a:defRPr sz="1800" b="1" cap="all">
                <a:solidFill>
                  <a:schemeClr val="accent2"/>
                </a:solidFill>
                <a:latin typeface="+mj-lt"/>
              </a:defRPr>
            </a:lvl4pPr>
            <a:lvl5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5pPr>
            <a:lvl6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6pPr>
            <a:lvl7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7pPr>
            <a:lvl8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8pPr>
            <a:lvl9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9pPr>
          </a:lstStyle>
          <a:p>
            <a:pPr lvl="0"/>
            <a:r>
              <a:rPr lang="en-US" dirty="0"/>
              <a:t>Click to add subhead</a:t>
            </a:r>
          </a:p>
        </p:txBody>
      </p:sp>
      <p:sp>
        <p:nvSpPr>
          <p:cNvPr id="14" name="Content Placeholder 13">
            <a:extLst>
              <a:ext uri="{FF2B5EF4-FFF2-40B4-BE49-F238E27FC236}">
                <a16:creationId xmlns:a16="http://schemas.microsoft.com/office/drawing/2014/main" id="{6A4FA1D6-7ADD-AD22-37E9-D78AE1E297DA}"/>
              </a:ext>
            </a:extLst>
          </p:cNvPr>
          <p:cNvSpPr>
            <a:spLocks noGrp="1"/>
          </p:cNvSpPr>
          <p:nvPr>
            <p:ph sz="quarter" idx="13" hasCustomPrompt="1"/>
          </p:nvPr>
        </p:nvSpPr>
        <p:spPr>
          <a:xfrm>
            <a:off x="720000" y="1839600"/>
            <a:ext cx="10752000" cy="4298400"/>
          </a:xfrm>
        </p:spPr>
        <p:txBody>
          <a:bodyPr/>
          <a:lstStyle/>
          <a:p>
            <a:pPr lvl="0"/>
            <a:r>
              <a:rPr lang="en-GB" dirty="0"/>
              <a:t>Click to add text. ENTER &amp; TAB or USE INDENT TOOL to change styles.</a:t>
            </a:r>
            <a:br>
              <a:rPr lang="en-GB" dirty="0"/>
            </a:br>
            <a:r>
              <a:rPr lang="en-GB" dirty="0"/>
              <a:t>SHIFT+TAB or USE INDENT TOOL to go back in levels.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2">
            <a:extLst>
              <a:ext uri="{FF2B5EF4-FFF2-40B4-BE49-F238E27FC236}">
                <a16:creationId xmlns:a16="http://schemas.microsoft.com/office/drawing/2014/main" id="{9843E914-DF48-3630-DBA8-2075914F7380}"/>
              </a:ext>
            </a:extLst>
          </p:cNvPr>
          <p:cNvSpPr>
            <a:spLocks noGrp="1"/>
          </p:cNvSpPr>
          <p:nvPr>
            <p:ph type="title"/>
          </p:nvPr>
        </p:nvSpPr>
        <p:spPr>
          <a:xfrm>
            <a:off x="719138" y="720000"/>
            <a:ext cx="10753724" cy="56160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2783007024"/>
      </p:ext>
    </p:extLst>
  </p:cSld>
  <p:clrMapOvr>
    <a:masterClrMapping/>
  </p:clrMapOvr>
  <p:extLst>
    <p:ext uri="{DCECCB84-F9BA-43D5-87BE-67443E8EF086}">
      <p15:sldGuideLst xmlns:p15="http://schemas.microsoft.com/office/powerpoint/2012/main">
        <p15:guide id="1" orient="horz" pos="453" userDrawn="1">
          <p15:clr>
            <a:srgbClr val="8F8F8F"/>
          </p15:clr>
        </p15:guide>
        <p15:guide id="2" orient="horz" pos="1025" userDrawn="1">
          <p15:clr>
            <a:srgbClr val="8F8F8F"/>
          </p15:clr>
        </p15:guide>
        <p15:guide id="3" orient="horz" pos="1162" userDrawn="1">
          <p15:clr>
            <a:srgbClr val="FF96F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with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771BA-DEC6-F3CD-0966-439080AF1576}"/>
              </a:ext>
            </a:extLst>
          </p:cNvPr>
          <p:cNvSpPr>
            <a:spLocks noGrp="1"/>
          </p:cNvSpPr>
          <p:nvPr>
            <p:ph type="title"/>
          </p:nvPr>
        </p:nvSpPr>
        <p:spPr>
          <a:xfrm>
            <a:off x="719138" y="720000"/>
            <a:ext cx="10753724" cy="561600"/>
          </a:xfrm>
        </p:spPr>
        <p:txBody>
          <a:bodyPr/>
          <a:lstStyle/>
          <a:p>
            <a:r>
              <a:rPr lang="en-US" dirty="0"/>
              <a:t>Click to edit Master title style</a:t>
            </a:r>
            <a:endParaRPr lang="en-GB" dirty="0"/>
          </a:p>
        </p:txBody>
      </p:sp>
      <p:sp>
        <p:nvSpPr>
          <p:cNvPr id="3" name="Date Placeholder 2">
            <a:extLst>
              <a:ext uri="{FF2B5EF4-FFF2-40B4-BE49-F238E27FC236}">
                <a16:creationId xmlns:a16="http://schemas.microsoft.com/office/drawing/2014/main" id="{FD54B0AC-EFAA-1FCE-1F40-2E60B6B6702F}"/>
              </a:ext>
            </a:extLst>
          </p:cNvPr>
          <p:cNvSpPr>
            <a:spLocks noGrp="1"/>
          </p:cNvSpPr>
          <p:nvPr>
            <p:ph type="dt" sz="half" idx="10"/>
          </p:nvPr>
        </p:nvSpPr>
        <p:spPr/>
        <p:txBody>
          <a:bodyPr/>
          <a:lstStyle/>
          <a:p>
            <a:fld id="{197DF7FC-2311-4E03-AAFE-2DADE0839E10}" type="datetime4">
              <a:rPr lang="en-US" noProof="0" smtClean="0"/>
              <a:t>July 7, 2023</a:t>
            </a:fld>
            <a:endParaRPr lang="en-US" noProof="0"/>
          </a:p>
        </p:txBody>
      </p:sp>
      <p:sp>
        <p:nvSpPr>
          <p:cNvPr id="4" name="Slide Number Placeholder 3">
            <a:extLst>
              <a:ext uri="{FF2B5EF4-FFF2-40B4-BE49-F238E27FC236}">
                <a16:creationId xmlns:a16="http://schemas.microsoft.com/office/drawing/2014/main" id="{BCC6BC50-3655-09A2-54D0-991FCCB4D171}"/>
              </a:ext>
            </a:extLst>
          </p:cNvPr>
          <p:cNvSpPr>
            <a:spLocks noGrp="1"/>
          </p:cNvSpPr>
          <p:nvPr>
            <p:ph type="sldNum" sz="quarter" idx="11"/>
          </p:nvPr>
        </p:nvSpPr>
        <p:spPr/>
        <p:txBody>
          <a:bodyPr/>
          <a:lstStyle/>
          <a:p>
            <a:fld id="{2DDEA8E7-5F55-4A60-8EF9-470692FC5635}" type="slidenum">
              <a:rPr lang="en-US" noProof="0" smtClean="0"/>
              <a:pPr/>
              <a:t>‹#›</a:t>
            </a:fld>
            <a:endParaRPr lang="en-US" noProof="0"/>
          </a:p>
        </p:txBody>
      </p:sp>
      <p:sp>
        <p:nvSpPr>
          <p:cNvPr id="5" name="Text Placeholder 8">
            <a:extLst>
              <a:ext uri="{FF2B5EF4-FFF2-40B4-BE49-F238E27FC236}">
                <a16:creationId xmlns:a16="http://schemas.microsoft.com/office/drawing/2014/main" id="{98E7446D-1AC7-A43F-ADC3-99ABFBDE93F6}"/>
              </a:ext>
            </a:extLst>
          </p:cNvPr>
          <p:cNvSpPr>
            <a:spLocks noGrp="1"/>
          </p:cNvSpPr>
          <p:nvPr>
            <p:ph type="body" sz="quarter" idx="13" hasCustomPrompt="1"/>
          </p:nvPr>
        </p:nvSpPr>
        <p:spPr>
          <a:xfrm>
            <a:off x="720000" y="1279218"/>
            <a:ext cx="10752000" cy="347020"/>
          </a:xfrm>
        </p:spPr>
        <p:txBody>
          <a:bodyPr/>
          <a:lstStyle>
            <a:lvl1pPr marL="0" indent="0">
              <a:lnSpc>
                <a:spcPct val="100000"/>
              </a:lnSpc>
              <a:spcBef>
                <a:spcPts val="1200"/>
              </a:spcBef>
              <a:spcAft>
                <a:spcPts val="300"/>
              </a:spcAft>
              <a:buFont typeface="Arial" panose="020B0604020202020204" pitchFamily="34" charset="0"/>
              <a:buNone/>
              <a:defRPr sz="1800" b="1" cap="all" spc="200" baseline="0">
                <a:solidFill>
                  <a:schemeClr val="accent2"/>
                </a:solidFill>
                <a:latin typeface="+mj-lt"/>
              </a:defRPr>
            </a:lvl1pPr>
            <a:lvl2pPr marL="0" indent="0">
              <a:lnSpc>
                <a:spcPct val="100000"/>
              </a:lnSpc>
              <a:spcBef>
                <a:spcPts val="1200"/>
              </a:spcBef>
              <a:spcAft>
                <a:spcPts val="300"/>
              </a:spcAft>
              <a:buNone/>
              <a:defRPr sz="1800" b="1" cap="all">
                <a:solidFill>
                  <a:schemeClr val="accent2"/>
                </a:solidFill>
                <a:latin typeface="+mj-lt"/>
              </a:defRPr>
            </a:lvl2pPr>
            <a:lvl3pPr marL="0" indent="0">
              <a:lnSpc>
                <a:spcPct val="100000"/>
              </a:lnSpc>
              <a:spcBef>
                <a:spcPts val="1200"/>
              </a:spcBef>
              <a:spcAft>
                <a:spcPts val="300"/>
              </a:spcAft>
              <a:buNone/>
              <a:defRPr sz="1800" b="1" cap="all">
                <a:solidFill>
                  <a:schemeClr val="accent2"/>
                </a:solidFill>
                <a:latin typeface="+mj-lt"/>
              </a:defRPr>
            </a:lvl3pPr>
            <a:lvl4pPr marL="0" indent="0">
              <a:lnSpc>
                <a:spcPct val="100000"/>
              </a:lnSpc>
              <a:spcBef>
                <a:spcPts val="1200"/>
              </a:spcBef>
              <a:spcAft>
                <a:spcPts val="300"/>
              </a:spcAft>
              <a:buNone/>
              <a:defRPr sz="1800" b="1" cap="all">
                <a:solidFill>
                  <a:schemeClr val="accent2"/>
                </a:solidFill>
                <a:latin typeface="+mj-lt"/>
              </a:defRPr>
            </a:lvl4pPr>
            <a:lvl5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5pPr>
            <a:lvl6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6pPr>
            <a:lvl7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7pPr>
            <a:lvl8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8pPr>
            <a:lvl9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9pPr>
          </a:lstStyle>
          <a:p>
            <a:pPr lvl="0"/>
            <a:r>
              <a:rPr lang="en-US" dirty="0"/>
              <a:t>Click to add subhead</a:t>
            </a:r>
          </a:p>
        </p:txBody>
      </p:sp>
      <p:sp>
        <p:nvSpPr>
          <p:cNvPr id="6" name="Guides" hidden="1">
            <a:extLst>
              <a:ext uri="{FF2B5EF4-FFF2-40B4-BE49-F238E27FC236}">
                <a16:creationId xmlns:a16="http://schemas.microsoft.com/office/drawing/2014/main" id="{C47EC7B5-5579-B015-84D6-CEA96A4D5E9C}"/>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Tree>
    <p:extLst>
      <p:ext uri="{BB962C8B-B14F-4D97-AF65-F5344CB8AC3E}">
        <p14:creationId xmlns:p14="http://schemas.microsoft.com/office/powerpoint/2010/main" val="3585974977"/>
      </p:ext>
    </p:extLst>
  </p:cSld>
  <p:clrMapOvr>
    <a:masterClrMapping/>
  </p:clrMapOvr>
  <p:extLst>
    <p:ext uri="{DCECCB84-F9BA-43D5-87BE-67443E8EF086}">
      <p15:sldGuideLst xmlns:p15="http://schemas.microsoft.com/office/powerpoint/2012/main">
        <p15:guide id="1" orient="horz" pos="453" userDrawn="1">
          <p15:clr>
            <a:srgbClr val="8F8F8F"/>
          </p15:clr>
        </p15:guide>
        <p15:guide id="2" orient="horz" pos="1025" userDrawn="1">
          <p15:clr>
            <a:srgbClr val="8F8F8F"/>
          </p15:clr>
        </p15:guide>
        <p15:guide id="3" orient="horz" pos="1162" userDrawn="1">
          <p15:clr>
            <a:srgbClr val="FF96F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6CF56-797D-76D1-938F-9E4AB58EBE90}"/>
              </a:ext>
            </a:extLst>
          </p:cNvPr>
          <p:cNvSpPr>
            <a:spLocks noGrp="1"/>
          </p:cNvSpPr>
          <p:nvPr>
            <p:ph type="title"/>
          </p:nvPr>
        </p:nvSpPr>
        <p:spPr/>
        <p:txBody>
          <a:bodyPr/>
          <a:lstStyle/>
          <a:p>
            <a:r>
              <a:rPr lang="en-US" dirty="0"/>
              <a:t>Click to edit Master title style</a:t>
            </a:r>
            <a:endParaRPr lang="en-GB" dirty="0"/>
          </a:p>
        </p:txBody>
      </p:sp>
      <p:sp>
        <p:nvSpPr>
          <p:cNvPr id="3" name="Date Placeholder 2">
            <a:extLst>
              <a:ext uri="{FF2B5EF4-FFF2-40B4-BE49-F238E27FC236}">
                <a16:creationId xmlns:a16="http://schemas.microsoft.com/office/drawing/2014/main" id="{CA6DD9D7-320B-688A-C7E1-3A0DA32461F1}"/>
              </a:ext>
            </a:extLst>
          </p:cNvPr>
          <p:cNvSpPr>
            <a:spLocks noGrp="1"/>
          </p:cNvSpPr>
          <p:nvPr>
            <p:ph type="dt" sz="half" idx="10"/>
          </p:nvPr>
        </p:nvSpPr>
        <p:spPr/>
        <p:txBody>
          <a:bodyPr/>
          <a:lstStyle/>
          <a:p>
            <a:fld id="{197DF7FC-2311-4E03-AAFE-2DADE0839E10}" type="datetime4">
              <a:rPr lang="en-US" noProof="0" smtClean="0"/>
              <a:t>July 7, 2023</a:t>
            </a:fld>
            <a:endParaRPr lang="en-US" noProof="0"/>
          </a:p>
        </p:txBody>
      </p:sp>
      <p:sp>
        <p:nvSpPr>
          <p:cNvPr id="4" name="Slide Number Placeholder 3">
            <a:extLst>
              <a:ext uri="{FF2B5EF4-FFF2-40B4-BE49-F238E27FC236}">
                <a16:creationId xmlns:a16="http://schemas.microsoft.com/office/drawing/2014/main" id="{30508826-EFB1-9253-4DD9-529D28A14BB1}"/>
              </a:ext>
            </a:extLst>
          </p:cNvPr>
          <p:cNvSpPr>
            <a:spLocks noGrp="1"/>
          </p:cNvSpPr>
          <p:nvPr>
            <p:ph type="sldNum" sz="quarter" idx="11"/>
          </p:nvPr>
        </p:nvSpPr>
        <p:spPr/>
        <p:txBody>
          <a:bodyPr/>
          <a:lstStyle/>
          <a:p>
            <a:fld id="{2DDEA8E7-5F55-4A60-8EF9-470692FC5635}" type="slidenum">
              <a:rPr lang="en-US" noProof="0" smtClean="0"/>
              <a:pPr/>
              <a:t>‹#›</a:t>
            </a:fld>
            <a:endParaRPr lang="en-US" noProof="0"/>
          </a:p>
        </p:txBody>
      </p:sp>
      <p:sp>
        <p:nvSpPr>
          <p:cNvPr id="5" name="Guides" hidden="1">
            <a:extLst>
              <a:ext uri="{FF2B5EF4-FFF2-40B4-BE49-F238E27FC236}">
                <a16:creationId xmlns:a16="http://schemas.microsoft.com/office/drawing/2014/main" id="{65832291-D52E-BC28-A4EE-FF28DF7F69C5}"/>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Tree>
    <p:extLst>
      <p:ext uri="{BB962C8B-B14F-4D97-AF65-F5344CB8AC3E}">
        <p14:creationId xmlns:p14="http://schemas.microsoft.com/office/powerpoint/2010/main" val="4176193903"/>
      </p:ext>
    </p:extLst>
  </p:cSld>
  <p:clrMapOvr>
    <a:masterClrMapping/>
  </p:clrMapOvr>
  <p:extLst>
    <p:ext uri="{DCECCB84-F9BA-43D5-87BE-67443E8EF086}">
      <p15:sldGuideLst xmlns:p15="http://schemas.microsoft.com/office/powerpoint/2012/main">
        <p15:guide id="1" orient="horz" pos="453" userDrawn="1">
          <p15:clr>
            <a:srgbClr val="8F8F8F"/>
          </p15:clr>
        </p15:guide>
        <p15:guide id="3" orient="horz" pos="1079" userDrawn="1">
          <p15:clr>
            <a:srgbClr val="FF96F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wo Colum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401A3-9575-864C-1751-0D6214ACB40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B051CD4D-601B-F33C-64C0-24F7E54A84C4}"/>
              </a:ext>
            </a:extLst>
          </p:cNvPr>
          <p:cNvSpPr>
            <a:spLocks noGrp="1"/>
          </p:cNvSpPr>
          <p:nvPr>
            <p:ph idx="1" hasCustomPrompt="1"/>
          </p:nvPr>
        </p:nvSpPr>
        <p:spPr>
          <a:xfrm>
            <a:off x="720000" y="1713598"/>
            <a:ext cx="5196000" cy="4424400"/>
          </a:xfrm>
        </p:spPr>
        <p:txBody>
          <a:bodyPr/>
          <a:lstStyle/>
          <a:p>
            <a:pPr lvl="0"/>
            <a:r>
              <a:rPr lang="en-GB" dirty="0"/>
              <a:t>Click to add text. ENTER &amp; TAB or USE INDENT TOOL to change styles.</a:t>
            </a:r>
            <a:br>
              <a:rPr lang="en-GB" dirty="0"/>
            </a:br>
            <a:r>
              <a:rPr lang="en-GB" dirty="0"/>
              <a:t>SHIFT+TAB or USE INDENT TOOL to go back in levels.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Date Placeholder 10">
            <a:extLst>
              <a:ext uri="{FF2B5EF4-FFF2-40B4-BE49-F238E27FC236}">
                <a16:creationId xmlns:a16="http://schemas.microsoft.com/office/drawing/2014/main" id="{0A06397E-9D3D-F1AD-D58D-4D4D7BE0B9F2}"/>
              </a:ext>
            </a:extLst>
          </p:cNvPr>
          <p:cNvSpPr>
            <a:spLocks noGrp="1"/>
          </p:cNvSpPr>
          <p:nvPr>
            <p:ph type="dt" sz="half" idx="10"/>
          </p:nvPr>
        </p:nvSpPr>
        <p:spPr/>
        <p:txBody>
          <a:bodyPr/>
          <a:lstStyle/>
          <a:p>
            <a:fld id="{FB0A5DFB-6244-4115-A7AB-7C97339F6AD2}" type="datetime4">
              <a:rPr lang="en-US" noProof="0" smtClean="0"/>
              <a:t>July 7, 2023</a:t>
            </a:fld>
            <a:endParaRPr lang="en-US" noProof="0"/>
          </a:p>
        </p:txBody>
      </p:sp>
      <p:sp>
        <p:nvSpPr>
          <p:cNvPr id="12" name="Slide Number Placeholder 11">
            <a:extLst>
              <a:ext uri="{FF2B5EF4-FFF2-40B4-BE49-F238E27FC236}">
                <a16:creationId xmlns:a16="http://schemas.microsoft.com/office/drawing/2014/main" id="{770F1D91-C162-A65B-51B6-A5487F8538C2}"/>
              </a:ext>
            </a:extLst>
          </p:cNvPr>
          <p:cNvSpPr>
            <a:spLocks noGrp="1"/>
          </p:cNvSpPr>
          <p:nvPr>
            <p:ph type="sldNum" sz="quarter" idx="11"/>
          </p:nvPr>
        </p:nvSpPr>
        <p:spPr/>
        <p:txBody>
          <a:bodyPr/>
          <a:lstStyle/>
          <a:p>
            <a:fld id="{2DDEA8E7-5F55-4A60-8EF9-470692FC5635}" type="slidenum">
              <a:rPr lang="en-US" noProof="0" smtClean="0"/>
              <a:pPr/>
              <a:t>‹#›</a:t>
            </a:fld>
            <a:endParaRPr lang="en-US" noProof="0"/>
          </a:p>
        </p:txBody>
      </p:sp>
      <p:sp>
        <p:nvSpPr>
          <p:cNvPr id="13" name="Guides" hidden="1">
            <a:extLst>
              <a:ext uri="{FF2B5EF4-FFF2-40B4-BE49-F238E27FC236}">
                <a16:creationId xmlns:a16="http://schemas.microsoft.com/office/drawing/2014/main" id="{768174D0-A75B-3CA3-FFC4-1ED1D5AE0321}"/>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4" name="Content Placeholder 2">
            <a:extLst>
              <a:ext uri="{FF2B5EF4-FFF2-40B4-BE49-F238E27FC236}">
                <a16:creationId xmlns:a16="http://schemas.microsoft.com/office/drawing/2014/main" id="{5529DAC8-8D82-A64D-864B-A5A72A8A096F}"/>
              </a:ext>
            </a:extLst>
          </p:cNvPr>
          <p:cNvSpPr>
            <a:spLocks noGrp="1"/>
          </p:cNvSpPr>
          <p:nvPr>
            <p:ph idx="12" hasCustomPrompt="1"/>
          </p:nvPr>
        </p:nvSpPr>
        <p:spPr>
          <a:xfrm>
            <a:off x="6275999" y="1713599"/>
            <a:ext cx="5196000" cy="4424400"/>
          </a:xfrm>
        </p:spPr>
        <p:txBody>
          <a:bodyPr/>
          <a:lstStyle/>
          <a:p>
            <a:pPr lvl="0"/>
            <a:r>
              <a:rPr lang="en-GB" dirty="0"/>
              <a:t>Click to add text. ENTER &amp; TAB or USE INDENT TOOL to change styles.</a:t>
            </a:r>
            <a:br>
              <a:rPr lang="en-GB" dirty="0"/>
            </a:br>
            <a:r>
              <a:rPr lang="en-GB" dirty="0"/>
              <a:t>SHIFT+TAB or USE INDENT TOOL to go back in levels.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878937572"/>
      </p:ext>
    </p:extLst>
  </p:cSld>
  <p:clrMapOvr>
    <a:masterClrMapping/>
  </p:clrMapOvr>
  <p:extLst>
    <p:ext uri="{DCECCB84-F9BA-43D5-87BE-67443E8EF086}">
      <p15:sldGuideLst xmlns:p15="http://schemas.microsoft.com/office/powerpoint/2012/main">
        <p15:guide id="1" orient="horz" pos="453" userDrawn="1">
          <p15:clr>
            <a:srgbClr val="8F8F8F"/>
          </p15:clr>
        </p15:guide>
        <p15:guide id="2" orient="horz" pos="1025" userDrawn="1">
          <p15:clr>
            <a:srgbClr val="8F8F8F"/>
          </p15:clr>
        </p15:guide>
        <p15:guide id="3" orient="horz" pos="1079" userDrawn="1">
          <p15:clr>
            <a:srgbClr val="FF96F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Content with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401A3-9575-864C-1751-0D6214ACB404}"/>
              </a:ext>
            </a:extLst>
          </p:cNvPr>
          <p:cNvSpPr>
            <a:spLocks noGrp="1"/>
          </p:cNvSpPr>
          <p:nvPr>
            <p:ph type="title"/>
          </p:nvPr>
        </p:nvSpPr>
        <p:spPr>
          <a:xfrm>
            <a:off x="719138" y="720000"/>
            <a:ext cx="10753724" cy="561600"/>
          </a:xfr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B051CD4D-601B-F33C-64C0-24F7E54A84C4}"/>
              </a:ext>
            </a:extLst>
          </p:cNvPr>
          <p:cNvSpPr>
            <a:spLocks noGrp="1"/>
          </p:cNvSpPr>
          <p:nvPr>
            <p:ph idx="1" hasCustomPrompt="1"/>
          </p:nvPr>
        </p:nvSpPr>
        <p:spPr>
          <a:xfrm>
            <a:off x="720000" y="1839600"/>
            <a:ext cx="5196000" cy="4297675"/>
          </a:xfrm>
        </p:spPr>
        <p:txBody>
          <a:bodyPr/>
          <a:lstStyle/>
          <a:p>
            <a:pPr lvl="0"/>
            <a:r>
              <a:rPr lang="en-GB" dirty="0"/>
              <a:t>Click to add text. ENTER &amp; TAB or USE INDENT TOOL to change styles.</a:t>
            </a:r>
            <a:br>
              <a:rPr lang="en-GB" dirty="0"/>
            </a:br>
            <a:r>
              <a:rPr lang="en-GB" dirty="0"/>
              <a:t>SHIFT+TAB or USE INDENT TOOL to go back in levels.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Date Placeholder 10">
            <a:extLst>
              <a:ext uri="{FF2B5EF4-FFF2-40B4-BE49-F238E27FC236}">
                <a16:creationId xmlns:a16="http://schemas.microsoft.com/office/drawing/2014/main" id="{0A06397E-9D3D-F1AD-D58D-4D4D7BE0B9F2}"/>
              </a:ext>
            </a:extLst>
          </p:cNvPr>
          <p:cNvSpPr>
            <a:spLocks noGrp="1"/>
          </p:cNvSpPr>
          <p:nvPr>
            <p:ph type="dt" sz="half" idx="10"/>
          </p:nvPr>
        </p:nvSpPr>
        <p:spPr/>
        <p:txBody>
          <a:bodyPr/>
          <a:lstStyle/>
          <a:p>
            <a:fld id="{997ECFD5-E07E-4246-A3BA-6245CC117A65}" type="datetime4">
              <a:rPr lang="en-US" noProof="0" smtClean="0"/>
              <a:t>July 7, 2023</a:t>
            </a:fld>
            <a:endParaRPr lang="en-US" noProof="0"/>
          </a:p>
        </p:txBody>
      </p:sp>
      <p:sp>
        <p:nvSpPr>
          <p:cNvPr id="12" name="Slide Number Placeholder 11">
            <a:extLst>
              <a:ext uri="{FF2B5EF4-FFF2-40B4-BE49-F238E27FC236}">
                <a16:creationId xmlns:a16="http://schemas.microsoft.com/office/drawing/2014/main" id="{770F1D91-C162-A65B-51B6-A5487F8538C2}"/>
              </a:ext>
            </a:extLst>
          </p:cNvPr>
          <p:cNvSpPr>
            <a:spLocks noGrp="1"/>
          </p:cNvSpPr>
          <p:nvPr>
            <p:ph type="sldNum" sz="quarter" idx="11"/>
          </p:nvPr>
        </p:nvSpPr>
        <p:spPr/>
        <p:txBody>
          <a:bodyPr/>
          <a:lstStyle/>
          <a:p>
            <a:fld id="{2DDEA8E7-5F55-4A60-8EF9-470692FC5635}" type="slidenum">
              <a:rPr lang="en-US" noProof="0" smtClean="0"/>
              <a:pPr/>
              <a:t>‹#›</a:t>
            </a:fld>
            <a:endParaRPr lang="en-US" noProof="0"/>
          </a:p>
        </p:txBody>
      </p:sp>
      <p:sp>
        <p:nvSpPr>
          <p:cNvPr id="13" name="Guides" hidden="1">
            <a:extLst>
              <a:ext uri="{FF2B5EF4-FFF2-40B4-BE49-F238E27FC236}">
                <a16:creationId xmlns:a16="http://schemas.microsoft.com/office/drawing/2014/main" id="{768174D0-A75B-3CA3-FFC4-1ED1D5AE0321}"/>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4" name="Content Placeholder 2">
            <a:extLst>
              <a:ext uri="{FF2B5EF4-FFF2-40B4-BE49-F238E27FC236}">
                <a16:creationId xmlns:a16="http://schemas.microsoft.com/office/drawing/2014/main" id="{5529DAC8-8D82-A64D-864B-A5A72A8A096F}"/>
              </a:ext>
            </a:extLst>
          </p:cNvPr>
          <p:cNvSpPr>
            <a:spLocks noGrp="1"/>
          </p:cNvSpPr>
          <p:nvPr>
            <p:ph idx="12" hasCustomPrompt="1"/>
          </p:nvPr>
        </p:nvSpPr>
        <p:spPr>
          <a:xfrm>
            <a:off x="6275999" y="1839600"/>
            <a:ext cx="5196000" cy="4297675"/>
          </a:xfrm>
        </p:spPr>
        <p:txBody>
          <a:bodyPr/>
          <a:lstStyle/>
          <a:p>
            <a:pPr lvl="0"/>
            <a:r>
              <a:rPr lang="en-GB" dirty="0"/>
              <a:t>Click to add text. ENTER &amp; TAB or USE INDENT TOOL to change styles.</a:t>
            </a:r>
            <a:br>
              <a:rPr lang="en-GB" dirty="0"/>
            </a:br>
            <a:r>
              <a:rPr lang="en-GB" dirty="0"/>
              <a:t>SHIFT+TAB or USE INDENT TOOL to go back in levels.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8">
            <a:extLst>
              <a:ext uri="{FF2B5EF4-FFF2-40B4-BE49-F238E27FC236}">
                <a16:creationId xmlns:a16="http://schemas.microsoft.com/office/drawing/2014/main" id="{3A3CAC84-4261-E4FA-B805-4CB5CA0FAFD3}"/>
              </a:ext>
            </a:extLst>
          </p:cNvPr>
          <p:cNvSpPr>
            <a:spLocks noGrp="1"/>
          </p:cNvSpPr>
          <p:nvPr>
            <p:ph type="body" sz="quarter" idx="13" hasCustomPrompt="1"/>
          </p:nvPr>
        </p:nvSpPr>
        <p:spPr>
          <a:xfrm>
            <a:off x="720000" y="1279218"/>
            <a:ext cx="10752000" cy="347020"/>
          </a:xfrm>
        </p:spPr>
        <p:txBody>
          <a:bodyPr/>
          <a:lstStyle>
            <a:lvl1pPr marL="0" indent="0">
              <a:lnSpc>
                <a:spcPct val="100000"/>
              </a:lnSpc>
              <a:spcBef>
                <a:spcPts val="1200"/>
              </a:spcBef>
              <a:spcAft>
                <a:spcPts val="300"/>
              </a:spcAft>
              <a:buFont typeface="Arial" panose="020B0604020202020204" pitchFamily="34" charset="0"/>
              <a:buNone/>
              <a:defRPr sz="1800" b="1" cap="all" spc="200" baseline="0">
                <a:solidFill>
                  <a:schemeClr val="accent2"/>
                </a:solidFill>
                <a:latin typeface="+mj-lt"/>
              </a:defRPr>
            </a:lvl1pPr>
            <a:lvl2pPr marL="0" indent="0">
              <a:lnSpc>
                <a:spcPct val="100000"/>
              </a:lnSpc>
              <a:spcBef>
                <a:spcPts val="1200"/>
              </a:spcBef>
              <a:spcAft>
                <a:spcPts val="300"/>
              </a:spcAft>
              <a:buNone/>
              <a:defRPr sz="1800" b="1" cap="all">
                <a:solidFill>
                  <a:schemeClr val="accent2"/>
                </a:solidFill>
                <a:latin typeface="+mj-lt"/>
              </a:defRPr>
            </a:lvl2pPr>
            <a:lvl3pPr marL="0" indent="0">
              <a:lnSpc>
                <a:spcPct val="100000"/>
              </a:lnSpc>
              <a:spcBef>
                <a:spcPts val="1200"/>
              </a:spcBef>
              <a:spcAft>
                <a:spcPts val="300"/>
              </a:spcAft>
              <a:buNone/>
              <a:defRPr sz="1800" b="1" cap="all">
                <a:solidFill>
                  <a:schemeClr val="accent2"/>
                </a:solidFill>
                <a:latin typeface="+mj-lt"/>
              </a:defRPr>
            </a:lvl3pPr>
            <a:lvl4pPr marL="0" indent="0">
              <a:lnSpc>
                <a:spcPct val="100000"/>
              </a:lnSpc>
              <a:spcBef>
                <a:spcPts val="1200"/>
              </a:spcBef>
              <a:spcAft>
                <a:spcPts val="300"/>
              </a:spcAft>
              <a:buNone/>
              <a:defRPr sz="1800" b="1" cap="all">
                <a:solidFill>
                  <a:schemeClr val="accent2"/>
                </a:solidFill>
                <a:latin typeface="+mj-lt"/>
              </a:defRPr>
            </a:lvl4pPr>
            <a:lvl5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5pPr>
            <a:lvl6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6pPr>
            <a:lvl7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7pPr>
            <a:lvl8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8pPr>
            <a:lvl9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9pPr>
          </a:lstStyle>
          <a:p>
            <a:pPr lvl="0"/>
            <a:r>
              <a:rPr lang="en-US" dirty="0"/>
              <a:t>Click to add subhead</a:t>
            </a:r>
          </a:p>
        </p:txBody>
      </p:sp>
    </p:spTree>
    <p:extLst>
      <p:ext uri="{BB962C8B-B14F-4D97-AF65-F5344CB8AC3E}">
        <p14:creationId xmlns:p14="http://schemas.microsoft.com/office/powerpoint/2010/main" val="1297066995"/>
      </p:ext>
    </p:extLst>
  </p:cSld>
  <p:clrMapOvr>
    <a:masterClrMapping/>
  </p:clrMapOvr>
  <p:extLst>
    <p:ext uri="{DCECCB84-F9BA-43D5-87BE-67443E8EF086}">
      <p15:sldGuideLst xmlns:p15="http://schemas.microsoft.com/office/powerpoint/2012/main">
        <p15:guide id="1" orient="horz" pos="453" userDrawn="1">
          <p15:clr>
            <a:srgbClr val="8F8F8F"/>
          </p15:clr>
        </p15:guide>
        <p15:guide id="2" orient="horz" pos="1025" userDrawn="1">
          <p15:clr>
            <a:srgbClr val="8F8F8F"/>
          </p15:clr>
        </p15:guide>
        <p15:guide id="3" orient="horz" pos="1162" userDrawn="1">
          <p15:clr>
            <a:srgbClr val="FF96F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401A3-9575-864C-1751-0D6214ACB404}"/>
              </a:ext>
            </a:extLst>
          </p:cNvPr>
          <p:cNvSpPr>
            <a:spLocks noGrp="1"/>
          </p:cNvSpPr>
          <p:nvPr>
            <p:ph type="title"/>
          </p:nvPr>
        </p:nvSpPr>
        <p:spPr>
          <a:xfrm>
            <a:off x="719138" y="720000"/>
            <a:ext cx="10753724" cy="561600"/>
          </a:xfr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B051CD4D-601B-F33C-64C0-24F7E54A84C4}"/>
              </a:ext>
            </a:extLst>
          </p:cNvPr>
          <p:cNvSpPr>
            <a:spLocks noGrp="1"/>
          </p:cNvSpPr>
          <p:nvPr>
            <p:ph idx="1" hasCustomPrompt="1"/>
          </p:nvPr>
        </p:nvSpPr>
        <p:spPr>
          <a:xfrm>
            <a:off x="720000" y="1839600"/>
            <a:ext cx="3344000" cy="4297675"/>
          </a:xfrm>
        </p:spPr>
        <p:txBody>
          <a:bodyPr/>
          <a:lstStyle/>
          <a:p>
            <a:pPr lvl="0"/>
            <a:r>
              <a:rPr lang="en-GB" dirty="0"/>
              <a:t>Click to add text. ENTER &amp; TAB or USE INDENT TOOL to change styles.</a:t>
            </a:r>
            <a:br>
              <a:rPr lang="en-GB" dirty="0"/>
            </a:br>
            <a:r>
              <a:rPr lang="en-GB" dirty="0"/>
              <a:t>SHIFT+TAB or USE INDENT TOOL to go back in levels.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Date Placeholder 10">
            <a:extLst>
              <a:ext uri="{FF2B5EF4-FFF2-40B4-BE49-F238E27FC236}">
                <a16:creationId xmlns:a16="http://schemas.microsoft.com/office/drawing/2014/main" id="{0A06397E-9D3D-F1AD-D58D-4D4D7BE0B9F2}"/>
              </a:ext>
            </a:extLst>
          </p:cNvPr>
          <p:cNvSpPr>
            <a:spLocks noGrp="1"/>
          </p:cNvSpPr>
          <p:nvPr>
            <p:ph type="dt" sz="half" idx="10"/>
          </p:nvPr>
        </p:nvSpPr>
        <p:spPr/>
        <p:txBody>
          <a:bodyPr/>
          <a:lstStyle/>
          <a:p>
            <a:fld id="{997ECFD5-E07E-4246-A3BA-6245CC117A65}" type="datetime4">
              <a:rPr lang="en-US" noProof="0" smtClean="0"/>
              <a:t>July 7, 2023</a:t>
            </a:fld>
            <a:endParaRPr lang="en-US" noProof="0"/>
          </a:p>
        </p:txBody>
      </p:sp>
      <p:sp>
        <p:nvSpPr>
          <p:cNvPr id="12" name="Slide Number Placeholder 11">
            <a:extLst>
              <a:ext uri="{FF2B5EF4-FFF2-40B4-BE49-F238E27FC236}">
                <a16:creationId xmlns:a16="http://schemas.microsoft.com/office/drawing/2014/main" id="{770F1D91-C162-A65B-51B6-A5487F8538C2}"/>
              </a:ext>
            </a:extLst>
          </p:cNvPr>
          <p:cNvSpPr>
            <a:spLocks noGrp="1"/>
          </p:cNvSpPr>
          <p:nvPr>
            <p:ph type="sldNum" sz="quarter" idx="11"/>
          </p:nvPr>
        </p:nvSpPr>
        <p:spPr/>
        <p:txBody>
          <a:bodyPr/>
          <a:lstStyle/>
          <a:p>
            <a:fld id="{2DDEA8E7-5F55-4A60-8EF9-470692FC5635}" type="slidenum">
              <a:rPr lang="en-US" noProof="0" smtClean="0"/>
              <a:pPr/>
              <a:t>‹#›</a:t>
            </a:fld>
            <a:endParaRPr lang="en-US" noProof="0"/>
          </a:p>
        </p:txBody>
      </p:sp>
      <p:sp>
        <p:nvSpPr>
          <p:cNvPr id="13" name="Guides" hidden="1">
            <a:extLst>
              <a:ext uri="{FF2B5EF4-FFF2-40B4-BE49-F238E27FC236}">
                <a16:creationId xmlns:a16="http://schemas.microsoft.com/office/drawing/2014/main" id="{768174D0-A75B-3CA3-FFC4-1ED1D5AE0321}"/>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4" name="Content Placeholder 2">
            <a:extLst>
              <a:ext uri="{FF2B5EF4-FFF2-40B4-BE49-F238E27FC236}">
                <a16:creationId xmlns:a16="http://schemas.microsoft.com/office/drawing/2014/main" id="{5529DAC8-8D82-A64D-864B-A5A72A8A096F}"/>
              </a:ext>
            </a:extLst>
          </p:cNvPr>
          <p:cNvSpPr>
            <a:spLocks noGrp="1"/>
          </p:cNvSpPr>
          <p:nvPr>
            <p:ph idx="12" hasCustomPrompt="1"/>
          </p:nvPr>
        </p:nvSpPr>
        <p:spPr>
          <a:xfrm>
            <a:off x="4422775" y="1839600"/>
            <a:ext cx="3344000" cy="4297675"/>
          </a:xfrm>
        </p:spPr>
        <p:txBody>
          <a:bodyPr/>
          <a:lstStyle/>
          <a:p>
            <a:pPr lvl="0"/>
            <a:r>
              <a:rPr lang="en-GB" dirty="0"/>
              <a:t>Click to add text. ENTER &amp; TAB or USE INDENT TOOL to change styles.</a:t>
            </a:r>
            <a:br>
              <a:rPr lang="en-GB" dirty="0"/>
            </a:br>
            <a:r>
              <a:rPr lang="en-GB" dirty="0"/>
              <a:t>SHIFT+TAB or USE INDENT TOOL to go back in levels.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8">
            <a:extLst>
              <a:ext uri="{FF2B5EF4-FFF2-40B4-BE49-F238E27FC236}">
                <a16:creationId xmlns:a16="http://schemas.microsoft.com/office/drawing/2014/main" id="{3A3CAC84-4261-E4FA-B805-4CB5CA0FAFD3}"/>
              </a:ext>
            </a:extLst>
          </p:cNvPr>
          <p:cNvSpPr>
            <a:spLocks noGrp="1"/>
          </p:cNvSpPr>
          <p:nvPr>
            <p:ph type="body" sz="quarter" idx="13" hasCustomPrompt="1"/>
          </p:nvPr>
        </p:nvSpPr>
        <p:spPr>
          <a:xfrm>
            <a:off x="720000" y="1279218"/>
            <a:ext cx="10752000" cy="347020"/>
          </a:xfrm>
        </p:spPr>
        <p:txBody>
          <a:bodyPr/>
          <a:lstStyle>
            <a:lvl1pPr marL="0" indent="0">
              <a:lnSpc>
                <a:spcPct val="100000"/>
              </a:lnSpc>
              <a:spcBef>
                <a:spcPts val="1200"/>
              </a:spcBef>
              <a:spcAft>
                <a:spcPts val="300"/>
              </a:spcAft>
              <a:buFont typeface="Arial" panose="020B0604020202020204" pitchFamily="34" charset="0"/>
              <a:buNone/>
              <a:defRPr sz="1800" b="1" cap="all" spc="200" baseline="0">
                <a:solidFill>
                  <a:schemeClr val="accent2"/>
                </a:solidFill>
                <a:latin typeface="+mj-lt"/>
              </a:defRPr>
            </a:lvl1pPr>
            <a:lvl2pPr marL="0" indent="0">
              <a:lnSpc>
                <a:spcPct val="100000"/>
              </a:lnSpc>
              <a:spcBef>
                <a:spcPts val="1200"/>
              </a:spcBef>
              <a:spcAft>
                <a:spcPts val="300"/>
              </a:spcAft>
              <a:buNone/>
              <a:defRPr sz="1800" b="1" cap="all">
                <a:solidFill>
                  <a:schemeClr val="accent2"/>
                </a:solidFill>
                <a:latin typeface="+mj-lt"/>
              </a:defRPr>
            </a:lvl2pPr>
            <a:lvl3pPr marL="0" indent="0">
              <a:lnSpc>
                <a:spcPct val="100000"/>
              </a:lnSpc>
              <a:spcBef>
                <a:spcPts val="1200"/>
              </a:spcBef>
              <a:spcAft>
                <a:spcPts val="300"/>
              </a:spcAft>
              <a:buNone/>
              <a:defRPr sz="1800" b="1" cap="all">
                <a:solidFill>
                  <a:schemeClr val="accent2"/>
                </a:solidFill>
                <a:latin typeface="+mj-lt"/>
              </a:defRPr>
            </a:lvl3pPr>
            <a:lvl4pPr marL="0" indent="0">
              <a:lnSpc>
                <a:spcPct val="100000"/>
              </a:lnSpc>
              <a:spcBef>
                <a:spcPts val="1200"/>
              </a:spcBef>
              <a:spcAft>
                <a:spcPts val="300"/>
              </a:spcAft>
              <a:buNone/>
              <a:defRPr sz="1800" b="1" cap="all">
                <a:solidFill>
                  <a:schemeClr val="accent2"/>
                </a:solidFill>
                <a:latin typeface="+mj-lt"/>
              </a:defRPr>
            </a:lvl4pPr>
            <a:lvl5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5pPr>
            <a:lvl6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6pPr>
            <a:lvl7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7pPr>
            <a:lvl8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8pPr>
            <a:lvl9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9pPr>
          </a:lstStyle>
          <a:p>
            <a:pPr lvl="0"/>
            <a:r>
              <a:rPr lang="en-US" dirty="0"/>
              <a:t>Click to add subhead</a:t>
            </a:r>
          </a:p>
        </p:txBody>
      </p:sp>
      <p:sp>
        <p:nvSpPr>
          <p:cNvPr id="6" name="Content Placeholder 2">
            <a:extLst>
              <a:ext uri="{FF2B5EF4-FFF2-40B4-BE49-F238E27FC236}">
                <a16:creationId xmlns:a16="http://schemas.microsoft.com/office/drawing/2014/main" id="{617F96C7-6BF0-A4AA-E8A9-B7E0D8B90D31}"/>
              </a:ext>
            </a:extLst>
          </p:cNvPr>
          <p:cNvSpPr>
            <a:spLocks noGrp="1"/>
          </p:cNvSpPr>
          <p:nvPr>
            <p:ph idx="14" hasCustomPrompt="1"/>
          </p:nvPr>
        </p:nvSpPr>
        <p:spPr>
          <a:xfrm>
            <a:off x="8128000" y="1839600"/>
            <a:ext cx="3344000" cy="4297675"/>
          </a:xfrm>
        </p:spPr>
        <p:txBody>
          <a:bodyPr/>
          <a:lstStyle/>
          <a:p>
            <a:pPr lvl="0"/>
            <a:r>
              <a:rPr lang="en-GB" dirty="0"/>
              <a:t>Click to add text. ENTER &amp; TAB or USE INDENT TOOL to change styles.</a:t>
            </a:r>
            <a:br>
              <a:rPr lang="en-GB" dirty="0"/>
            </a:br>
            <a:r>
              <a:rPr lang="en-GB" dirty="0"/>
              <a:t>SHIFT+TAB or USE INDENT TOOL to go back in levels.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870705614"/>
      </p:ext>
    </p:extLst>
  </p:cSld>
  <p:clrMapOvr>
    <a:masterClrMapping/>
  </p:clrMapOvr>
  <p:extLst>
    <p:ext uri="{DCECCB84-F9BA-43D5-87BE-67443E8EF086}">
      <p15:sldGuideLst xmlns:p15="http://schemas.microsoft.com/office/powerpoint/2012/main">
        <p15:guide id="1" orient="horz" pos="453" userDrawn="1">
          <p15:clr>
            <a:srgbClr val="8F8F8F"/>
          </p15:clr>
        </p15:guide>
        <p15:guide id="2" orient="horz" pos="1025" userDrawn="1">
          <p15:clr>
            <a:srgbClr val="8F8F8F"/>
          </p15:clr>
        </p15:guide>
        <p15:guide id="3" orient="horz" pos="1162" userDrawn="1">
          <p15:clr>
            <a:srgbClr val="FF96F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C with Shield">
    <p:bg>
      <p:bgPr>
        <a:gradFill>
          <a:gsLst>
            <a:gs pos="86000">
              <a:srgbClr val="1F538F"/>
            </a:gs>
            <a:gs pos="60000">
              <a:schemeClr val="accent1"/>
            </a:gs>
            <a:gs pos="100000">
              <a:schemeClr val="accent3"/>
            </a:gs>
          </a:gsLst>
          <a:lin ang="8100000" scaled="1"/>
        </a:gra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44CDB109-2703-E004-DAD3-0A9F90171FAF}"/>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6585504" y="719138"/>
            <a:ext cx="4885771" cy="5605380"/>
          </a:xfrm>
          <a:prstGeom prst="rect">
            <a:avLst/>
          </a:prstGeom>
        </p:spPr>
      </p:pic>
      <p:sp>
        <p:nvSpPr>
          <p:cNvPr id="5" name="Rectangle 4">
            <a:extLst>
              <a:ext uri="{FF2B5EF4-FFF2-40B4-BE49-F238E27FC236}">
                <a16:creationId xmlns:a16="http://schemas.microsoft.com/office/drawing/2014/main" id="{4EC7E38D-B81D-FC40-15B1-DC990195C275}"/>
              </a:ext>
            </a:extLst>
          </p:cNvPr>
          <p:cNvSpPr/>
          <p:nvPr userDrawn="1"/>
        </p:nvSpPr>
        <p:spPr>
          <a:xfrm rot="10800000">
            <a:off x="-1" y="-1"/>
            <a:ext cx="12178055" cy="6857999"/>
          </a:xfrm>
          <a:prstGeom prst="rect">
            <a:avLst/>
          </a:prstGeom>
          <a:gradFill flip="none" rotWithShape="1">
            <a:gsLst>
              <a:gs pos="94000">
                <a:schemeClr val="accent3"/>
              </a:gs>
              <a:gs pos="0">
                <a:schemeClr val="accent1">
                  <a:alpha val="0"/>
                </a:schemeClr>
              </a:gs>
              <a:gs pos="71000">
                <a:srgbClr val="15417F"/>
              </a:gs>
              <a:gs pos="43000">
                <a:schemeClr val="accent1">
                  <a:alpha val="96549"/>
                </a:schemeClr>
              </a:gs>
              <a:gs pos="16000">
                <a:schemeClr val="accent1">
                  <a:alpha val="50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Calibri"/>
              <a:ea typeface="+mn-ea"/>
              <a:cs typeface="+mn-cs"/>
            </a:endParaRPr>
          </a:p>
        </p:txBody>
      </p:sp>
      <p:sp>
        <p:nvSpPr>
          <p:cNvPr id="2" name="Title 1">
            <a:extLst>
              <a:ext uri="{FF2B5EF4-FFF2-40B4-BE49-F238E27FC236}">
                <a16:creationId xmlns:a16="http://schemas.microsoft.com/office/drawing/2014/main" id="{50E79776-6271-610E-408A-1979D992DFA4}"/>
              </a:ext>
            </a:extLst>
          </p:cNvPr>
          <p:cNvSpPr>
            <a:spLocks noGrp="1"/>
          </p:cNvSpPr>
          <p:nvPr>
            <p:ph type="ctrTitle" hasCustomPrompt="1"/>
          </p:nvPr>
        </p:nvSpPr>
        <p:spPr>
          <a:xfrm>
            <a:off x="720000" y="3160800"/>
            <a:ext cx="10733505" cy="1782000"/>
          </a:xfrm>
        </p:spPr>
        <p:txBody>
          <a:bodyPr anchor="t" anchorCtr="0">
            <a:noAutofit/>
          </a:bodyPr>
          <a:lstStyle>
            <a:lvl1pPr algn="l">
              <a:defRPr sz="4800">
                <a:solidFill>
                  <a:schemeClr val="bg1"/>
                </a:solidFill>
              </a:defRPr>
            </a:lvl1pPr>
          </a:lstStyle>
          <a:p>
            <a:r>
              <a:rPr lang="en-US" noProof="0" dirty="0"/>
              <a:t>Click to Add Title</a:t>
            </a:r>
          </a:p>
        </p:txBody>
      </p:sp>
      <p:sp>
        <p:nvSpPr>
          <p:cNvPr id="3" name="Subtitle 2">
            <a:extLst>
              <a:ext uri="{FF2B5EF4-FFF2-40B4-BE49-F238E27FC236}">
                <a16:creationId xmlns:a16="http://schemas.microsoft.com/office/drawing/2014/main" id="{FB5CFD3E-F412-8675-6657-903BBC4AEE99}"/>
              </a:ext>
            </a:extLst>
          </p:cNvPr>
          <p:cNvSpPr>
            <a:spLocks noGrp="1"/>
          </p:cNvSpPr>
          <p:nvPr>
            <p:ph type="subTitle" idx="1" hasCustomPrompt="1"/>
          </p:nvPr>
        </p:nvSpPr>
        <p:spPr>
          <a:xfrm>
            <a:off x="720000" y="2703600"/>
            <a:ext cx="10733504" cy="306000"/>
          </a:xfrm>
        </p:spPr>
        <p:txBody>
          <a:bodyPr>
            <a:noAutofit/>
          </a:bodyPr>
          <a:lstStyle>
            <a:lvl1pPr marL="0" indent="0" algn="l">
              <a:spcBef>
                <a:spcPts val="0"/>
              </a:spcBef>
              <a:spcAft>
                <a:spcPts val="0"/>
              </a:spcAft>
              <a:buNone/>
              <a:defRPr sz="1800" b="1" cap="all" spc="200" baseline="0">
                <a:solidFill>
                  <a:srgbClr val="9EC3E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add subtitle</a:t>
            </a:r>
          </a:p>
        </p:txBody>
      </p:sp>
      <p:sp>
        <p:nvSpPr>
          <p:cNvPr id="7" name="Date Placeholder 6">
            <a:extLst>
              <a:ext uri="{FF2B5EF4-FFF2-40B4-BE49-F238E27FC236}">
                <a16:creationId xmlns:a16="http://schemas.microsoft.com/office/drawing/2014/main" id="{D27BC2F6-5F98-FD07-6484-736D32FD3C4A}"/>
              </a:ext>
            </a:extLst>
          </p:cNvPr>
          <p:cNvSpPr>
            <a:spLocks noGrp="1"/>
          </p:cNvSpPr>
          <p:nvPr>
            <p:ph type="dt" sz="half" idx="10"/>
          </p:nvPr>
        </p:nvSpPr>
        <p:spPr>
          <a:xfrm>
            <a:off x="720000" y="6008400"/>
            <a:ext cx="5195025" cy="180000"/>
          </a:xfrm>
        </p:spPr>
        <p:txBody>
          <a:bodyPr/>
          <a:lstStyle>
            <a:lvl1pPr>
              <a:defRPr sz="1000">
                <a:solidFill>
                  <a:schemeClr val="bg1"/>
                </a:solidFill>
              </a:defRPr>
            </a:lvl1pPr>
          </a:lstStyle>
          <a:p>
            <a:fld id="{2555C37E-A1C6-4459-9E67-8F853AD043DA}" type="datetime4">
              <a:rPr lang="en-US" smtClean="0"/>
              <a:pPr/>
              <a:t>July 7, 2023</a:t>
            </a:fld>
            <a:endParaRPr lang="en-US" dirty="0"/>
          </a:p>
        </p:txBody>
      </p:sp>
      <p:sp>
        <p:nvSpPr>
          <p:cNvPr id="9" name="Guides" hidden="1">
            <a:extLst>
              <a:ext uri="{FF2B5EF4-FFF2-40B4-BE49-F238E27FC236}">
                <a16:creationId xmlns:a16="http://schemas.microsoft.com/office/drawing/2014/main" id="{0C60A4DE-3004-2078-21A1-A22A8232DCDE}"/>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pic>
        <p:nvPicPr>
          <p:cNvPr id="1714908128" name="Picture 5" descr="{&quot;templafy&quot;:{&quot;id&quot;:&quot;727798fb-93ec-4ae5-a5bd-5308d7c40665&quot;}}"/>
          <p:cNvPicPr>
            <a:picLocks noChangeAspect="1"/>
          </p:cNvPicPr>
          <p:nvPr/>
        </p:nvPicPr>
        <p:blipFill>
          <a:blip r:embed="rId5"/>
          <a:stretch>
            <a:fillRect/>
          </a:stretch>
        </p:blipFill>
        <p:spPr>
          <a:xfrm>
            <a:off x="737770" y="702906"/>
            <a:ext cx="4322438" cy="725487"/>
          </a:xfrm>
          <a:prstGeom prst="rect">
            <a:avLst/>
          </a:prstGeom>
        </p:spPr>
      </p:pic>
      <p:sp>
        <p:nvSpPr>
          <p:cNvPr id="10" name="Line top Placeholder 20">
            <a:extLst>
              <a:ext uri="{FF2B5EF4-FFF2-40B4-BE49-F238E27FC236}">
                <a16:creationId xmlns:a16="http://schemas.microsoft.com/office/drawing/2014/main" id="{429036CE-F069-70FC-AB80-D514C7A6E51B}"/>
              </a:ext>
            </a:extLst>
          </p:cNvPr>
          <p:cNvSpPr>
            <a:spLocks noGrp="1"/>
          </p:cNvSpPr>
          <p:nvPr>
            <p:ph type="body" sz="quarter" idx="24" hasCustomPrompt="1"/>
          </p:nvPr>
        </p:nvSpPr>
        <p:spPr>
          <a:xfrm>
            <a:off x="0" y="0"/>
            <a:ext cx="12193200" cy="36000"/>
          </a:xfrm>
          <a:solidFill>
            <a:srgbClr val="990000"/>
          </a:solidFill>
          <a:ln>
            <a:solidFill>
              <a:srgbClr val="990000">
                <a:alpha val="0"/>
              </a:srgbClr>
            </a:solidFill>
          </a:ln>
        </p:spPr>
        <p:txBody>
          <a:bodyPr/>
          <a:lstStyle>
            <a:lvl1pPr marL="0" indent="0">
              <a:buNone/>
              <a:defRPr sz="600">
                <a:noFill/>
              </a:defRPr>
            </a:lvl1pPr>
            <a:lvl2pPr marL="0" indent="0">
              <a:defRPr sz="600">
                <a:noFill/>
              </a:defRPr>
            </a:lvl2pPr>
            <a:lvl3pPr marL="0" indent="0">
              <a:defRPr sz="600">
                <a:noFill/>
              </a:defRPr>
            </a:lvl3pPr>
            <a:lvl4pPr marL="0" indent="0">
              <a:defRPr sz="600">
                <a:noFill/>
              </a:defRPr>
            </a:lvl4pPr>
            <a:lvl5pPr marL="0" indent="0">
              <a:defRPr sz="600">
                <a:noFill/>
              </a:defRPr>
            </a:lvl5pPr>
          </a:lstStyle>
          <a:p>
            <a:pPr lvl="0"/>
            <a:r>
              <a:rPr lang="en-US" dirty="0"/>
              <a:t>.</a:t>
            </a:r>
          </a:p>
        </p:txBody>
      </p:sp>
      <p:sp>
        <p:nvSpPr>
          <p:cNvPr id="12" name="Text Placeholder 11">
            <a:extLst>
              <a:ext uri="{FF2B5EF4-FFF2-40B4-BE49-F238E27FC236}">
                <a16:creationId xmlns:a16="http://schemas.microsoft.com/office/drawing/2014/main" id="{E4F62758-C109-9421-029F-4D65AB2D2D65}"/>
              </a:ext>
            </a:extLst>
          </p:cNvPr>
          <p:cNvSpPr>
            <a:spLocks noGrp="1"/>
          </p:cNvSpPr>
          <p:nvPr>
            <p:ph type="body" sz="quarter" idx="25" hasCustomPrompt="1"/>
          </p:nvPr>
        </p:nvSpPr>
        <p:spPr>
          <a:xfrm>
            <a:off x="720000" y="5548700"/>
            <a:ext cx="5194300" cy="180000"/>
          </a:xfrm>
        </p:spPr>
        <p:txBody>
          <a:bodyPr anchor="b" anchorCtr="0">
            <a:noAutofit/>
          </a:bodyPr>
          <a:lstStyle>
            <a:lvl1pPr marL="0" indent="0">
              <a:lnSpc>
                <a:spcPct val="100000"/>
              </a:lnSpc>
              <a:spcBef>
                <a:spcPts val="250"/>
              </a:spcBef>
              <a:spcAft>
                <a:spcPts val="600"/>
              </a:spcAft>
              <a:buFont typeface="Arial" panose="020B0604020202020204" pitchFamily="34" charset="0"/>
              <a:buNone/>
              <a:defRPr sz="1300" b="1">
                <a:solidFill>
                  <a:schemeClr val="bg1"/>
                </a:solidFill>
                <a:latin typeface="+mj-lt"/>
              </a:defRPr>
            </a:lvl1pPr>
            <a:lvl2pPr marL="0" indent="0">
              <a:lnSpc>
                <a:spcPct val="100000"/>
              </a:lnSpc>
              <a:spcBef>
                <a:spcPts val="250"/>
              </a:spcBef>
              <a:spcAft>
                <a:spcPts val="600"/>
              </a:spcAft>
              <a:buNone/>
              <a:defRPr sz="1000" b="1">
                <a:solidFill>
                  <a:schemeClr val="bg1"/>
                </a:solidFill>
                <a:latin typeface="+mj-lt"/>
              </a:defRPr>
            </a:lvl2pPr>
            <a:lvl3pPr marL="0" indent="0">
              <a:lnSpc>
                <a:spcPct val="100000"/>
              </a:lnSpc>
              <a:spcBef>
                <a:spcPts val="250"/>
              </a:spcBef>
              <a:spcAft>
                <a:spcPts val="600"/>
              </a:spcAft>
              <a:buNone/>
              <a:defRPr sz="1000" b="1">
                <a:solidFill>
                  <a:schemeClr val="bg1"/>
                </a:solidFill>
                <a:latin typeface="+mj-lt"/>
              </a:defRPr>
            </a:lvl3pPr>
            <a:lvl4pPr marL="0" indent="0">
              <a:lnSpc>
                <a:spcPct val="100000"/>
              </a:lnSpc>
              <a:spcBef>
                <a:spcPts val="250"/>
              </a:spcBef>
              <a:spcAft>
                <a:spcPts val="600"/>
              </a:spcAft>
              <a:buNone/>
              <a:defRPr sz="1000" b="1">
                <a:solidFill>
                  <a:schemeClr val="bg1"/>
                </a:solidFill>
                <a:latin typeface="+mj-lt"/>
              </a:defRPr>
            </a:lvl4pPr>
            <a:lvl5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5pPr>
            <a:lvl6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6pPr>
            <a:lvl7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7pPr>
            <a:lvl8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8pPr>
            <a:lvl9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9pPr>
          </a:lstStyle>
          <a:p>
            <a:pPr lvl="0"/>
            <a:r>
              <a:rPr lang="en-US" dirty="0"/>
              <a:t>Click to add name</a:t>
            </a:r>
            <a:endParaRPr lang="en-GB" dirty="0"/>
          </a:p>
        </p:txBody>
      </p:sp>
      <p:sp>
        <p:nvSpPr>
          <p:cNvPr id="13" name="Text Placeholder 11">
            <a:extLst>
              <a:ext uri="{FF2B5EF4-FFF2-40B4-BE49-F238E27FC236}">
                <a16:creationId xmlns:a16="http://schemas.microsoft.com/office/drawing/2014/main" id="{34E07CEB-1ACA-B0DC-CACD-3717AF286F62}"/>
              </a:ext>
            </a:extLst>
          </p:cNvPr>
          <p:cNvSpPr>
            <a:spLocks noGrp="1"/>
          </p:cNvSpPr>
          <p:nvPr>
            <p:ph type="body" sz="quarter" idx="26" hasCustomPrompt="1"/>
          </p:nvPr>
        </p:nvSpPr>
        <p:spPr>
          <a:xfrm>
            <a:off x="720000" y="5774000"/>
            <a:ext cx="5194300" cy="180000"/>
          </a:xfrm>
        </p:spPr>
        <p:txBody>
          <a:bodyPr anchor="b" anchorCtr="0">
            <a:noAutofit/>
          </a:bodyPr>
          <a:lstStyle>
            <a:lvl1pPr marL="0" indent="0">
              <a:lnSpc>
                <a:spcPct val="100000"/>
              </a:lnSpc>
              <a:spcBef>
                <a:spcPts val="250"/>
              </a:spcBef>
              <a:spcAft>
                <a:spcPts val="600"/>
              </a:spcAft>
              <a:buFont typeface="Arial" panose="020B0604020202020204" pitchFamily="34" charset="0"/>
              <a:buNone/>
              <a:defRPr sz="1300" b="0">
                <a:solidFill>
                  <a:schemeClr val="bg1"/>
                </a:solidFill>
                <a:latin typeface="+mj-lt"/>
              </a:defRPr>
            </a:lvl1pPr>
            <a:lvl2pPr marL="0" indent="0">
              <a:lnSpc>
                <a:spcPct val="100000"/>
              </a:lnSpc>
              <a:spcBef>
                <a:spcPts val="250"/>
              </a:spcBef>
              <a:spcAft>
                <a:spcPts val="600"/>
              </a:spcAft>
              <a:buNone/>
              <a:defRPr sz="1000" b="1">
                <a:solidFill>
                  <a:schemeClr val="bg1"/>
                </a:solidFill>
                <a:latin typeface="+mj-lt"/>
              </a:defRPr>
            </a:lvl2pPr>
            <a:lvl3pPr marL="0" indent="0">
              <a:lnSpc>
                <a:spcPct val="100000"/>
              </a:lnSpc>
              <a:spcBef>
                <a:spcPts val="250"/>
              </a:spcBef>
              <a:spcAft>
                <a:spcPts val="600"/>
              </a:spcAft>
              <a:buNone/>
              <a:defRPr sz="1000" b="1">
                <a:solidFill>
                  <a:schemeClr val="bg1"/>
                </a:solidFill>
                <a:latin typeface="+mj-lt"/>
              </a:defRPr>
            </a:lvl3pPr>
            <a:lvl4pPr marL="0" indent="0">
              <a:lnSpc>
                <a:spcPct val="100000"/>
              </a:lnSpc>
              <a:spcBef>
                <a:spcPts val="250"/>
              </a:spcBef>
              <a:spcAft>
                <a:spcPts val="600"/>
              </a:spcAft>
              <a:buNone/>
              <a:defRPr sz="1000" b="1">
                <a:solidFill>
                  <a:schemeClr val="bg1"/>
                </a:solidFill>
                <a:latin typeface="+mj-lt"/>
              </a:defRPr>
            </a:lvl4pPr>
            <a:lvl5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5pPr>
            <a:lvl6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6pPr>
            <a:lvl7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7pPr>
            <a:lvl8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8pPr>
            <a:lvl9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9pPr>
          </a:lstStyle>
          <a:p>
            <a:pPr lvl="0"/>
            <a:r>
              <a:rPr lang="en-US" dirty="0"/>
              <a:t>Click to add title</a:t>
            </a:r>
            <a:endParaRPr lang="en-GB" dirty="0"/>
          </a:p>
        </p:txBody>
      </p:sp>
    </p:spTree>
    <p:extLst>
      <p:ext uri="{BB962C8B-B14F-4D97-AF65-F5344CB8AC3E}">
        <p14:creationId xmlns:p14="http://schemas.microsoft.com/office/powerpoint/2010/main" val="2243567273"/>
      </p:ext>
    </p:extLst>
  </p:cSld>
  <p:clrMapOvr>
    <a:masterClrMapping/>
  </p:clrMapOvr>
  <p:extLst>
    <p:ext uri="{DCECCB84-F9BA-43D5-87BE-67443E8EF086}">
      <p15:sldGuideLst xmlns:p15="http://schemas.microsoft.com/office/powerpoint/2012/main">
        <p15:guide id="1" orient="horz" pos="459" userDrawn="1">
          <p15:clr>
            <a:srgbClr val="8F8F8F"/>
          </p15:clr>
        </p15:guide>
        <p15:guide id="2" orient="horz" pos="3906" userDrawn="1">
          <p15:clr>
            <a:srgbClr val="8F8F8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Colum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401A3-9575-864C-1751-0D6214ACB404}"/>
              </a:ext>
            </a:extLst>
          </p:cNvPr>
          <p:cNvSpPr>
            <a:spLocks noGrp="1"/>
          </p:cNvSpPr>
          <p:nvPr>
            <p:ph type="title"/>
          </p:nvPr>
        </p:nvSpPr>
        <p:spPr>
          <a:xfrm>
            <a:off x="719138" y="720000"/>
            <a:ext cx="10753724" cy="561600"/>
          </a:xfr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B051CD4D-601B-F33C-64C0-24F7E54A84C4}"/>
              </a:ext>
            </a:extLst>
          </p:cNvPr>
          <p:cNvSpPr>
            <a:spLocks noGrp="1"/>
          </p:cNvSpPr>
          <p:nvPr>
            <p:ph idx="1" hasCustomPrompt="1"/>
          </p:nvPr>
        </p:nvSpPr>
        <p:spPr>
          <a:xfrm>
            <a:off x="720000" y="1839600"/>
            <a:ext cx="2418000" cy="4297675"/>
          </a:xfrm>
        </p:spPr>
        <p:txBody>
          <a:bodyPr/>
          <a:lstStyle/>
          <a:p>
            <a:pPr lvl="0"/>
            <a:r>
              <a:rPr lang="en-GB" dirty="0"/>
              <a:t>Click to add text. ENTER &amp; TAB or USE INDENT TOOL to change styles.</a:t>
            </a:r>
            <a:br>
              <a:rPr lang="en-GB" dirty="0"/>
            </a:br>
            <a:r>
              <a:rPr lang="en-GB" dirty="0"/>
              <a:t>SHIFT+TAB or USE INDENT TOOL to go back in levels.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Date Placeholder 10">
            <a:extLst>
              <a:ext uri="{FF2B5EF4-FFF2-40B4-BE49-F238E27FC236}">
                <a16:creationId xmlns:a16="http://schemas.microsoft.com/office/drawing/2014/main" id="{0A06397E-9D3D-F1AD-D58D-4D4D7BE0B9F2}"/>
              </a:ext>
            </a:extLst>
          </p:cNvPr>
          <p:cNvSpPr>
            <a:spLocks noGrp="1"/>
          </p:cNvSpPr>
          <p:nvPr>
            <p:ph type="dt" sz="half" idx="10"/>
          </p:nvPr>
        </p:nvSpPr>
        <p:spPr/>
        <p:txBody>
          <a:bodyPr/>
          <a:lstStyle/>
          <a:p>
            <a:fld id="{997ECFD5-E07E-4246-A3BA-6245CC117A65}" type="datetime4">
              <a:rPr lang="en-US" noProof="0" smtClean="0"/>
              <a:t>July 7, 2023</a:t>
            </a:fld>
            <a:endParaRPr lang="en-US" noProof="0"/>
          </a:p>
        </p:txBody>
      </p:sp>
      <p:sp>
        <p:nvSpPr>
          <p:cNvPr id="12" name="Slide Number Placeholder 11">
            <a:extLst>
              <a:ext uri="{FF2B5EF4-FFF2-40B4-BE49-F238E27FC236}">
                <a16:creationId xmlns:a16="http://schemas.microsoft.com/office/drawing/2014/main" id="{770F1D91-C162-A65B-51B6-A5487F8538C2}"/>
              </a:ext>
            </a:extLst>
          </p:cNvPr>
          <p:cNvSpPr>
            <a:spLocks noGrp="1"/>
          </p:cNvSpPr>
          <p:nvPr>
            <p:ph type="sldNum" sz="quarter" idx="11"/>
          </p:nvPr>
        </p:nvSpPr>
        <p:spPr/>
        <p:txBody>
          <a:bodyPr/>
          <a:lstStyle/>
          <a:p>
            <a:fld id="{2DDEA8E7-5F55-4A60-8EF9-470692FC5635}" type="slidenum">
              <a:rPr lang="en-US" noProof="0" smtClean="0"/>
              <a:pPr/>
              <a:t>‹#›</a:t>
            </a:fld>
            <a:endParaRPr lang="en-US" noProof="0"/>
          </a:p>
        </p:txBody>
      </p:sp>
      <p:sp>
        <p:nvSpPr>
          <p:cNvPr id="13" name="Guides" hidden="1">
            <a:extLst>
              <a:ext uri="{FF2B5EF4-FFF2-40B4-BE49-F238E27FC236}">
                <a16:creationId xmlns:a16="http://schemas.microsoft.com/office/drawing/2014/main" id="{768174D0-A75B-3CA3-FFC4-1ED1D5AE0321}"/>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4" name="Content Placeholder 2">
            <a:extLst>
              <a:ext uri="{FF2B5EF4-FFF2-40B4-BE49-F238E27FC236}">
                <a16:creationId xmlns:a16="http://schemas.microsoft.com/office/drawing/2014/main" id="{5529DAC8-8D82-A64D-864B-A5A72A8A096F}"/>
              </a:ext>
            </a:extLst>
          </p:cNvPr>
          <p:cNvSpPr>
            <a:spLocks noGrp="1"/>
          </p:cNvSpPr>
          <p:nvPr>
            <p:ph idx="12" hasCustomPrompt="1"/>
          </p:nvPr>
        </p:nvSpPr>
        <p:spPr>
          <a:xfrm>
            <a:off x="3498000" y="1839600"/>
            <a:ext cx="2418000" cy="4297675"/>
          </a:xfrm>
        </p:spPr>
        <p:txBody>
          <a:bodyPr/>
          <a:lstStyle/>
          <a:p>
            <a:pPr lvl="0"/>
            <a:r>
              <a:rPr lang="en-GB" dirty="0"/>
              <a:t>Click to add text. ENTER &amp; TAB or USE INDENT TOOL to change styles.</a:t>
            </a:r>
            <a:br>
              <a:rPr lang="en-GB" dirty="0"/>
            </a:br>
            <a:r>
              <a:rPr lang="en-GB" dirty="0"/>
              <a:t>SHIFT+TAB or USE INDENT TOOL to go back in levels.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8">
            <a:extLst>
              <a:ext uri="{FF2B5EF4-FFF2-40B4-BE49-F238E27FC236}">
                <a16:creationId xmlns:a16="http://schemas.microsoft.com/office/drawing/2014/main" id="{3A3CAC84-4261-E4FA-B805-4CB5CA0FAFD3}"/>
              </a:ext>
            </a:extLst>
          </p:cNvPr>
          <p:cNvSpPr>
            <a:spLocks noGrp="1"/>
          </p:cNvSpPr>
          <p:nvPr>
            <p:ph type="body" sz="quarter" idx="13" hasCustomPrompt="1"/>
          </p:nvPr>
        </p:nvSpPr>
        <p:spPr>
          <a:xfrm>
            <a:off x="720000" y="1279218"/>
            <a:ext cx="10752000" cy="347020"/>
          </a:xfrm>
        </p:spPr>
        <p:txBody>
          <a:bodyPr/>
          <a:lstStyle>
            <a:lvl1pPr marL="0" indent="0">
              <a:lnSpc>
                <a:spcPct val="100000"/>
              </a:lnSpc>
              <a:spcBef>
                <a:spcPts val="1200"/>
              </a:spcBef>
              <a:spcAft>
                <a:spcPts val="300"/>
              </a:spcAft>
              <a:buFont typeface="Arial" panose="020B0604020202020204" pitchFamily="34" charset="0"/>
              <a:buNone/>
              <a:defRPr sz="1800" b="1" cap="all" spc="200" baseline="0">
                <a:solidFill>
                  <a:schemeClr val="accent2"/>
                </a:solidFill>
                <a:latin typeface="+mj-lt"/>
              </a:defRPr>
            </a:lvl1pPr>
            <a:lvl2pPr marL="0" indent="0">
              <a:lnSpc>
                <a:spcPct val="100000"/>
              </a:lnSpc>
              <a:spcBef>
                <a:spcPts val="1200"/>
              </a:spcBef>
              <a:spcAft>
                <a:spcPts val="300"/>
              </a:spcAft>
              <a:buNone/>
              <a:defRPr sz="1800" b="1" cap="all">
                <a:solidFill>
                  <a:schemeClr val="accent2"/>
                </a:solidFill>
                <a:latin typeface="+mj-lt"/>
              </a:defRPr>
            </a:lvl2pPr>
            <a:lvl3pPr marL="0" indent="0">
              <a:lnSpc>
                <a:spcPct val="100000"/>
              </a:lnSpc>
              <a:spcBef>
                <a:spcPts val="1200"/>
              </a:spcBef>
              <a:spcAft>
                <a:spcPts val="300"/>
              </a:spcAft>
              <a:buNone/>
              <a:defRPr sz="1800" b="1" cap="all">
                <a:solidFill>
                  <a:schemeClr val="accent2"/>
                </a:solidFill>
                <a:latin typeface="+mj-lt"/>
              </a:defRPr>
            </a:lvl3pPr>
            <a:lvl4pPr marL="0" indent="0">
              <a:lnSpc>
                <a:spcPct val="100000"/>
              </a:lnSpc>
              <a:spcBef>
                <a:spcPts val="1200"/>
              </a:spcBef>
              <a:spcAft>
                <a:spcPts val="300"/>
              </a:spcAft>
              <a:buNone/>
              <a:defRPr sz="1800" b="1" cap="all">
                <a:solidFill>
                  <a:schemeClr val="accent2"/>
                </a:solidFill>
                <a:latin typeface="+mj-lt"/>
              </a:defRPr>
            </a:lvl4pPr>
            <a:lvl5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5pPr>
            <a:lvl6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6pPr>
            <a:lvl7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7pPr>
            <a:lvl8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8pPr>
            <a:lvl9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9pPr>
          </a:lstStyle>
          <a:p>
            <a:pPr lvl="0"/>
            <a:r>
              <a:rPr lang="en-US" dirty="0"/>
              <a:t>Click to add subhead</a:t>
            </a:r>
          </a:p>
        </p:txBody>
      </p:sp>
      <p:sp>
        <p:nvSpPr>
          <p:cNvPr id="6" name="Content Placeholder 2">
            <a:extLst>
              <a:ext uri="{FF2B5EF4-FFF2-40B4-BE49-F238E27FC236}">
                <a16:creationId xmlns:a16="http://schemas.microsoft.com/office/drawing/2014/main" id="{617F96C7-6BF0-A4AA-E8A9-B7E0D8B90D31}"/>
              </a:ext>
            </a:extLst>
          </p:cNvPr>
          <p:cNvSpPr>
            <a:spLocks noGrp="1"/>
          </p:cNvSpPr>
          <p:nvPr>
            <p:ph idx="14" hasCustomPrompt="1"/>
          </p:nvPr>
        </p:nvSpPr>
        <p:spPr>
          <a:xfrm>
            <a:off x="6275999" y="1839600"/>
            <a:ext cx="2418000" cy="4297675"/>
          </a:xfrm>
        </p:spPr>
        <p:txBody>
          <a:bodyPr/>
          <a:lstStyle/>
          <a:p>
            <a:pPr lvl="0"/>
            <a:r>
              <a:rPr lang="en-GB" dirty="0"/>
              <a:t>Click to add text. ENTER &amp; TAB or USE INDENT TOOL to change styles.</a:t>
            </a:r>
            <a:br>
              <a:rPr lang="en-GB" dirty="0"/>
            </a:br>
            <a:r>
              <a:rPr lang="en-GB" dirty="0"/>
              <a:t>SHIFT+TAB or USE INDENT TOOL to go back in levels.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Content Placeholder 2">
            <a:extLst>
              <a:ext uri="{FF2B5EF4-FFF2-40B4-BE49-F238E27FC236}">
                <a16:creationId xmlns:a16="http://schemas.microsoft.com/office/drawing/2014/main" id="{8B5911BE-8839-F336-D549-40F51B1053D4}"/>
              </a:ext>
            </a:extLst>
          </p:cNvPr>
          <p:cNvSpPr>
            <a:spLocks noGrp="1"/>
          </p:cNvSpPr>
          <p:nvPr>
            <p:ph idx="15" hasCustomPrompt="1"/>
          </p:nvPr>
        </p:nvSpPr>
        <p:spPr>
          <a:xfrm>
            <a:off x="9053275" y="1839600"/>
            <a:ext cx="2418000" cy="4297675"/>
          </a:xfrm>
        </p:spPr>
        <p:txBody>
          <a:bodyPr/>
          <a:lstStyle/>
          <a:p>
            <a:pPr lvl="0"/>
            <a:r>
              <a:rPr lang="en-GB" dirty="0"/>
              <a:t>Click to add text. ENTER &amp; TAB or USE INDENT TOOL to change styles.</a:t>
            </a:r>
            <a:br>
              <a:rPr lang="en-GB" dirty="0"/>
            </a:br>
            <a:r>
              <a:rPr lang="en-GB" dirty="0"/>
              <a:t>SHIFT+TAB or USE INDENT TOOL to go back in levels.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353306232"/>
      </p:ext>
    </p:extLst>
  </p:cSld>
  <p:clrMapOvr>
    <a:masterClrMapping/>
  </p:clrMapOvr>
  <p:extLst>
    <p:ext uri="{DCECCB84-F9BA-43D5-87BE-67443E8EF086}">
      <p15:sldGuideLst xmlns:p15="http://schemas.microsoft.com/office/powerpoint/2012/main">
        <p15:guide id="1" orient="horz" pos="453" userDrawn="1">
          <p15:clr>
            <a:srgbClr val="8F8F8F"/>
          </p15:clr>
        </p15:guide>
        <p15:guide id="2" orient="horz" pos="1025" userDrawn="1">
          <p15:clr>
            <a:srgbClr val="8F8F8F"/>
          </p15:clr>
        </p15:guide>
        <p15:guide id="3" orient="horz" pos="1162" userDrawn="1">
          <p15:clr>
            <a:srgbClr val="FF96F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REPORT 2 Content">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0A06397E-9D3D-F1AD-D58D-4D4D7BE0B9F2}"/>
              </a:ext>
            </a:extLst>
          </p:cNvPr>
          <p:cNvSpPr>
            <a:spLocks noGrp="1"/>
          </p:cNvSpPr>
          <p:nvPr>
            <p:ph type="dt" sz="half" idx="10"/>
          </p:nvPr>
        </p:nvSpPr>
        <p:spPr/>
        <p:txBody>
          <a:bodyPr/>
          <a:lstStyle/>
          <a:p>
            <a:fld id="{AEBF58B4-61FE-4B6E-9387-39B058629E66}" type="datetime4">
              <a:rPr lang="en-US" noProof="0" smtClean="0"/>
              <a:t>July 7, 2023</a:t>
            </a:fld>
            <a:endParaRPr lang="en-US" noProof="0"/>
          </a:p>
        </p:txBody>
      </p:sp>
      <p:sp>
        <p:nvSpPr>
          <p:cNvPr id="12" name="Slide Number Placeholder 11">
            <a:extLst>
              <a:ext uri="{FF2B5EF4-FFF2-40B4-BE49-F238E27FC236}">
                <a16:creationId xmlns:a16="http://schemas.microsoft.com/office/drawing/2014/main" id="{770F1D91-C162-A65B-51B6-A5487F8538C2}"/>
              </a:ext>
            </a:extLst>
          </p:cNvPr>
          <p:cNvSpPr>
            <a:spLocks noGrp="1"/>
          </p:cNvSpPr>
          <p:nvPr>
            <p:ph type="sldNum" sz="quarter" idx="11"/>
          </p:nvPr>
        </p:nvSpPr>
        <p:spPr/>
        <p:txBody>
          <a:bodyPr/>
          <a:lstStyle/>
          <a:p>
            <a:fld id="{2DDEA8E7-5F55-4A60-8EF9-470692FC5635}" type="slidenum">
              <a:rPr lang="en-US" noProof="0" smtClean="0"/>
              <a:pPr/>
              <a:t>‹#›</a:t>
            </a:fld>
            <a:endParaRPr lang="en-US" noProof="0"/>
          </a:p>
        </p:txBody>
      </p:sp>
      <p:sp>
        <p:nvSpPr>
          <p:cNvPr id="13" name="Guides" hidden="1">
            <a:extLst>
              <a:ext uri="{FF2B5EF4-FFF2-40B4-BE49-F238E27FC236}">
                <a16:creationId xmlns:a16="http://schemas.microsoft.com/office/drawing/2014/main" id="{768174D0-A75B-3CA3-FFC4-1ED1D5AE0321}"/>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14" name="Content Placeholder 13">
            <a:extLst>
              <a:ext uri="{FF2B5EF4-FFF2-40B4-BE49-F238E27FC236}">
                <a16:creationId xmlns:a16="http://schemas.microsoft.com/office/drawing/2014/main" id="{6A4FA1D6-7ADD-AD22-37E9-D78AE1E297DA}"/>
              </a:ext>
            </a:extLst>
          </p:cNvPr>
          <p:cNvSpPr>
            <a:spLocks noGrp="1"/>
          </p:cNvSpPr>
          <p:nvPr>
            <p:ph sz="quarter" idx="13" hasCustomPrompt="1"/>
          </p:nvPr>
        </p:nvSpPr>
        <p:spPr>
          <a:xfrm>
            <a:off x="3502800" y="720000"/>
            <a:ext cx="7970400" cy="5418000"/>
          </a:xfrm>
        </p:spPr>
        <p:txBody>
          <a:bodyPr/>
          <a:lstStyle/>
          <a:p>
            <a:pPr lvl="0"/>
            <a:r>
              <a:rPr lang="en-GB" dirty="0"/>
              <a:t>Click to add text. ENTER &amp; TAB or USE INDENT TOOL to change styles.</a:t>
            </a:r>
            <a:br>
              <a:rPr lang="en-GB" dirty="0"/>
            </a:br>
            <a:r>
              <a:rPr lang="en-GB" dirty="0"/>
              <a:t>SHIFT+TAB or USE INDENT TOOL to go back in levels.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2">
            <a:extLst>
              <a:ext uri="{FF2B5EF4-FFF2-40B4-BE49-F238E27FC236}">
                <a16:creationId xmlns:a16="http://schemas.microsoft.com/office/drawing/2014/main" id="{9843E914-DF48-3630-DBA8-2075914F7380}"/>
              </a:ext>
            </a:extLst>
          </p:cNvPr>
          <p:cNvSpPr>
            <a:spLocks noGrp="1"/>
          </p:cNvSpPr>
          <p:nvPr>
            <p:ph type="title"/>
          </p:nvPr>
        </p:nvSpPr>
        <p:spPr>
          <a:xfrm>
            <a:off x="719138" y="720000"/>
            <a:ext cx="2415600" cy="2530800"/>
          </a:xfrm>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B09FEC81-69D3-F091-6AAB-584372D2CDCA}"/>
              </a:ext>
            </a:extLst>
          </p:cNvPr>
          <p:cNvSpPr>
            <a:spLocks noGrp="1"/>
          </p:cNvSpPr>
          <p:nvPr>
            <p:ph sz="quarter" idx="14" hasCustomPrompt="1"/>
          </p:nvPr>
        </p:nvSpPr>
        <p:spPr>
          <a:xfrm>
            <a:off x="719138" y="3556000"/>
            <a:ext cx="2416175" cy="2581275"/>
          </a:xfrm>
        </p:spPr>
        <p:txBody>
          <a:bodyPr/>
          <a:lstStyle>
            <a:lvl1pPr>
              <a:defRPr sz="4000" cap="all" baseline="0">
                <a:solidFill>
                  <a:srgbClr val="9EC3E1"/>
                </a:solidFill>
              </a:defRPr>
            </a:lvl1pPr>
          </a:lstStyle>
          <a:p>
            <a:pPr lvl="0"/>
            <a:r>
              <a:rPr lang="en-US" dirty="0"/>
              <a:t>Callout or stat</a:t>
            </a:r>
            <a:endParaRPr lang="en-GB" dirty="0"/>
          </a:p>
        </p:txBody>
      </p:sp>
    </p:spTree>
    <p:extLst>
      <p:ext uri="{BB962C8B-B14F-4D97-AF65-F5344CB8AC3E}">
        <p14:creationId xmlns:p14="http://schemas.microsoft.com/office/powerpoint/2010/main" val="2246113426"/>
      </p:ext>
    </p:extLst>
  </p:cSld>
  <p:clrMapOvr>
    <a:masterClrMapping/>
  </p:clrMapOvr>
  <p:extLst>
    <p:ext uri="{DCECCB84-F9BA-43D5-87BE-67443E8EF086}">
      <p15:sldGuideLst xmlns:p15="http://schemas.microsoft.com/office/powerpoint/2012/main">
        <p15:guide id="1" orient="horz" pos="453" userDrawn="1">
          <p15:clr>
            <a:srgbClr val="8F8F8F"/>
          </p15:clr>
        </p15:guide>
        <p15:guide id="3" orient="horz" pos="2251" userDrawn="1">
          <p15:clr>
            <a:srgbClr val="FF96F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guide id="29" orient="horz" pos="2047" userDrawn="1">
          <p15:clr>
            <a:srgbClr val="FF96F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idebar, Righ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BFE9E1-1C16-564A-C1BC-E967D9D8E31E}"/>
              </a:ext>
            </a:extLst>
          </p:cNvPr>
          <p:cNvSpPr/>
          <p:nvPr userDrawn="1"/>
        </p:nvSpPr>
        <p:spPr>
          <a:xfrm>
            <a:off x="8401200" y="0"/>
            <a:ext cx="3790800" cy="6858000"/>
          </a:xfrm>
          <a:prstGeom prst="rect">
            <a:avLst/>
          </a:prstGeom>
          <a:solidFill>
            <a:srgbClr val="EAEAEA">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Date Placeholder 10">
            <a:extLst>
              <a:ext uri="{FF2B5EF4-FFF2-40B4-BE49-F238E27FC236}">
                <a16:creationId xmlns:a16="http://schemas.microsoft.com/office/drawing/2014/main" id="{0A06397E-9D3D-F1AD-D58D-4D4D7BE0B9F2}"/>
              </a:ext>
            </a:extLst>
          </p:cNvPr>
          <p:cNvSpPr>
            <a:spLocks noGrp="1"/>
          </p:cNvSpPr>
          <p:nvPr>
            <p:ph type="dt" sz="half" idx="10"/>
          </p:nvPr>
        </p:nvSpPr>
        <p:spPr/>
        <p:txBody>
          <a:bodyPr/>
          <a:lstStyle/>
          <a:p>
            <a:fld id="{AEBF58B4-61FE-4B6E-9387-39B058629E66}" type="datetime4">
              <a:rPr lang="en-US" noProof="0" smtClean="0"/>
              <a:t>July 7, 2023</a:t>
            </a:fld>
            <a:endParaRPr lang="en-US" noProof="0" dirty="0"/>
          </a:p>
        </p:txBody>
      </p:sp>
      <p:sp>
        <p:nvSpPr>
          <p:cNvPr id="12" name="Slide Number Placeholder 11">
            <a:extLst>
              <a:ext uri="{FF2B5EF4-FFF2-40B4-BE49-F238E27FC236}">
                <a16:creationId xmlns:a16="http://schemas.microsoft.com/office/drawing/2014/main" id="{770F1D91-C162-A65B-51B6-A5487F8538C2}"/>
              </a:ext>
            </a:extLst>
          </p:cNvPr>
          <p:cNvSpPr>
            <a:spLocks noGrp="1"/>
          </p:cNvSpPr>
          <p:nvPr>
            <p:ph type="sldNum" sz="quarter" idx="11"/>
          </p:nvPr>
        </p:nvSpPr>
        <p:spPr/>
        <p:txBody>
          <a:bodyPr/>
          <a:lstStyle/>
          <a:p>
            <a:fld id="{2DDEA8E7-5F55-4A60-8EF9-470692FC5635}" type="slidenum">
              <a:rPr lang="en-US" noProof="0" smtClean="0"/>
              <a:pPr/>
              <a:t>‹#›</a:t>
            </a:fld>
            <a:endParaRPr lang="en-US" noProof="0"/>
          </a:p>
        </p:txBody>
      </p:sp>
      <p:sp>
        <p:nvSpPr>
          <p:cNvPr id="13" name="Guides" hidden="1">
            <a:extLst>
              <a:ext uri="{FF2B5EF4-FFF2-40B4-BE49-F238E27FC236}">
                <a16:creationId xmlns:a16="http://schemas.microsoft.com/office/drawing/2014/main" id="{768174D0-A75B-3CA3-FFC4-1ED1D5AE0321}"/>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9" name="Text Placeholder 8">
            <a:extLst>
              <a:ext uri="{FF2B5EF4-FFF2-40B4-BE49-F238E27FC236}">
                <a16:creationId xmlns:a16="http://schemas.microsoft.com/office/drawing/2014/main" id="{7F4A814F-0C98-DB9E-FF43-763E7CC5813E}"/>
              </a:ext>
            </a:extLst>
          </p:cNvPr>
          <p:cNvSpPr>
            <a:spLocks noGrp="1"/>
          </p:cNvSpPr>
          <p:nvPr>
            <p:ph type="body" sz="quarter" idx="12" hasCustomPrompt="1"/>
          </p:nvPr>
        </p:nvSpPr>
        <p:spPr>
          <a:xfrm>
            <a:off x="720000" y="1279218"/>
            <a:ext cx="7048800" cy="347020"/>
          </a:xfrm>
        </p:spPr>
        <p:txBody>
          <a:bodyPr/>
          <a:lstStyle>
            <a:lvl1pPr marL="0" indent="0">
              <a:lnSpc>
                <a:spcPct val="100000"/>
              </a:lnSpc>
              <a:spcBef>
                <a:spcPts val="1200"/>
              </a:spcBef>
              <a:spcAft>
                <a:spcPts val="300"/>
              </a:spcAft>
              <a:buFont typeface="Arial" panose="020B0604020202020204" pitchFamily="34" charset="0"/>
              <a:buNone/>
              <a:defRPr sz="1800" b="1" cap="all" spc="200" baseline="0">
                <a:solidFill>
                  <a:schemeClr val="accent2"/>
                </a:solidFill>
                <a:latin typeface="+mj-lt"/>
              </a:defRPr>
            </a:lvl1pPr>
            <a:lvl2pPr marL="0" indent="0">
              <a:lnSpc>
                <a:spcPct val="100000"/>
              </a:lnSpc>
              <a:spcBef>
                <a:spcPts val="1200"/>
              </a:spcBef>
              <a:spcAft>
                <a:spcPts val="300"/>
              </a:spcAft>
              <a:buNone/>
              <a:defRPr sz="1800" b="1" cap="all">
                <a:solidFill>
                  <a:schemeClr val="accent2"/>
                </a:solidFill>
                <a:latin typeface="+mj-lt"/>
              </a:defRPr>
            </a:lvl2pPr>
            <a:lvl3pPr marL="0" indent="0">
              <a:lnSpc>
                <a:spcPct val="100000"/>
              </a:lnSpc>
              <a:spcBef>
                <a:spcPts val="1200"/>
              </a:spcBef>
              <a:spcAft>
                <a:spcPts val="300"/>
              </a:spcAft>
              <a:buNone/>
              <a:defRPr sz="1800" b="1" cap="all">
                <a:solidFill>
                  <a:schemeClr val="accent2"/>
                </a:solidFill>
                <a:latin typeface="+mj-lt"/>
              </a:defRPr>
            </a:lvl3pPr>
            <a:lvl4pPr marL="0" indent="0">
              <a:lnSpc>
                <a:spcPct val="100000"/>
              </a:lnSpc>
              <a:spcBef>
                <a:spcPts val="1200"/>
              </a:spcBef>
              <a:spcAft>
                <a:spcPts val="300"/>
              </a:spcAft>
              <a:buNone/>
              <a:defRPr sz="1800" b="1" cap="all">
                <a:solidFill>
                  <a:schemeClr val="accent2"/>
                </a:solidFill>
                <a:latin typeface="+mj-lt"/>
              </a:defRPr>
            </a:lvl4pPr>
            <a:lvl5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5pPr>
            <a:lvl6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6pPr>
            <a:lvl7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7pPr>
            <a:lvl8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8pPr>
            <a:lvl9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9pPr>
          </a:lstStyle>
          <a:p>
            <a:pPr lvl="0"/>
            <a:r>
              <a:rPr lang="en-US" dirty="0"/>
              <a:t>Click to add subhead</a:t>
            </a:r>
          </a:p>
        </p:txBody>
      </p:sp>
      <p:sp>
        <p:nvSpPr>
          <p:cNvPr id="14" name="Content Placeholder 13">
            <a:extLst>
              <a:ext uri="{FF2B5EF4-FFF2-40B4-BE49-F238E27FC236}">
                <a16:creationId xmlns:a16="http://schemas.microsoft.com/office/drawing/2014/main" id="{6A4FA1D6-7ADD-AD22-37E9-D78AE1E297DA}"/>
              </a:ext>
            </a:extLst>
          </p:cNvPr>
          <p:cNvSpPr>
            <a:spLocks noGrp="1"/>
          </p:cNvSpPr>
          <p:nvPr>
            <p:ph sz="quarter" idx="13" hasCustomPrompt="1"/>
          </p:nvPr>
        </p:nvSpPr>
        <p:spPr>
          <a:xfrm>
            <a:off x="720000" y="1839600"/>
            <a:ext cx="7048800" cy="4298400"/>
          </a:xfrm>
        </p:spPr>
        <p:txBody>
          <a:bodyPr/>
          <a:lstStyle/>
          <a:p>
            <a:pPr lvl="0"/>
            <a:r>
              <a:rPr lang="en-GB" dirty="0"/>
              <a:t>Click to add text. ENTER &amp; TAB or USE INDENT TOOL to change styles.</a:t>
            </a:r>
            <a:br>
              <a:rPr lang="en-GB" dirty="0"/>
            </a:br>
            <a:r>
              <a:rPr lang="en-GB" dirty="0"/>
              <a:t>SHIFT+TAB or USE INDENT TOOL to go back in levels.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2">
            <a:extLst>
              <a:ext uri="{FF2B5EF4-FFF2-40B4-BE49-F238E27FC236}">
                <a16:creationId xmlns:a16="http://schemas.microsoft.com/office/drawing/2014/main" id="{9843E914-DF48-3630-DBA8-2075914F7380}"/>
              </a:ext>
            </a:extLst>
          </p:cNvPr>
          <p:cNvSpPr>
            <a:spLocks noGrp="1"/>
          </p:cNvSpPr>
          <p:nvPr>
            <p:ph type="title"/>
          </p:nvPr>
        </p:nvSpPr>
        <p:spPr>
          <a:xfrm>
            <a:off x="719138" y="720000"/>
            <a:ext cx="7048800" cy="561600"/>
          </a:xfrm>
        </p:spPr>
        <p:txBody>
          <a:bodyPr/>
          <a:lstStyle/>
          <a:p>
            <a:r>
              <a:rPr lang="en-US" dirty="0"/>
              <a:t>Click to edit Master title style</a:t>
            </a:r>
            <a:endParaRPr lang="en-GB" dirty="0"/>
          </a:p>
        </p:txBody>
      </p:sp>
      <p:sp>
        <p:nvSpPr>
          <p:cNvPr id="4" name="Content Placeholder 13">
            <a:extLst>
              <a:ext uri="{FF2B5EF4-FFF2-40B4-BE49-F238E27FC236}">
                <a16:creationId xmlns:a16="http://schemas.microsoft.com/office/drawing/2014/main" id="{CD4EAAFD-8308-55F9-E30C-5C801082C1B2}"/>
              </a:ext>
            </a:extLst>
          </p:cNvPr>
          <p:cNvSpPr>
            <a:spLocks noGrp="1"/>
          </p:cNvSpPr>
          <p:nvPr>
            <p:ph sz="quarter" idx="14" hasCustomPrompt="1"/>
          </p:nvPr>
        </p:nvSpPr>
        <p:spPr>
          <a:xfrm>
            <a:off x="8787261" y="720000"/>
            <a:ext cx="2680837" cy="5418000"/>
          </a:xfrm>
        </p:spPr>
        <p:txBody>
          <a:bodyPr/>
          <a:lstStyle/>
          <a:p>
            <a:pPr lvl="0"/>
            <a:r>
              <a:rPr lang="en-GB" dirty="0"/>
              <a:t>Click to add text. ENTER &amp; TAB or USE INDENT TOOL to change styles.</a:t>
            </a:r>
            <a:br>
              <a:rPr lang="en-GB" dirty="0"/>
            </a:br>
            <a:r>
              <a:rPr lang="en-GB" dirty="0"/>
              <a:t>SHIFT+TAB or USE INDENT TOOL to go back in levels.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Footers" descr="{&quot;templafy&quot;:{&quot;id&quot;:&quot;f6daa306-ad96-40f4-82cd-fef5cf89adf4&quot;}}">
            <a:extLst>
              <a:ext uri="{FF2B5EF4-FFF2-40B4-BE49-F238E27FC236}">
                <a16:creationId xmlns:a16="http://schemas.microsoft.com/office/drawing/2014/main" id="{1730DDFB-184E-CE5B-13B1-2A6F3A06ACE8}"/>
              </a:ext>
            </a:extLst>
          </p:cNvPr>
          <p:cNvSpPr/>
          <p:nvPr userDrawn="1"/>
        </p:nvSpPr>
        <p:spPr>
          <a:xfrm>
            <a:off x="9055102" y="6439469"/>
            <a:ext cx="2412997" cy="180000"/>
          </a:xfrm>
          <a:prstGeom prst="rect">
            <a:avLst/>
          </a:prstGeom>
          <a:ln>
            <a:noFill/>
          </a:ln>
        </p:spPr>
        <p:txBody>
          <a:bodyPr vert="horz" lIns="0" tIns="0" rIns="0" bIns="0" rtlCol="0" anchor="b" anchorCtr="0"/>
          <a:lstStyle/>
          <a:p>
            <a:pPr lvl="0" algn="r"/>
            <a:r>
              <a:rPr lang="en-GB" sz="800" noProof="0" dirty="0">
                <a:solidFill>
                  <a:schemeClr val="accent1"/>
                </a:solidFill>
              </a:rPr>
              <a:t>Penn Medicine</a:t>
            </a:r>
          </a:p>
        </p:txBody>
      </p:sp>
    </p:spTree>
    <p:extLst>
      <p:ext uri="{BB962C8B-B14F-4D97-AF65-F5344CB8AC3E}">
        <p14:creationId xmlns:p14="http://schemas.microsoft.com/office/powerpoint/2010/main" val="1564629686"/>
      </p:ext>
    </p:extLst>
  </p:cSld>
  <p:clrMapOvr>
    <a:masterClrMapping/>
  </p:clrMapOvr>
  <p:extLst>
    <p:ext uri="{DCECCB84-F9BA-43D5-87BE-67443E8EF086}">
      <p15:sldGuideLst xmlns:p15="http://schemas.microsoft.com/office/powerpoint/2012/main">
        <p15:guide id="1" orient="horz" pos="453">
          <p15:clr>
            <a:srgbClr val="8F8F8F"/>
          </p15:clr>
        </p15:guide>
        <p15:guide id="4" orient="horz" pos="3866">
          <p15:clr>
            <a:srgbClr val="FF96FF"/>
          </p15:clr>
        </p15:guide>
        <p15:guide id="5" pos="453">
          <p15:clr>
            <a:srgbClr val="FF96FF"/>
          </p15:clr>
        </p15:guide>
        <p15:guide id="6" pos="810">
          <p15:clr>
            <a:srgbClr val="FF96FF"/>
          </p15:clr>
        </p15:guide>
        <p15:guide id="7" pos="1036">
          <p15:clr>
            <a:srgbClr val="FF96FF"/>
          </p15:clr>
        </p15:guide>
        <p15:guide id="8" pos="1393">
          <p15:clr>
            <a:srgbClr val="FF96FF"/>
          </p15:clr>
        </p15:guide>
        <p15:guide id="9" pos="1620">
          <p15:clr>
            <a:srgbClr val="FF96FF"/>
          </p15:clr>
        </p15:guide>
        <p15:guide id="10" pos="1976">
          <p15:clr>
            <a:srgbClr val="FF96FF"/>
          </p15:clr>
        </p15:guide>
        <p15:guide id="11" pos="2203">
          <p15:clr>
            <a:srgbClr val="FF96FF"/>
          </p15:clr>
        </p15:guide>
        <p15:guide id="12" pos="2560">
          <p15:clr>
            <a:srgbClr val="FF96FF"/>
          </p15:clr>
        </p15:guide>
        <p15:guide id="13" pos="2786">
          <p15:clr>
            <a:srgbClr val="FF96FF"/>
          </p15:clr>
        </p15:guide>
        <p15:guide id="14" pos="3143">
          <p15:clr>
            <a:srgbClr val="FF96FF"/>
          </p15:clr>
        </p15:guide>
        <p15:guide id="15" pos="3370">
          <p15:clr>
            <a:srgbClr val="FF96FF"/>
          </p15:clr>
        </p15:guide>
        <p15:guide id="16" pos="3726">
          <p15:clr>
            <a:srgbClr val="FF96FF"/>
          </p15:clr>
        </p15:guide>
        <p15:guide id="17" pos="3953">
          <p15:clr>
            <a:srgbClr val="FF96FF"/>
          </p15:clr>
        </p15:guide>
        <p15:guide id="18" pos="4309">
          <p15:clr>
            <a:srgbClr val="FF96FF"/>
          </p15:clr>
        </p15:guide>
        <p15:guide id="19" pos="4536">
          <p15:clr>
            <a:srgbClr val="FF96FF"/>
          </p15:clr>
        </p15:guide>
        <p15:guide id="20" pos="4893">
          <p15:clr>
            <a:srgbClr val="FF96FF"/>
          </p15:clr>
        </p15:guide>
        <p15:guide id="21" pos="5120">
          <p15:clr>
            <a:srgbClr val="FF96FF"/>
          </p15:clr>
        </p15:guide>
        <p15:guide id="22" pos="5476">
          <p15:clr>
            <a:srgbClr val="FF96FF"/>
          </p15:clr>
        </p15:guide>
        <p15:guide id="23" pos="5703">
          <p15:clr>
            <a:srgbClr val="FF96FF"/>
          </p15:clr>
        </p15:guide>
        <p15:guide id="24" pos="6059">
          <p15:clr>
            <a:srgbClr val="FF96FF"/>
          </p15:clr>
        </p15:guide>
        <p15:guide id="25" pos="6286">
          <p15:clr>
            <a:srgbClr val="FF96FF"/>
          </p15:clr>
        </p15:guide>
        <p15:guide id="26" pos="6643">
          <p15:clr>
            <a:srgbClr val="FF96FF"/>
          </p15:clr>
        </p15:guide>
        <p15:guide id="27" pos="6869">
          <p15:clr>
            <a:srgbClr val="FF96FF"/>
          </p15:clr>
        </p15:guide>
        <p15:guide id="28" pos="7226">
          <p15:clr>
            <a:srgbClr val="FF96F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BFE9E1-1C16-564A-C1BC-E967D9D8E31E}"/>
              </a:ext>
            </a:extLst>
          </p:cNvPr>
          <p:cNvSpPr/>
          <p:nvPr userDrawn="1"/>
        </p:nvSpPr>
        <p:spPr>
          <a:xfrm>
            <a:off x="0" y="0"/>
            <a:ext cx="3790800" cy="6858000"/>
          </a:xfrm>
          <a:prstGeom prst="rect">
            <a:avLst/>
          </a:prstGeom>
          <a:solidFill>
            <a:srgbClr val="EAEAEA">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Date Placeholder 10">
            <a:extLst>
              <a:ext uri="{FF2B5EF4-FFF2-40B4-BE49-F238E27FC236}">
                <a16:creationId xmlns:a16="http://schemas.microsoft.com/office/drawing/2014/main" id="{0A06397E-9D3D-F1AD-D58D-4D4D7BE0B9F2}"/>
              </a:ext>
            </a:extLst>
          </p:cNvPr>
          <p:cNvSpPr>
            <a:spLocks noGrp="1"/>
          </p:cNvSpPr>
          <p:nvPr>
            <p:ph type="dt" sz="half" idx="10"/>
          </p:nvPr>
        </p:nvSpPr>
        <p:spPr>
          <a:xfrm>
            <a:off x="1115138" y="6439469"/>
            <a:ext cx="2024062" cy="180000"/>
          </a:xfrm>
        </p:spPr>
        <p:txBody>
          <a:bodyPr/>
          <a:lstStyle/>
          <a:p>
            <a:fld id="{AEBF58B4-61FE-4B6E-9387-39B058629E66}" type="datetime4">
              <a:rPr lang="en-US" noProof="0" smtClean="0"/>
              <a:t>July 7, 2023</a:t>
            </a:fld>
            <a:endParaRPr lang="en-US" noProof="0" dirty="0"/>
          </a:p>
        </p:txBody>
      </p:sp>
      <p:sp>
        <p:nvSpPr>
          <p:cNvPr id="12" name="Slide Number Placeholder 11">
            <a:extLst>
              <a:ext uri="{FF2B5EF4-FFF2-40B4-BE49-F238E27FC236}">
                <a16:creationId xmlns:a16="http://schemas.microsoft.com/office/drawing/2014/main" id="{770F1D91-C162-A65B-51B6-A5487F8538C2}"/>
              </a:ext>
            </a:extLst>
          </p:cNvPr>
          <p:cNvSpPr>
            <a:spLocks noGrp="1"/>
          </p:cNvSpPr>
          <p:nvPr>
            <p:ph type="sldNum" sz="quarter" idx="11"/>
          </p:nvPr>
        </p:nvSpPr>
        <p:spPr/>
        <p:txBody>
          <a:bodyPr/>
          <a:lstStyle/>
          <a:p>
            <a:fld id="{2DDEA8E7-5F55-4A60-8EF9-470692FC5635}" type="slidenum">
              <a:rPr lang="en-US" noProof="0" smtClean="0"/>
              <a:pPr/>
              <a:t>‹#›</a:t>
            </a:fld>
            <a:endParaRPr lang="en-US" noProof="0"/>
          </a:p>
        </p:txBody>
      </p:sp>
      <p:sp>
        <p:nvSpPr>
          <p:cNvPr id="13" name="Guides" hidden="1">
            <a:extLst>
              <a:ext uri="{FF2B5EF4-FFF2-40B4-BE49-F238E27FC236}">
                <a16:creationId xmlns:a16="http://schemas.microsoft.com/office/drawing/2014/main" id="{768174D0-A75B-3CA3-FFC4-1ED1D5AE0321}"/>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9" name="Text Placeholder 8">
            <a:extLst>
              <a:ext uri="{FF2B5EF4-FFF2-40B4-BE49-F238E27FC236}">
                <a16:creationId xmlns:a16="http://schemas.microsoft.com/office/drawing/2014/main" id="{7F4A814F-0C98-DB9E-FF43-763E7CC5813E}"/>
              </a:ext>
            </a:extLst>
          </p:cNvPr>
          <p:cNvSpPr>
            <a:spLocks noGrp="1"/>
          </p:cNvSpPr>
          <p:nvPr>
            <p:ph type="body" sz="quarter" idx="12" hasCustomPrompt="1"/>
          </p:nvPr>
        </p:nvSpPr>
        <p:spPr>
          <a:xfrm>
            <a:off x="4424400" y="1279218"/>
            <a:ext cx="7048800" cy="347020"/>
          </a:xfrm>
        </p:spPr>
        <p:txBody>
          <a:bodyPr/>
          <a:lstStyle>
            <a:lvl1pPr marL="0" indent="0">
              <a:lnSpc>
                <a:spcPct val="100000"/>
              </a:lnSpc>
              <a:spcBef>
                <a:spcPts val="1200"/>
              </a:spcBef>
              <a:spcAft>
                <a:spcPts val="300"/>
              </a:spcAft>
              <a:buFont typeface="Arial" panose="020B0604020202020204" pitchFamily="34" charset="0"/>
              <a:buNone/>
              <a:defRPr sz="1800" b="1" cap="all" spc="200" baseline="0">
                <a:solidFill>
                  <a:schemeClr val="accent2"/>
                </a:solidFill>
                <a:latin typeface="+mj-lt"/>
              </a:defRPr>
            </a:lvl1pPr>
            <a:lvl2pPr marL="0" indent="0">
              <a:lnSpc>
                <a:spcPct val="100000"/>
              </a:lnSpc>
              <a:spcBef>
                <a:spcPts val="1200"/>
              </a:spcBef>
              <a:spcAft>
                <a:spcPts val="300"/>
              </a:spcAft>
              <a:buNone/>
              <a:defRPr sz="1800" b="1" cap="all">
                <a:solidFill>
                  <a:schemeClr val="accent2"/>
                </a:solidFill>
                <a:latin typeface="+mj-lt"/>
              </a:defRPr>
            </a:lvl2pPr>
            <a:lvl3pPr marL="0" indent="0">
              <a:lnSpc>
                <a:spcPct val="100000"/>
              </a:lnSpc>
              <a:spcBef>
                <a:spcPts val="1200"/>
              </a:spcBef>
              <a:spcAft>
                <a:spcPts val="300"/>
              </a:spcAft>
              <a:buNone/>
              <a:defRPr sz="1800" b="1" cap="all">
                <a:solidFill>
                  <a:schemeClr val="accent2"/>
                </a:solidFill>
                <a:latin typeface="+mj-lt"/>
              </a:defRPr>
            </a:lvl3pPr>
            <a:lvl4pPr marL="0" indent="0">
              <a:lnSpc>
                <a:spcPct val="100000"/>
              </a:lnSpc>
              <a:spcBef>
                <a:spcPts val="1200"/>
              </a:spcBef>
              <a:spcAft>
                <a:spcPts val="300"/>
              </a:spcAft>
              <a:buNone/>
              <a:defRPr sz="1800" b="1" cap="all">
                <a:solidFill>
                  <a:schemeClr val="accent2"/>
                </a:solidFill>
                <a:latin typeface="+mj-lt"/>
              </a:defRPr>
            </a:lvl4pPr>
            <a:lvl5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5pPr>
            <a:lvl6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6pPr>
            <a:lvl7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7pPr>
            <a:lvl8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8pPr>
            <a:lvl9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9pPr>
          </a:lstStyle>
          <a:p>
            <a:pPr lvl="0"/>
            <a:r>
              <a:rPr lang="en-US" dirty="0"/>
              <a:t>Click to add subhead</a:t>
            </a:r>
          </a:p>
        </p:txBody>
      </p:sp>
      <p:sp>
        <p:nvSpPr>
          <p:cNvPr id="14" name="Content Placeholder 13">
            <a:extLst>
              <a:ext uri="{FF2B5EF4-FFF2-40B4-BE49-F238E27FC236}">
                <a16:creationId xmlns:a16="http://schemas.microsoft.com/office/drawing/2014/main" id="{6A4FA1D6-7ADD-AD22-37E9-D78AE1E297DA}"/>
              </a:ext>
            </a:extLst>
          </p:cNvPr>
          <p:cNvSpPr>
            <a:spLocks noGrp="1"/>
          </p:cNvSpPr>
          <p:nvPr>
            <p:ph sz="quarter" idx="13" hasCustomPrompt="1"/>
          </p:nvPr>
        </p:nvSpPr>
        <p:spPr>
          <a:xfrm>
            <a:off x="4424400" y="1839600"/>
            <a:ext cx="7048800" cy="4298400"/>
          </a:xfrm>
        </p:spPr>
        <p:txBody>
          <a:bodyPr/>
          <a:lstStyle/>
          <a:p>
            <a:pPr lvl="0"/>
            <a:r>
              <a:rPr lang="en-GB" dirty="0"/>
              <a:t>Click to add text. ENTER &amp; TAB or USE INDENT TOOL to change styles.</a:t>
            </a:r>
            <a:br>
              <a:rPr lang="en-GB" dirty="0"/>
            </a:br>
            <a:r>
              <a:rPr lang="en-GB" dirty="0"/>
              <a:t>SHIFT+TAB or USE INDENT TOOL to go back in levels.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2">
            <a:extLst>
              <a:ext uri="{FF2B5EF4-FFF2-40B4-BE49-F238E27FC236}">
                <a16:creationId xmlns:a16="http://schemas.microsoft.com/office/drawing/2014/main" id="{9843E914-DF48-3630-DBA8-2075914F7380}"/>
              </a:ext>
            </a:extLst>
          </p:cNvPr>
          <p:cNvSpPr>
            <a:spLocks noGrp="1"/>
          </p:cNvSpPr>
          <p:nvPr>
            <p:ph type="title"/>
          </p:nvPr>
        </p:nvSpPr>
        <p:spPr>
          <a:xfrm>
            <a:off x="4424400" y="720000"/>
            <a:ext cx="7048800" cy="561600"/>
          </a:xfrm>
        </p:spPr>
        <p:txBody>
          <a:bodyPr/>
          <a:lstStyle/>
          <a:p>
            <a:r>
              <a:rPr lang="en-US" dirty="0"/>
              <a:t>Click to edit Master title style</a:t>
            </a:r>
            <a:endParaRPr lang="en-GB" dirty="0"/>
          </a:p>
        </p:txBody>
      </p:sp>
      <p:sp>
        <p:nvSpPr>
          <p:cNvPr id="4" name="Content Placeholder 13">
            <a:extLst>
              <a:ext uri="{FF2B5EF4-FFF2-40B4-BE49-F238E27FC236}">
                <a16:creationId xmlns:a16="http://schemas.microsoft.com/office/drawing/2014/main" id="{CD4EAAFD-8308-55F9-E30C-5C801082C1B2}"/>
              </a:ext>
            </a:extLst>
          </p:cNvPr>
          <p:cNvSpPr>
            <a:spLocks noGrp="1"/>
          </p:cNvSpPr>
          <p:nvPr>
            <p:ph sz="quarter" idx="14" hasCustomPrompt="1"/>
          </p:nvPr>
        </p:nvSpPr>
        <p:spPr>
          <a:xfrm>
            <a:off x="720000" y="720000"/>
            <a:ext cx="2419200" cy="5418000"/>
          </a:xfrm>
        </p:spPr>
        <p:txBody>
          <a:bodyPr/>
          <a:lstStyle/>
          <a:p>
            <a:pPr lvl="0"/>
            <a:r>
              <a:rPr lang="en-GB" dirty="0"/>
              <a:t>Click to add text. ENTER &amp; TAB or USE INDENT TOOL to change styles.</a:t>
            </a:r>
            <a:br>
              <a:rPr lang="en-GB" dirty="0"/>
            </a:br>
            <a:r>
              <a:rPr lang="en-GB" dirty="0"/>
              <a:t>SHIFT+TAB or USE INDENT TOOL to go back in levels.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515106787"/>
      </p:ext>
    </p:extLst>
  </p:cSld>
  <p:clrMapOvr>
    <a:masterClrMapping/>
  </p:clrMapOvr>
  <p:extLst>
    <p:ext uri="{DCECCB84-F9BA-43D5-87BE-67443E8EF086}">
      <p15:sldGuideLst xmlns:p15="http://schemas.microsoft.com/office/powerpoint/2012/main">
        <p15:guide id="1" orient="horz" pos="453">
          <p15:clr>
            <a:srgbClr val="8F8F8F"/>
          </p15:clr>
        </p15:guide>
        <p15:guide id="4" orient="horz" pos="3866">
          <p15:clr>
            <a:srgbClr val="FF96FF"/>
          </p15:clr>
        </p15:guide>
        <p15:guide id="5" pos="453">
          <p15:clr>
            <a:srgbClr val="FF96FF"/>
          </p15:clr>
        </p15:guide>
        <p15:guide id="6" pos="810">
          <p15:clr>
            <a:srgbClr val="FF96FF"/>
          </p15:clr>
        </p15:guide>
        <p15:guide id="7" pos="1036">
          <p15:clr>
            <a:srgbClr val="FF96FF"/>
          </p15:clr>
        </p15:guide>
        <p15:guide id="8" pos="1393">
          <p15:clr>
            <a:srgbClr val="FF96FF"/>
          </p15:clr>
        </p15:guide>
        <p15:guide id="9" pos="1620">
          <p15:clr>
            <a:srgbClr val="FF96FF"/>
          </p15:clr>
        </p15:guide>
        <p15:guide id="10" pos="1976">
          <p15:clr>
            <a:srgbClr val="FF96FF"/>
          </p15:clr>
        </p15:guide>
        <p15:guide id="11" pos="2203">
          <p15:clr>
            <a:srgbClr val="FF96FF"/>
          </p15:clr>
        </p15:guide>
        <p15:guide id="12" pos="2560">
          <p15:clr>
            <a:srgbClr val="FF96FF"/>
          </p15:clr>
        </p15:guide>
        <p15:guide id="13" pos="2786">
          <p15:clr>
            <a:srgbClr val="FF96FF"/>
          </p15:clr>
        </p15:guide>
        <p15:guide id="14" pos="3143">
          <p15:clr>
            <a:srgbClr val="FF96FF"/>
          </p15:clr>
        </p15:guide>
        <p15:guide id="15" pos="3370">
          <p15:clr>
            <a:srgbClr val="FF96FF"/>
          </p15:clr>
        </p15:guide>
        <p15:guide id="16" pos="3726">
          <p15:clr>
            <a:srgbClr val="FF96FF"/>
          </p15:clr>
        </p15:guide>
        <p15:guide id="17" pos="3953">
          <p15:clr>
            <a:srgbClr val="FF96FF"/>
          </p15:clr>
        </p15:guide>
        <p15:guide id="18" pos="4309">
          <p15:clr>
            <a:srgbClr val="FF96FF"/>
          </p15:clr>
        </p15:guide>
        <p15:guide id="19" pos="4536">
          <p15:clr>
            <a:srgbClr val="FF96FF"/>
          </p15:clr>
        </p15:guide>
        <p15:guide id="20" pos="4893">
          <p15:clr>
            <a:srgbClr val="FF96FF"/>
          </p15:clr>
        </p15:guide>
        <p15:guide id="21" pos="5120">
          <p15:clr>
            <a:srgbClr val="FF96FF"/>
          </p15:clr>
        </p15:guide>
        <p15:guide id="22" pos="5476">
          <p15:clr>
            <a:srgbClr val="FF96FF"/>
          </p15:clr>
        </p15:guide>
        <p15:guide id="23" pos="5703">
          <p15:clr>
            <a:srgbClr val="FF96FF"/>
          </p15:clr>
        </p15:guide>
        <p15:guide id="24" pos="6059">
          <p15:clr>
            <a:srgbClr val="FF96FF"/>
          </p15:clr>
        </p15:guide>
        <p15:guide id="25" pos="6286">
          <p15:clr>
            <a:srgbClr val="FF96FF"/>
          </p15:clr>
        </p15:guide>
        <p15:guide id="26" pos="6643">
          <p15:clr>
            <a:srgbClr val="FF96FF"/>
          </p15:clr>
        </p15:guide>
        <p15:guide id="27" pos="6869">
          <p15:clr>
            <a:srgbClr val="FF96FF"/>
          </p15:clr>
        </p15:guide>
        <p15:guide id="28" pos="7226">
          <p15:clr>
            <a:srgbClr val="FF96F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ent Left - Photo Righ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614FC3F-8ED6-0751-6C51-3B2BEC1277DD}"/>
              </a:ext>
            </a:extLst>
          </p:cNvPr>
          <p:cNvSpPr>
            <a:spLocks noGrp="1"/>
          </p:cNvSpPr>
          <p:nvPr>
            <p:ph type="pic" sz="quarter" idx="14"/>
          </p:nvPr>
        </p:nvSpPr>
        <p:spPr>
          <a:xfrm>
            <a:off x="7200900" y="0"/>
            <a:ext cx="4991100" cy="6858000"/>
          </a:xfrm>
          <a:solidFill>
            <a:schemeClr val="accent6"/>
          </a:solidFill>
        </p:spPr>
        <p:txBody>
          <a:bodyPr tIns="648000" anchor="ctr" anchorCtr="0"/>
          <a:lstStyle>
            <a:lvl1pPr algn="ctr">
              <a:defRPr/>
            </a:lvl1pPr>
          </a:lstStyle>
          <a:p>
            <a:endParaRPr lang="en-GB"/>
          </a:p>
        </p:txBody>
      </p:sp>
      <p:sp>
        <p:nvSpPr>
          <p:cNvPr id="11" name="Date Placeholder 10">
            <a:extLst>
              <a:ext uri="{FF2B5EF4-FFF2-40B4-BE49-F238E27FC236}">
                <a16:creationId xmlns:a16="http://schemas.microsoft.com/office/drawing/2014/main" id="{0A06397E-9D3D-F1AD-D58D-4D4D7BE0B9F2}"/>
              </a:ext>
            </a:extLst>
          </p:cNvPr>
          <p:cNvSpPr>
            <a:spLocks noGrp="1"/>
          </p:cNvSpPr>
          <p:nvPr>
            <p:ph type="dt" sz="half" idx="10"/>
          </p:nvPr>
        </p:nvSpPr>
        <p:spPr/>
        <p:txBody>
          <a:bodyPr/>
          <a:lstStyle/>
          <a:p>
            <a:fld id="{AEBF58B4-61FE-4B6E-9387-39B058629E66}" type="datetime4">
              <a:rPr lang="en-US" noProof="0" smtClean="0"/>
              <a:t>July 7, 2023</a:t>
            </a:fld>
            <a:endParaRPr lang="en-US" noProof="0" dirty="0"/>
          </a:p>
        </p:txBody>
      </p:sp>
      <p:sp>
        <p:nvSpPr>
          <p:cNvPr id="12" name="Slide Number Placeholder 11">
            <a:extLst>
              <a:ext uri="{FF2B5EF4-FFF2-40B4-BE49-F238E27FC236}">
                <a16:creationId xmlns:a16="http://schemas.microsoft.com/office/drawing/2014/main" id="{770F1D91-C162-A65B-51B6-A5487F8538C2}"/>
              </a:ext>
            </a:extLst>
          </p:cNvPr>
          <p:cNvSpPr>
            <a:spLocks noGrp="1"/>
          </p:cNvSpPr>
          <p:nvPr>
            <p:ph type="sldNum" sz="quarter" idx="11"/>
          </p:nvPr>
        </p:nvSpPr>
        <p:spPr/>
        <p:txBody>
          <a:bodyPr/>
          <a:lstStyle/>
          <a:p>
            <a:fld id="{2DDEA8E7-5F55-4A60-8EF9-470692FC5635}" type="slidenum">
              <a:rPr lang="en-US" noProof="0" smtClean="0"/>
              <a:pPr/>
              <a:t>‹#›</a:t>
            </a:fld>
            <a:endParaRPr lang="en-US" noProof="0"/>
          </a:p>
        </p:txBody>
      </p:sp>
      <p:sp>
        <p:nvSpPr>
          <p:cNvPr id="13" name="Guides" hidden="1">
            <a:extLst>
              <a:ext uri="{FF2B5EF4-FFF2-40B4-BE49-F238E27FC236}">
                <a16:creationId xmlns:a16="http://schemas.microsoft.com/office/drawing/2014/main" id="{768174D0-A75B-3CA3-FFC4-1ED1D5AE0321}"/>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9" name="Text Placeholder 8">
            <a:extLst>
              <a:ext uri="{FF2B5EF4-FFF2-40B4-BE49-F238E27FC236}">
                <a16:creationId xmlns:a16="http://schemas.microsoft.com/office/drawing/2014/main" id="{7F4A814F-0C98-DB9E-FF43-763E7CC5813E}"/>
              </a:ext>
            </a:extLst>
          </p:cNvPr>
          <p:cNvSpPr>
            <a:spLocks noGrp="1"/>
          </p:cNvSpPr>
          <p:nvPr>
            <p:ph type="body" sz="quarter" idx="12" hasCustomPrompt="1"/>
          </p:nvPr>
        </p:nvSpPr>
        <p:spPr>
          <a:xfrm>
            <a:off x="720000" y="1279218"/>
            <a:ext cx="6122000" cy="347020"/>
          </a:xfrm>
        </p:spPr>
        <p:txBody>
          <a:bodyPr/>
          <a:lstStyle>
            <a:lvl1pPr marL="0" indent="0">
              <a:lnSpc>
                <a:spcPct val="100000"/>
              </a:lnSpc>
              <a:spcBef>
                <a:spcPts val="1200"/>
              </a:spcBef>
              <a:spcAft>
                <a:spcPts val="300"/>
              </a:spcAft>
              <a:buFont typeface="Arial" panose="020B0604020202020204" pitchFamily="34" charset="0"/>
              <a:buNone/>
              <a:defRPr sz="1800" b="1" cap="all" spc="200" baseline="0">
                <a:solidFill>
                  <a:schemeClr val="accent2"/>
                </a:solidFill>
                <a:latin typeface="+mj-lt"/>
              </a:defRPr>
            </a:lvl1pPr>
            <a:lvl2pPr marL="0" indent="0">
              <a:lnSpc>
                <a:spcPct val="100000"/>
              </a:lnSpc>
              <a:spcBef>
                <a:spcPts val="1200"/>
              </a:spcBef>
              <a:spcAft>
                <a:spcPts val="300"/>
              </a:spcAft>
              <a:buNone/>
              <a:defRPr sz="1800" b="1" cap="all">
                <a:solidFill>
                  <a:schemeClr val="accent2"/>
                </a:solidFill>
                <a:latin typeface="+mj-lt"/>
              </a:defRPr>
            </a:lvl2pPr>
            <a:lvl3pPr marL="0" indent="0">
              <a:lnSpc>
                <a:spcPct val="100000"/>
              </a:lnSpc>
              <a:spcBef>
                <a:spcPts val="1200"/>
              </a:spcBef>
              <a:spcAft>
                <a:spcPts val="300"/>
              </a:spcAft>
              <a:buNone/>
              <a:defRPr sz="1800" b="1" cap="all">
                <a:solidFill>
                  <a:schemeClr val="accent2"/>
                </a:solidFill>
                <a:latin typeface="+mj-lt"/>
              </a:defRPr>
            </a:lvl3pPr>
            <a:lvl4pPr marL="0" indent="0">
              <a:lnSpc>
                <a:spcPct val="100000"/>
              </a:lnSpc>
              <a:spcBef>
                <a:spcPts val="1200"/>
              </a:spcBef>
              <a:spcAft>
                <a:spcPts val="300"/>
              </a:spcAft>
              <a:buNone/>
              <a:defRPr sz="1800" b="1" cap="all">
                <a:solidFill>
                  <a:schemeClr val="accent2"/>
                </a:solidFill>
                <a:latin typeface="+mj-lt"/>
              </a:defRPr>
            </a:lvl4pPr>
            <a:lvl5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5pPr>
            <a:lvl6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6pPr>
            <a:lvl7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7pPr>
            <a:lvl8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8pPr>
            <a:lvl9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9pPr>
          </a:lstStyle>
          <a:p>
            <a:pPr lvl="0"/>
            <a:r>
              <a:rPr lang="en-US" dirty="0"/>
              <a:t>Click to add subhead</a:t>
            </a:r>
          </a:p>
        </p:txBody>
      </p:sp>
      <p:sp>
        <p:nvSpPr>
          <p:cNvPr id="14" name="Content Placeholder 13">
            <a:extLst>
              <a:ext uri="{FF2B5EF4-FFF2-40B4-BE49-F238E27FC236}">
                <a16:creationId xmlns:a16="http://schemas.microsoft.com/office/drawing/2014/main" id="{6A4FA1D6-7ADD-AD22-37E9-D78AE1E297DA}"/>
              </a:ext>
            </a:extLst>
          </p:cNvPr>
          <p:cNvSpPr>
            <a:spLocks noGrp="1"/>
          </p:cNvSpPr>
          <p:nvPr>
            <p:ph sz="quarter" idx="13" hasCustomPrompt="1"/>
          </p:nvPr>
        </p:nvSpPr>
        <p:spPr>
          <a:xfrm>
            <a:off x="720000" y="1839600"/>
            <a:ext cx="6122000" cy="4298400"/>
          </a:xfrm>
        </p:spPr>
        <p:txBody>
          <a:bodyPr/>
          <a:lstStyle/>
          <a:p>
            <a:pPr lvl="0"/>
            <a:r>
              <a:rPr lang="en-GB" dirty="0"/>
              <a:t>Click to add text. ENTER &amp; TAB or USE INDENT TOOL to change styles.</a:t>
            </a:r>
            <a:br>
              <a:rPr lang="en-GB" dirty="0"/>
            </a:br>
            <a:r>
              <a:rPr lang="en-GB" dirty="0"/>
              <a:t>SHIFT+TAB or USE INDENT TOOL to go back in levels.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2">
            <a:extLst>
              <a:ext uri="{FF2B5EF4-FFF2-40B4-BE49-F238E27FC236}">
                <a16:creationId xmlns:a16="http://schemas.microsoft.com/office/drawing/2014/main" id="{9843E914-DF48-3630-DBA8-2075914F7380}"/>
              </a:ext>
            </a:extLst>
          </p:cNvPr>
          <p:cNvSpPr>
            <a:spLocks noGrp="1"/>
          </p:cNvSpPr>
          <p:nvPr>
            <p:ph type="title"/>
          </p:nvPr>
        </p:nvSpPr>
        <p:spPr>
          <a:xfrm>
            <a:off x="719138" y="720000"/>
            <a:ext cx="6122000" cy="561600"/>
          </a:xfrm>
        </p:spPr>
        <p:txBody>
          <a:bodyPr/>
          <a:lstStyle/>
          <a:p>
            <a:r>
              <a:rPr lang="en-US" dirty="0"/>
              <a:t>Click to edit Master title style</a:t>
            </a:r>
            <a:endParaRPr lang="en-GB" dirty="0"/>
          </a:p>
        </p:txBody>
      </p:sp>
      <p:sp>
        <p:nvSpPr>
          <p:cNvPr id="4" name="Footers" descr="{&quot;templafy&quot;:{&quot;id&quot;:&quot;fe8e1a07-4725-46e9-b27d-111515b6a4b0&quot;}}">
            <a:extLst>
              <a:ext uri="{FF2B5EF4-FFF2-40B4-BE49-F238E27FC236}">
                <a16:creationId xmlns:a16="http://schemas.microsoft.com/office/drawing/2014/main" id="{F9EC4DD8-B03D-E94C-E682-0A9B26DCBF89}"/>
              </a:ext>
            </a:extLst>
          </p:cNvPr>
          <p:cNvSpPr/>
          <p:nvPr userDrawn="1"/>
        </p:nvSpPr>
        <p:spPr>
          <a:xfrm>
            <a:off x="9055102" y="6439469"/>
            <a:ext cx="2412997" cy="180000"/>
          </a:xfrm>
          <a:prstGeom prst="rect">
            <a:avLst/>
          </a:prstGeom>
          <a:ln>
            <a:noFill/>
          </a:ln>
        </p:spPr>
        <p:txBody>
          <a:bodyPr vert="horz" lIns="0" tIns="0" rIns="0" bIns="0" rtlCol="0" anchor="b" anchorCtr="0"/>
          <a:lstStyle/>
          <a:p>
            <a:pPr lvl="0" algn="r"/>
            <a:r>
              <a:rPr lang="en-GB" sz="800" noProof="0" dirty="0">
                <a:solidFill>
                  <a:schemeClr val="accent1"/>
                </a:solidFill>
              </a:rPr>
              <a:t>Penn Medicine</a:t>
            </a:r>
          </a:p>
        </p:txBody>
      </p:sp>
    </p:spTree>
    <p:extLst>
      <p:ext uri="{BB962C8B-B14F-4D97-AF65-F5344CB8AC3E}">
        <p14:creationId xmlns:p14="http://schemas.microsoft.com/office/powerpoint/2010/main" val="4092619915"/>
      </p:ext>
    </p:extLst>
  </p:cSld>
  <p:clrMapOvr>
    <a:masterClrMapping/>
  </p:clrMapOvr>
  <p:extLst>
    <p:ext uri="{DCECCB84-F9BA-43D5-87BE-67443E8EF086}">
      <p15:sldGuideLst xmlns:p15="http://schemas.microsoft.com/office/powerpoint/2012/main">
        <p15:guide id="1" orient="horz" pos="453" userDrawn="1">
          <p15:clr>
            <a:srgbClr val="8F8F8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eft - Content Right">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C0E66B85-A497-806D-1EDC-07151561F037}"/>
              </a:ext>
            </a:extLst>
          </p:cNvPr>
          <p:cNvSpPr>
            <a:spLocks noGrp="1"/>
          </p:cNvSpPr>
          <p:nvPr>
            <p:ph type="pic" sz="quarter" idx="14"/>
          </p:nvPr>
        </p:nvSpPr>
        <p:spPr>
          <a:xfrm>
            <a:off x="0" y="0"/>
            <a:ext cx="4991100" cy="6858000"/>
          </a:xfrm>
          <a:solidFill>
            <a:schemeClr val="accent6"/>
          </a:solidFill>
        </p:spPr>
        <p:txBody>
          <a:bodyPr tIns="648000" anchor="ctr" anchorCtr="0"/>
          <a:lstStyle>
            <a:lvl1pPr algn="ctr">
              <a:defRPr/>
            </a:lvl1pPr>
          </a:lstStyle>
          <a:p>
            <a:endParaRPr lang="en-GB"/>
          </a:p>
        </p:txBody>
      </p:sp>
      <p:sp>
        <p:nvSpPr>
          <p:cNvPr id="11" name="Date Placeholder 10">
            <a:extLst>
              <a:ext uri="{FF2B5EF4-FFF2-40B4-BE49-F238E27FC236}">
                <a16:creationId xmlns:a16="http://schemas.microsoft.com/office/drawing/2014/main" id="{0A06397E-9D3D-F1AD-D58D-4D4D7BE0B9F2}"/>
              </a:ext>
            </a:extLst>
          </p:cNvPr>
          <p:cNvSpPr>
            <a:spLocks noGrp="1"/>
          </p:cNvSpPr>
          <p:nvPr>
            <p:ph type="dt" sz="half" idx="10"/>
          </p:nvPr>
        </p:nvSpPr>
        <p:spPr>
          <a:xfrm>
            <a:off x="1115138" y="6439469"/>
            <a:ext cx="2024062" cy="180000"/>
          </a:xfrm>
        </p:spPr>
        <p:txBody>
          <a:bodyPr/>
          <a:lstStyle/>
          <a:p>
            <a:fld id="{AEBF58B4-61FE-4B6E-9387-39B058629E66}" type="datetime4">
              <a:rPr lang="en-US" noProof="0" smtClean="0"/>
              <a:t>July 7, 2023</a:t>
            </a:fld>
            <a:endParaRPr lang="en-US" noProof="0" dirty="0"/>
          </a:p>
        </p:txBody>
      </p:sp>
      <p:sp>
        <p:nvSpPr>
          <p:cNvPr id="12" name="Slide Number Placeholder 11">
            <a:extLst>
              <a:ext uri="{FF2B5EF4-FFF2-40B4-BE49-F238E27FC236}">
                <a16:creationId xmlns:a16="http://schemas.microsoft.com/office/drawing/2014/main" id="{770F1D91-C162-A65B-51B6-A5487F8538C2}"/>
              </a:ext>
            </a:extLst>
          </p:cNvPr>
          <p:cNvSpPr>
            <a:spLocks noGrp="1"/>
          </p:cNvSpPr>
          <p:nvPr>
            <p:ph type="sldNum" sz="quarter" idx="11"/>
          </p:nvPr>
        </p:nvSpPr>
        <p:spPr/>
        <p:txBody>
          <a:bodyPr/>
          <a:lstStyle/>
          <a:p>
            <a:fld id="{2DDEA8E7-5F55-4A60-8EF9-470692FC5635}" type="slidenum">
              <a:rPr lang="en-US" noProof="0" smtClean="0"/>
              <a:pPr/>
              <a:t>‹#›</a:t>
            </a:fld>
            <a:endParaRPr lang="en-US" noProof="0"/>
          </a:p>
        </p:txBody>
      </p:sp>
      <p:sp>
        <p:nvSpPr>
          <p:cNvPr id="13" name="Guides" hidden="1">
            <a:extLst>
              <a:ext uri="{FF2B5EF4-FFF2-40B4-BE49-F238E27FC236}">
                <a16:creationId xmlns:a16="http://schemas.microsoft.com/office/drawing/2014/main" id="{768174D0-A75B-3CA3-FFC4-1ED1D5AE0321}"/>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9" name="Text Placeholder 8">
            <a:extLst>
              <a:ext uri="{FF2B5EF4-FFF2-40B4-BE49-F238E27FC236}">
                <a16:creationId xmlns:a16="http://schemas.microsoft.com/office/drawing/2014/main" id="{7F4A814F-0C98-DB9E-FF43-763E7CC5813E}"/>
              </a:ext>
            </a:extLst>
          </p:cNvPr>
          <p:cNvSpPr>
            <a:spLocks noGrp="1"/>
          </p:cNvSpPr>
          <p:nvPr>
            <p:ph type="body" sz="quarter" idx="12" hasCustomPrompt="1"/>
          </p:nvPr>
        </p:nvSpPr>
        <p:spPr>
          <a:xfrm>
            <a:off x="5349275" y="1279218"/>
            <a:ext cx="6122000" cy="347020"/>
          </a:xfrm>
        </p:spPr>
        <p:txBody>
          <a:bodyPr/>
          <a:lstStyle>
            <a:lvl1pPr marL="0" indent="0">
              <a:lnSpc>
                <a:spcPct val="100000"/>
              </a:lnSpc>
              <a:spcBef>
                <a:spcPts val="1200"/>
              </a:spcBef>
              <a:spcAft>
                <a:spcPts val="300"/>
              </a:spcAft>
              <a:buFont typeface="Arial" panose="020B0604020202020204" pitchFamily="34" charset="0"/>
              <a:buNone/>
              <a:defRPr sz="1800" b="1" cap="all" spc="200" baseline="0">
                <a:solidFill>
                  <a:schemeClr val="accent2"/>
                </a:solidFill>
                <a:latin typeface="+mj-lt"/>
              </a:defRPr>
            </a:lvl1pPr>
            <a:lvl2pPr marL="0" indent="0">
              <a:lnSpc>
                <a:spcPct val="100000"/>
              </a:lnSpc>
              <a:spcBef>
                <a:spcPts val="1200"/>
              </a:spcBef>
              <a:spcAft>
                <a:spcPts val="300"/>
              </a:spcAft>
              <a:buNone/>
              <a:defRPr sz="1800" b="1" cap="all">
                <a:solidFill>
                  <a:schemeClr val="accent2"/>
                </a:solidFill>
                <a:latin typeface="+mj-lt"/>
              </a:defRPr>
            </a:lvl2pPr>
            <a:lvl3pPr marL="0" indent="0">
              <a:lnSpc>
                <a:spcPct val="100000"/>
              </a:lnSpc>
              <a:spcBef>
                <a:spcPts val="1200"/>
              </a:spcBef>
              <a:spcAft>
                <a:spcPts val="300"/>
              </a:spcAft>
              <a:buNone/>
              <a:defRPr sz="1800" b="1" cap="all">
                <a:solidFill>
                  <a:schemeClr val="accent2"/>
                </a:solidFill>
                <a:latin typeface="+mj-lt"/>
              </a:defRPr>
            </a:lvl3pPr>
            <a:lvl4pPr marL="0" indent="0">
              <a:lnSpc>
                <a:spcPct val="100000"/>
              </a:lnSpc>
              <a:spcBef>
                <a:spcPts val="1200"/>
              </a:spcBef>
              <a:spcAft>
                <a:spcPts val="300"/>
              </a:spcAft>
              <a:buNone/>
              <a:defRPr sz="1800" b="1" cap="all">
                <a:solidFill>
                  <a:schemeClr val="accent2"/>
                </a:solidFill>
                <a:latin typeface="+mj-lt"/>
              </a:defRPr>
            </a:lvl4pPr>
            <a:lvl5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5pPr>
            <a:lvl6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6pPr>
            <a:lvl7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7pPr>
            <a:lvl8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8pPr>
            <a:lvl9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9pPr>
          </a:lstStyle>
          <a:p>
            <a:pPr lvl="0"/>
            <a:r>
              <a:rPr lang="en-US" dirty="0"/>
              <a:t>Click to add subhead</a:t>
            </a:r>
          </a:p>
        </p:txBody>
      </p:sp>
      <p:sp>
        <p:nvSpPr>
          <p:cNvPr id="14" name="Content Placeholder 13">
            <a:extLst>
              <a:ext uri="{FF2B5EF4-FFF2-40B4-BE49-F238E27FC236}">
                <a16:creationId xmlns:a16="http://schemas.microsoft.com/office/drawing/2014/main" id="{6A4FA1D6-7ADD-AD22-37E9-D78AE1E297DA}"/>
              </a:ext>
            </a:extLst>
          </p:cNvPr>
          <p:cNvSpPr>
            <a:spLocks noGrp="1"/>
          </p:cNvSpPr>
          <p:nvPr>
            <p:ph sz="quarter" idx="13" hasCustomPrompt="1"/>
          </p:nvPr>
        </p:nvSpPr>
        <p:spPr>
          <a:xfrm>
            <a:off x="5349275" y="1839600"/>
            <a:ext cx="6122000" cy="4298400"/>
          </a:xfrm>
        </p:spPr>
        <p:txBody>
          <a:bodyPr/>
          <a:lstStyle/>
          <a:p>
            <a:pPr lvl="0"/>
            <a:r>
              <a:rPr lang="en-GB" dirty="0"/>
              <a:t>Click to add text. ENTER &amp; TAB or USE INDENT TOOL to change styles.</a:t>
            </a:r>
            <a:br>
              <a:rPr lang="en-GB" dirty="0"/>
            </a:br>
            <a:r>
              <a:rPr lang="en-GB" dirty="0"/>
              <a:t>SHIFT+TAB or USE INDENT TOOL to go back in levels.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2">
            <a:extLst>
              <a:ext uri="{FF2B5EF4-FFF2-40B4-BE49-F238E27FC236}">
                <a16:creationId xmlns:a16="http://schemas.microsoft.com/office/drawing/2014/main" id="{9843E914-DF48-3630-DBA8-2075914F7380}"/>
              </a:ext>
            </a:extLst>
          </p:cNvPr>
          <p:cNvSpPr>
            <a:spLocks noGrp="1"/>
          </p:cNvSpPr>
          <p:nvPr>
            <p:ph type="title"/>
          </p:nvPr>
        </p:nvSpPr>
        <p:spPr>
          <a:xfrm>
            <a:off x="5349275" y="720000"/>
            <a:ext cx="6122000" cy="56160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3611461125"/>
      </p:ext>
    </p:extLst>
  </p:cSld>
  <p:clrMapOvr>
    <a:masterClrMapping/>
  </p:clrMapOvr>
  <p:extLst>
    <p:ext uri="{DCECCB84-F9BA-43D5-87BE-67443E8EF086}">
      <p15:sldGuideLst xmlns:p15="http://schemas.microsoft.com/office/powerpoint/2012/main">
        <p15:guide id="1" orient="horz" pos="453">
          <p15:clr>
            <a:srgbClr val="8F8F8F"/>
          </p15:clr>
        </p15:guide>
        <p15:guide id="4" orient="horz" pos="3866">
          <p15:clr>
            <a:srgbClr val="FF96FF"/>
          </p15:clr>
        </p15:guide>
        <p15:guide id="5" pos="453">
          <p15:clr>
            <a:srgbClr val="FF96FF"/>
          </p15:clr>
        </p15:guide>
        <p15:guide id="6" pos="810">
          <p15:clr>
            <a:srgbClr val="FF96FF"/>
          </p15:clr>
        </p15:guide>
        <p15:guide id="7" pos="1036">
          <p15:clr>
            <a:srgbClr val="FF96FF"/>
          </p15:clr>
        </p15:guide>
        <p15:guide id="8" pos="1393">
          <p15:clr>
            <a:srgbClr val="FF96FF"/>
          </p15:clr>
        </p15:guide>
        <p15:guide id="9" pos="1620">
          <p15:clr>
            <a:srgbClr val="FF96FF"/>
          </p15:clr>
        </p15:guide>
        <p15:guide id="10" pos="1976">
          <p15:clr>
            <a:srgbClr val="FF96FF"/>
          </p15:clr>
        </p15:guide>
        <p15:guide id="11" pos="2203">
          <p15:clr>
            <a:srgbClr val="FF96FF"/>
          </p15:clr>
        </p15:guide>
        <p15:guide id="12" pos="2560">
          <p15:clr>
            <a:srgbClr val="FF96FF"/>
          </p15:clr>
        </p15:guide>
        <p15:guide id="13" pos="2786">
          <p15:clr>
            <a:srgbClr val="FF96FF"/>
          </p15:clr>
        </p15:guide>
        <p15:guide id="14" pos="3143">
          <p15:clr>
            <a:srgbClr val="FF96FF"/>
          </p15:clr>
        </p15:guide>
        <p15:guide id="15" pos="3370">
          <p15:clr>
            <a:srgbClr val="FF96FF"/>
          </p15:clr>
        </p15:guide>
        <p15:guide id="16" pos="3726">
          <p15:clr>
            <a:srgbClr val="FF96FF"/>
          </p15:clr>
        </p15:guide>
        <p15:guide id="17" pos="3953">
          <p15:clr>
            <a:srgbClr val="FF96FF"/>
          </p15:clr>
        </p15:guide>
        <p15:guide id="18" pos="4309">
          <p15:clr>
            <a:srgbClr val="FF96FF"/>
          </p15:clr>
        </p15:guide>
        <p15:guide id="19" pos="4536">
          <p15:clr>
            <a:srgbClr val="FF96FF"/>
          </p15:clr>
        </p15:guide>
        <p15:guide id="20" pos="4893">
          <p15:clr>
            <a:srgbClr val="FF96FF"/>
          </p15:clr>
        </p15:guide>
        <p15:guide id="21" pos="5120">
          <p15:clr>
            <a:srgbClr val="FF96FF"/>
          </p15:clr>
        </p15:guide>
        <p15:guide id="22" pos="5476">
          <p15:clr>
            <a:srgbClr val="FF96FF"/>
          </p15:clr>
        </p15:guide>
        <p15:guide id="23" pos="5703">
          <p15:clr>
            <a:srgbClr val="FF96FF"/>
          </p15:clr>
        </p15:guide>
        <p15:guide id="24" pos="6059">
          <p15:clr>
            <a:srgbClr val="FF96FF"/>
          </p15:clr>
        </p15:guide>
        <p15:guide id="25" pos="6286">
          <p15:clr>
            <a:srgbClr val="FF96FF"/>
          </p15:clr>
        </p15:guide>
        <p15:guide id="26" pos="6643">
          <p15:clr>
            <a:srgbClr val="FF96FF"/>
          </p15:clr>
        </p15:guide>
        <p15:guide id="27" pos="6869">
          <p15:clr>
            <a:srgbClr val="FF96FF"/>
          </p15:clr>
        </p15:guide>
        <p15:guide id="28" pos="7226">
          <p15:clr>
            <a:srgbClr val="FF96F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REPORT 3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57D76C0-5C22-E359-CE79-F004D2181106}"/>
              </a:ext>
            </a:extLst>
          </p:cNvPr>
          <p:cNvSpPr/>
          <p:nvPr userDrawn="1"/>
        </p:nvSpPr>
        <p:spPr>
          <a:xfrm>
            <a:off x="0" y="0"/>
            <a:ext cx="5911200" cy="6858000"/>
          </a:xfrm>
          <a:prstGeom prst="rect">
            <a:avLst/>
          </a:prstGeom>
          <a:gradFill>
            <a:gsLst>
              <a:gs pos="60000">
                <a:schemeClr val="accent1"/>
              </a:gs>
              <a:gs pos="86000">
                <a:srgbClr val="1F538F"/>
              </a:gs>
              <a:gs pos="100000">
                <a:schemeClr val="accent3"/>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Date Placeholder 2">
            <a:extLst>
              <a:ext uri="{FF2B5EF4-FFF2-40B4-BE49-F238E27FC236}">
                <a16:creationId xmlns:a16="http://schemas.microsoft.com/office/drawing/2014/main" id="{74AEFCFA-0AE5-65AE-6589-C19C748A3C16}"/>
              </a:ext>
            </a:extLst>
          </p:cNvPr>
          <p:cNvSpPr>
            <a:spLocks noGrp="1"/>
          </p:cNvSpPr>
          <p:nvPr>
            <p:ph type="dt" sz="half" idx="10"/>
          </p:nvPr>
        </p:nvSpPr>
        <p:spPr/>
        <p:txBody>
          <a:bodyPr/>
          <a:lstStyle>
            <a:lvl1pPr>
              <a:defRPr>
                <a:solidFill>
                  <a:schemeClr val="bg1"/>
                </a:solidFill>
              </a:defRPr>
            </a:lvl1pPr>
          </a:lstStyle>
          <a:p>
            <a:fld id="{197DF7FC-2311-4E03-AAFE-2DADE0839E10}" type="datetime4">
              <a:rPr lang="en-US" smtClean="0"/>
              <a:pPr/>
              <a:t>July 7, 2023</a:t>
            </a:fld>
            <a:endParaRPr lang="en-US"/>
          </a:p>
        </p:txBody>
      </p:sp>
      <p:sp>
        <p:nvSpPr>
          <p:cNvPr id="4" name="Slide Number Placeholder 3">
            <a:extLst>
              <a:ext uri="{FF2B5EF4-FFF2-40B4-BE49-F238E27FC236}">
                <a16:creationId xmlns:a16="http://schemas.microsoft.com/office/drawing/2014/main" id="{398CAD62-B326-A257-86A5-C40BD738812A}"/>
              </a:ext>
            </a:extLst>
          </p:cNvPr>
          <p:cNvSpPr>
            <a:spLocks noGrp="1"/>
          </p:cNvSpPr>
          <p:nvPr>
            <p:ph type="sldNum" sz="quarter" idx="11"/>
          </p:nvPr>
        </p:nvSpPr>
        <p:spPr/>
        <p:txBody>
          <a:bodyPr/>
          <a:lstStyle>
            <a:lvl1pPr>
              <a:defRPr>
                <a:solidFill>
                  <a:schemeClr val="bg1"/>
                </a:solidFill>
              </a:defRPr>
            </a:lvl1pPr>
          </a:lstStyle>
          <a:p>
            <a:fld id="{2DDEA8E7-5F55-4A60-8EF9-470692FC5635}" type="slidenum">
              <a:rPr lang="en-US" smtClean="0"/>
              <a:pPr/>
              <a:t>‹#›</a:t>
            </a:fld>
            <a:endParaRPr lang="en-US"/>
          </a:p>
        </p:txBody>
      </p:sp>
      <p:sp>
        <p:nvSpPr>
          <p:cNvPr id="7" name="Line top Placeholder 20">
            <a:extLst>
              <a:ext uri="{FF2B5EF4-FFF2-40B4-BE49-F238E27FC236}">
                <a16:creationId xmlns:a16="http://schemas.microsoft.com/office/drawing/2014/main" id="{72D36FB3-7B4E-797E-A42C-8E78112DC05B}"/>
              </a:ext>
            </a:extLst>
          </p:cNvPr>
          <p:cNvSpPr>
            <a:spLocks noGrp="1"/>
          </p:cNvSpPr>
          <p:nvPr>
            <p:ph type="body" sz="quarter" idx="24" hasCustomPrompt="1"/>
          </p:nvPr>
        </p:nvSpPr>
        <p:spPr>
          <a:xfrm>
            <a:off x="0" y="0"/>
            <a:ext cx="12193200" cy="36000"/>
          </a:xfrm>
          <a:solidFill>
            <a:srgbClr val="990000"/>
          </a:solidFill>
          <a:ln>
            <a:solidFill>
              <a:srgbClr val="990000">
                <a:alpha val="0"/>
              </a:srgbClr>
            </a:solidFill>
          </a:ln>
        </p:spPr>
        <p:txBody>
          <a:bodyPr/>
          <a:lstStyle>
            <a:lvl1pPr marL="0" indent="0">
              <a:buNone/>
              <a:defRPr sz="600">
                <a:noFill/>
              </a:defRPr>
            </a:lvl1pPr>
            <a:lvl2pPr marL="0" indent="0">
              <a:defRPr sz="600">
                <a:noFill/>
              </a:defRPr>
            </a:lvl2pPr>
            <a:lvl3pPr marL="0" indent="0">
              <a:defRPr sz="600">
                <a:noFill/>
              </a:defRPr>
            </a:lvl3pPr>
            <a:lvl4pPr marL="0" indent="0">
              <a:defRPr sz="600">
                <a:noFill/>
              </a:defRPr>
            </a:lvl4pPr>
            <a:lvl5pPr marL="0" indent="0">
              <a:defRPr sz="600">
                <a:noFill/>
              </a:defRPr>
            </a:lvl5pPr>
          </a:lstStyle>
          <a:p>
            <a:pPr lvl="0"/>
            <a:r>
              <a:rPr lang="en-US" dirty="0"/>
              <a:t>.</a:t>
            </a:r>
          </a:p>
        </p:txBody>
      </p:sp>
      <p:sp>
        <p:nvSpPr>
          <p:cNvPr id="9" name="Guides" hidden="1">
            <a:extLst>
              <a:ext uri="{FF2B5EF4-FFF2-40B4-BE49-F238E27FC236}">
                <a16:creationId xmlns:a16="http://schemas.microsoft.com/office/drawing/2014/main" id="{17BB443B-C055-B914-A2EB-F51E8E95226E}"/>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2" name="Title 1">
            <a:extLst>
              <a:ext uri="{FF2B5EF4-FFF2-40B4-BE49-F238E27FC236}">
                <a16:creationId xmlns:a16="http://schemas.microsoft.com/office/drawing/2014/main" id="{27FEF4BC-6E95-E773-0639-620E420EBE1F}"/>
              </a:ext>
            </a:extLst>
          </p:cNvPr>
          <p:cNvSpPr>
            <a:spLocks noGrp="1"/>
          </p:cNvSpPr>
          <p:nvPr>
            <p:ph type="title"/>
          </p:nvPr>
        </p:nvSpPr>
        <p:spPr>
          <a:xfrm>
            <a:off x="719138" y="720000"/>
            <a:ext cx="4629600" cy="2530800"/>
          </a:xfrm>
        </p:spPr>
        <p:txBody>
          <a:bodyPr/>
          <a:lstStyle>
            <a:lvl1pPr>
              <a:defRPr>
                <a:solidFill>
                  <a:schemeClr val="bg1"/>
                </a:solidFill>
              </a:defRPr>
            </a:lvl1pPr>
          </a:lstStyle>
          <a:p>
            <a:r>
              <a:rPr lang="en-US" dirty="0"/>
              <a:t>Click to edit Master title style</a:t>
            </a:r>
            <a:endParaRPr lang="en-GB" dirty="0"/>
          </a:p>
        </p:txBody>
      </p:sp>
      <p:sp>
        <p:nvSpPr>
          <p:cNvPr id="10" name="Content Placeholder 13">
            <a:extLst>
              <a:ext uri="{FF2B5EF4-FFF2-40B4-BE49-F238E27FC236}">
                <a16:creationId xmlns:a16="http://schemas.microsoft.com/office/drawing/2014/main" id="{ADAE3EDE-9CDD-1054-DBC1-D9F83A0100DE}"/>
              </a:ext>
            </a:extLst>
          </p:cNvPr>
          <p:cNvSpPr>
            <a:spLocks noGrp="1"/>
          </p:cNvSpPr>
          <p:nvPr>
            <p:ph sz="quarter" idx="13" hasCustomPrompt="1"/>
          </p:nvPr>
        </p:nvSpPr>
        <p:spPr>
          <a:xfrm>
            <a:off x="6280802" y="720000"/>
            <a:ext cx="2412348" cy="2530800"/>
          </a:xfrm>
        </p:spPr>
        <p:txBody>
          <a:bodyPr/>
          <a:lstStyle/>
          <a:p>
            <a:pPr lvl="0"/>
            <a:r>
              <a:rPr lang="en-GB" dirty="0"/>
              <a:t>Click to add text. ENTER &amp; TAB or USE INDENT TOOL to change styles.</a:t>
            </a:r>
            <a:br>
              <a:rPr lang="en-GB" dirty="0"/>
            </a:br>
            <a:r>
              <a:rPr lang="en-GB" dirty="0"/>
              <a:t>SHIFT+TAB or USE INDENT TOOL to go back in levels.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Content Placeholder 13">
            <a:extLst>
              <a:ext uri="{FF2B5EF4-FFF2-40B4-BE49-F238E27FC236}">
                <a16:creationId xmlns:a16="http://schemas.microsoft.com/office/drawing/2014/main" id="{8629CEFB-CC46-A8B8-01A0-9FC67CBA2F49}"/>
              </a:ext>
            </a:extLst>
          </p:cNvPr>
          <p:cNvSpPr>
            <a:spLocks noGrp="1"/>
          </p:cNvSpPr>
          <p:nvPr>
            <p:ph sz="quarter" idx="25" hasCustomPrompt="1"/>
          </p:nvPr>
        </p:nvSpPr>
        <p:spPr>
          <a:xfrm>
            <a:off x="9062752" y="720000"/>
            <a:ext cx="2412348" cy="2530800"/>
          </a:xfrm>
        </p:spPr>
        <p:txBody>
          <a:bodyPr/>
          <a:lstStyle/>
          <a:p>
            <a:pPr lvl="0"/>
            <a:r>
              <a:rPr lang="en-GB" dirty="0"/>
              <a:t>Click to add text. ENTER &amp; TAB or USE INDENT TOOL to change styles.</a:t>
            </a:r>
            <a:br>
              <a:rPr lang="en-GB" dirty="0"/>
            </a:br>
            <a:r>
              <a:rPr lang="en-GB" dirty="0"/>
              <a:t>SHIFT+TAB or USE INDENT TOOL to go back in levels.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Content Placeholder 13">
            <a:extLst>
              <a:ext uri="{FF2B5EF4-FFF2-40B4-BE49-F238E27FC236}">
                <a16:creationId xmlns:a16="http://schemas.microsoft.com/office/drawing/2014/main" id="{277AD4A9-73AA-FC1E-DFE4-E50DD96AC8A9}"/>
              </a:ext>
            </a:extLst>
          </p:cNvPr>
          <p:cNvSpPr>
            <a:spLocks noGrp="1"/>
          </p:cNvSpPr>
          <p:nvPr>
            <p:ph sz="quarter" idx="26" hasCustomPrompt="1"/>
          </p:nvPr>
        </p:nvSpPr>
        <p:spPr>
          <a:xfrm>
            <a:off x="6280802" y="3607201"/>
            <a:ext cx="2412348" cy="2530800"/>
          </a:xfrm>
        </p:spPr>
        <p:txBody>
          <a:bodyPr/>
          <a:lstStyle/>
          <a:p>
            <a:pPr lvl="0"/>
            <a:r>
              <a:rPr lang="en-GB" dirty="0"/>
              <a:t>Click to add text. ENTER &amp; TAB or USE INDENT TOOL to change styles.</a:t>
            </a:r>
            <a:br>
              <a:rPr lang="en-GB" dirty="0"/>
            </a:br>
            <a:r>
              <a:rPr lang="en-GB" dirty="0"/>
              <a:t>SHIFT+TAB or USE INDENT TOOL to go back in levels.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3" name="Content Placeholder 13">
            <a:extLst>
              <a:ext uri="{FF2B5EF4-FFF2-40B4-BE49-F238E27FC236}">
                <a16:creationId xmlns:a16="http://schemas.microsoft.com/office/drawing/2014/main" id="{50F43CDD-BB71-2518-2700-3FC4FD0DB8F2}"/>
              </a:ext>
            </a:extLst>
          </p:cNvPr>
          <p:cNvSpPr>
            <a:spLocks noGrp="1"/>
          </p:cNvSpPr>
          <p:nvPr>
            <p:ph sz="quarter" idx="27" hasCustomPrompt="1"/>
          </p:nvPr>
        </p:nvSpPr>
        <p:spPr>
          <a:xfrm>
            <a:off x="9062752" y="3607201"/>
            <a:ext cx="2412348" cy="2530800"/>
          </a:xfrm>
        </p:spPr>
        <p:txBody>
          <a:bodyPr/>
          <a:lstStyle/>
          <a:p>
            <a:pPr lvl="0"/>
            <a:r>
              <a:rPr lang="en-GB" dirty="0"/>
              <a:t>Click to add text. ENTER &amp; TAB or USE INDENT TOOL to change styles.</a:t>
            </a:r>
            <a:br>
              <a:rPr lang="en-GB" dirty="0"/>
            </a:br>
            <a:r>
              <a:rPr lang="en-GB" dirty="0"/>
              <a:t>SHIFT+TAB or USE INDENT TOOL to go back in levels.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Content Placeholder 5">
            <a:extLst>
              <a:ext uri="{FF2B5EF4-FFF2-40B4-BE49-F238E27FC236}">
                <a16:creationId xmlns:a16="http://schemas.microsoft.com/office/drawing/2014/main" id="{2D123BC9-B849-5E02-3DDF-B103F55291D8}"/>
              </a:ext>
            </a:extLst>
          </p:cNvPr>
          <p:cNvSpPr>
            <a:spLocks noGrp="1"/>
          </p:cNvSpPr>
          <p:nvPr>
            <p:ph sz="quarter" idx="12"/>
          </p:nvPr>
        </p:nvSpPr>
        <p:spPr>
          <a:xfrm>
            <a:off x="719138" y="3610800"/>
            <a:ext cx="4629600" cy="2530800"/>
          </a:xfrm>
        </p:spPr>
        <p:txBody>
          <a:bodyPr/>
          <a:lstStyle>
            <a:lvl1pPr>
              <a:defRPr>
                <a:solidFill>
                  <a:schemeClr val="bg1"/>
                </a:solidFill>
              </a:defRPr>
            </a:lvl1pPr>
            <a:lvl2pPr>
              <a:buClr>
                <a:srgbClr val="9EC3E1"/>
              </a:buClr>
              <a:defRPr>
                <a:solidFill>
                  <a:schemeClr val="bg1"/>
                </a:solidFill>
              </a:defRPr>
            </a:lvl2pPr>
            <a:lvl3pPr>
              <a:buClr>
                <a:srgbClr val="9EC3E1"/>
              </a:buClr>
              <a:defRPr>
                <a:solidFill>
                  <a:schemeClr val="bg1"/>
                </a:solidFill>
              </a:defRPr>
            </a:lvl3pPr>
            <a:lvl4pPr>
              <a:defRPr>
                <a:solidFill>
                  <a:schemeClr val="bg1"/>
                </a:solidFill>
              </a:defRPr>
            </a:lvl4pPr>
            <a:lvl5pPr>
              <a:defRPr>
                <a:solidFill>
                  <a:schemeClr val="bg1"/>
                </a:solidFill>
              </a:defRPr>
            </a:lvl5pPr>
            <a:lvl6pPr>
              <a:defRPr>
                <a:solidFill>
                  <a:schemeClr val="accent3"/>
                </a:solidFill>
              </a:defRPr>
            </a:lvl6pPr>
            <a:lvl7pPr>
              <a:defRPr>
                <a:solidFill>
                  <a:srgbClr val="9EC3E1"/>
                </a:solidFill>
              </a:defRPr>
            </a:lvl7pPr>
            <a:lvl8pPr>
              <a:defRPr>
                <a:solidFill>
                  <a:schemeClr val="bg1"/>
                </a:solidFill>
              </a:defRPr>
            </a:lvl8pPr>
            <a:lvl9pPr>
              <a:defRPr>
                <a:solidFill>
                  <a:srgbClr val="9EC3E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379728241"/>
      </p:ext>
    </p:extLst>
  </p:cSld>
  <p:clrMapOvr>
    <a:masterClrMapping/>
  </p:clrMapOvr>
  <p:extLst>
    <p:ext uri="{DCECCB84-F9BA-43D5-87BE-67443E8EF086}">
      <p15:sldGuideLst xmlns:p15="http://schemas.microsoft.com/office/powerpoint/2012/main">
        <p15:guide id="1" orient="horz" pos="453" userDrawn="1">
          <p15:clr>
            <a:srgbClr val="8F8F8F"/>
          </p15:clr>
        </p15:guide>
        <p15:guide id="3" orient="horz" pos="2047" userDrawn="1">
          <p15:clr>
            <a:srgbClr val="FF96F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guide id="29" orient="horz" pos="2273" userDrawn="1">
          <p15:clr>
            <a:srgbClr val="FF96F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EPORT 5 Conten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4AEFCFA-0AE5-65AE-6589-C19C748A3C16}"/>
              </a:ext>
            </a:extLst>
          </p:cNvPr>
          <p:cNvSpPr>
            <a:spLocks noGrp="1"/>
          </p:cNvSpPr>
          <p:nvPr>
            <p:ph type="dt" sz="half" idx="10"/>
          </p:nvPr>
        </p:nvSpPr>
        <p:spPr/>
        <p:txBody>
          <a:bodyPr/>
          <a:lstStyle>
            <a:lvl1pPr>
              <a:defRPr>
                <a:solidFill>
                  <a:schemeClr val="accent1"/>
                </a:solidFill>
              </a:defRPr>
            </a:lvl1pPr>
          </a:lstStyle>
          <a:p>
            <a:fld id="{197DF7FC-2311-4E03-AAFE-2DADE0839E10}" type="datetime4">
              <a:rPr lang="en-US" smtClean="0"/>
              <a:pPr/>
              <a:t>July 7, 2023</a:t>
            </a:fld>
            <a:endParaRPr lang="en-US"/>
          </a:p>
        </p:txBody>
      </p:sp>
      <p:sp>
        <p:nvSpPr>
          <p:cNvPr id="4" name="Slide Number Placeholder 3">
            <a:extLst>
              <a:ext uri="{FF2B5EF4-FFF2-40B4-BE49-F238E27FC236}">
                <a16:creationId xmlns:a16="http://schemas.microsoft.com/office/drawing/2014/main" id="{398CAD62-B326-A257-86A5-C40BD738812A}"/>
              </a:ext>
            </a:extLst>
          </p:cNvPr>
          <p:cNvSpPr>
            <a:spLocks noGrp="1"/>
          </p:cNvSpPr>
          <p:nvPr>
            <p:ph type="sldNum" sz="quarter" idx="11"/>
          </p:nvPr>
        </p:nvSpPr>
        <p:spPr/>
        <p:txBody>
          <a:bodyPr/>
          <a:lstStyle>
            <a:lvl1pPr>
              <a:defRPr>
                <a:solidFill>
                  <a:schemeClr val="accent1"/>
                </a:solidFill>
              </a:defRPr>
            </a:lvl1pPr>
          </a:lstStyle>
          <a:p>
            <a:fld id="{2DDEA8E7-5F55-4A60-8EF9-470692FC5635}" type="slidenum">
              <a:rPr lang="en-US" smtClean="0"/>
              <a:pPr/>
              <a:t>‹#›</a:t>
            </a:fld>
            <a:endParaRPr lang="en-US"/>
          </a:p>
        </p:txBody>
      </p:sp>
      <p:sp>
        <p:nvSpPr>
          <p:cNvPr id="9" name="Guides" hidden="1">
            <a:extLst>
              <a:ext uri="{FF2B5EF4-FFF2-40B4-BE49-F238E27FC236}">
                <a16:creationId xmlns:a16="http://schemas.microsoft.com/office/drawing/2014/main" id="{17BB443B-C055-B914-A2EB-F51E8E95226E}"/>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5" name="Title 4">
            <a:extLst>
              <a:ext uri="{FF2B5EF4-FFF2-40B4-BE49-F238E27FC236}">
                <a16:creationId xmlns:a16="http://schemas.microsoft.com/office/drawing/2014/main" id="{EB9116D4-9E24-FD39-596E-CABCC8754956}"/>
              </a:ext>
            </a:extLst>
          </p:cNvPr>
          <p:cNvSpPr>
            <a:spLocks noGrp="1"/>
          </p:cNvSpPr>
          <p:nvPr>
            <p:ph type="title"/>
          </p:nvPr>
        </p:nvSpPr>
        <p:spPr>
          <a:xfrm>
            <a:off x="719138" y="720000"/>
            <a:ext cx="2417762" cy="2530800"/>
          </a:xfrm>
        </p:spPr>
        <p:txBody>
          <a:bodyPr/>
          <a:lstStyle/>
          <a:p>
            <a:r>
              <a:rPr lang="en-US" dirty="0"/>
              <a:t>Click to edit Master title style</a:t>
            </a:r>
            <a:endParaRPr lang="en-GB" dirty="0"/>
          </a:p>
        </p:txBody>
      </p:sp>
      <p:sp>
        <p:nvSpPr>
          <p:cNvPr id="16" name="Content Placeholder 15">
            <a:extLst>
              <a:ext uri="{FF2B5EF4-FFF2-40B4-BE49-F238E27FC236}">
                <a16:creationId xmlns:a16="http://schemas.microsoft.com/office/drawing/2014/main" id="{AAC1FBFE-B73D-7F3E-861B-16D1159B45C4}"/>
              </a:ext>
            </a:extLst>
          </p:cNvPr>
          <p:cNvSpPr>
            <a:spLocks noGrp="1"/>
          </p:cNvSpPr>
          <p:nvPr>
            <p:ph sz="quarter" idx="12"/>
          </p:nvPr>
        </p:nvSpPr>
        <p:spPr>
          <a:xfrm>
            <a:off x="720000" y="3607199"/>
            <a:ext cx="5195025" cy="2530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8" name="Content Placeholder 17">
            <a:extLst>
              <a:ext uri="{FF2B5EF4-FFF2-40B4-BE49-F238E27FC236}">
                <a16:creationId xmlns:a16="http://schemas.microsoft.com/office/drawing/2014/main" id="{821355AA-2A1E-CBAB-020F-D1DB8E942258}"/>
              </a:ext>
            </a:extLst>
          </p:cNvPr>
          <p:cNvSpPr>
            <a:spLocks noGrp="1"/>
          </p:cNvSpPr>
          <p:nvPr>
            <p:ph sz="quarter" idx="13"/>
          </p:nvPr>
        </p:nvSpPr>
        <p:spPr>
          <a:xfrm>
            <a:off x="3498000" y="720000"/>
            <a:ext cx="2417763" cy="25304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9" name="Content Placeholder 17">
            <a:extLst>
              <a:ext uri="{FF2B5EF4-FFF2-40B4-BE49-F238E27FC236}">
                <a16:creationId xmlns:a16="http://schemas.microsoft.com/office/drawing/2014/main" id="{C93BC420-F68F-9B1C-F5A8-F0BAD3B826C1}"/>
              </a:ext>
            </a:extLst>
          </p:cNvPr>
          <p:cNvSpPr>
            <a:spLocks noGrp="1"/>
          </p:cNvSpPr>
          <p:nvPr>
            <p:ph sz="quarter" idx="14"/>
          </p:nvPr>
        </p:nvSpPr>
        <p:spPr>
          <a:xfrm>
            <a:off x="6275387" y="720000"/>
            <a:ext cx="2417763" cy="25304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0" name="Content Placeholder 17">
            <a:extLst>
              <a:ext uri="{FF2B5EF4-FFF2-40B4-BE49-F238E27FC236}">
                <a16:creationId xmlns:a16="http://schemas.microsoft.com/office/drawing/2014/main" id="{A5B5E373-4E3B-480D-73B7-5EE07093D499}"/>
              </a:ext>
            </a:extLst>
          </p:cNvPr>
          <p:cNvSpPr>
            <a:spLocks noGrp="1"/>
          </p:cNvSpPr>
          <p:nvPr>
            <p:ph sz="quarter" idx="15"/>
          </p:nvPr>
        </p:nvSpPr>
        <p:spPr>
          <a:xfrm>
            <a:off x="9055099" y="720000"/>
            <a:ext cx="2417763" cy="25304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1" name="Content Placeholder 17">
            <a:extLst>
              <a:ext uri="{FF2B5EF4-FFF2-40B4-BE49-F238E27FC236}">
                <a16:creationId xmlns:a16="http://schemas.microsoft.com/office/drawing/2014/main" id="{057CD0C9-80B1-7549-1BFB-01E5CBEA35B4}"/>
              </a:ext>
            </a:extLst>
          </p:cNvPr>
          <p:cNvSpPr>
            <a:spLocks noGrp="1"/>
          </p:cNvSpPr>
          <p:nvPr>
            <p:ph sz="quarter" idx="16"/>
          </p:nvPr>
        </p:nvSpPr>
        <p:spPr>
          <a:xfrm>
            <a:off x="6275387" y="3606800"/>
            <a:ext cx="2417763" cy="25304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2" name="Content Placeholder 17">
            <a:extLst>
              <a:ext uri="{FF2B5EF4-FFF2-40B4-BE49-F238E27FC236}">
                <a16:creationId xmlns:a16="http://schemas.microsoft.com/office/drawing/2014/main" id="{B322A81B-E399-B159-6C94-498E77BEEE0E}"/>
              </a:ext>
            </a:extLst>
          </p:cNvPr>
          <p:cNvSpPr>
            <a:spLocks noGrp="1"/>
          </p:cNvSpPr>
          <p:nvPr>
            <p:ph sz="quarter" idx="17"/>
          </p:nvPr>
        </p:nvSpPr>
        <p:spPr>
          <a:xfrm>
            <a:off x="9055099" y="3606800"/>
            <a:ext cx="2417763" cy="25304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510847988"/>
      </p:ext>
    </p:extLst>
  </p:cSld>
  <p:clrMapOvr>
    <a:masterClrMapping/>
  </p:clrMapOvr>
  <p:extLst>
    <p:ext uri="{DCECCB84-F9BA-43D5-87BE-67443E8EF086}">
      <p15:sldGuideLst xmlns:p15="http://schemas.microsoft.com/office/powerpoint/2012/main">
        <p15:guide id="1" orient="horz" pos="453" userDrawn="1">
          <p15:clr>
            <a:srgbClr val="8F8F8F"/>
          </p15:clr>
        </p15:guide>
        <p15:guide id="4" orient="horz" pos="2047" userDrawn="1">
          <p15:clr>
            <a:srgbClr val="FF96FF"/>
          </p15:clr>
        </p15:guide>
        <p15:guide id="5" orient="horz" pos="2273" userDrawn="1">
          <p15:clr>
            <a:srgbClr val="FF96FF"/>
          </p15:clr>
        </p15:guide>
        <p15:guide id="6" orient="horz" pos="3866" userDrawn="1">
          <p15:clr>
            <a:srgbClr val="FF96FF"/>
          </p15:clr>
        </p15:guide>
        <p15:guide id="7" pos="453" userDrawn="1">
          <p15:clr>
            <a:srgbClr val="FF96FF"/>
          </p15:clr>
        </p15:guide>
        <p15:guide id="8" pos="810" userDrawn="1">
          <p15:clr>
            <a:srgbClr val="FF96FF"/>
          </p15:clr>
        </p15:guide>
        <p15:guide id="9" pos="1036" userDrawn="1">
          <p15:clr>
            <a:srgbClr val="FF96FF"/>
          </p15:clr>
        </p15:guide>
        <p15:guide id="10" pos="1393" userDrawn="1">
          <p15:clr>
            <a:srgbClr val="FF96FF"/>
          </p15:clr>
        </p15:guide>
        <p15:guide id="11" pos="1620" userDrawn="1">
          <p15:clr>
            <a:srgbClr val="FF96FF"/>
          </p15:clr>
        </p15:guide>
        <p15:guide id="12" pos="1976" userDrawn="1">
          <p15:clr>
            <a:srgbClr val="FF96FF"/>
          </p15:clr>
        </p15:guide>
        <p15:guide id="13" pos="2203" userDrawn="1">
          <p15:clr>
            <a:srgbClr val="FF96FF"/>
          </p15:clr>
        </p15:guide>
        <p15:guide id="14" pos="2560" userDrawn="1">
          <p15:clr>
            <a:srgbClr val="FF96FF"/>
          </p15:clr>
        </p15:guide>
        <p15:guide id="15" pos="2786" userDrawn="1">
          <p15:clr>
            <a:srgbClr val="FF96FF"/>
          </p15:clr>
        </p15:guide>
        <p15:guide id="16" pos="3143" userDrawn="1">
          <p15:clr>
            <a:srgbClr val="FF96FF"/>
          </p15:clr>
        </p15:guide>
        <p15:guide id="17" pos="3370" userDrawn="1">
          <p15:clr>
            <a:srgbClr val="FF96FF"/>
          </p15:clr>
        </p15:guide>
        <p15:guide id="18" pos="3726" userDrawn="1">
          <p15:clr>
            <a:srgbClr val="FF96FF"/>
          </p15:clr>
        </p15:guide>
        <p15:guide id="19" pos="3953" userDrawn="1">
          <p15:clr>
            <a:srgbClr val="FF96FF"/>
          </p15:clr>
        </p15:guide>
        <p15:guide id="20" pos="4309" userDrawn="1">
          <p15:clr>
            <a:srgbClr val="FF96FF"/>
          </p15:clr>
        </p15:guide>
        <p15:guide id="21" pos="4536" userDrawn="1">
          <p15:clr>
            <a:srgbClr val="FF96FF"/>
          </p15:clr>
        </p15:guide>
        <p15:guide id="22" pos="4893" userDrawn="1">
          <p15:clr>
            <a:srgbClr val="FF96FF"/>
          </p15:clr>
        </p15:guide>
        <p15:guide id="23" pos="5120" userDrawn="1">
          <p15:clr>
            <a:srgbClr val="FF96FF"/>
          </p15:clr>
        </p15:guide>
        <p15:guide id="24" pos="5476" userDrawn="1">
          <p15:clr>
            <a:srgbClr val="FF96FF"/>
          </p15:clr>
        </p15:guide>
        <p15:guide id="25" pos="5703" userDrawn="1">
          <p15:clr>
            <a:srgbClr val="FF96FF"/>
          </p15:clr>
        </p15:guide>
        <p15:guide id="26" pos="6059" userDrawn="1">
          <p15:clr>
            <a:srgbClr val="FF96FF"/>
          </p15:clr>
        </p15:guide>
        <p15:guide id="27" pos="6286" userDrawn="1">
          <p15:clr>
            <a:srgbClr val="FF96FF"/>
          </p15:clr>
        </p15:guide>
        <p15:guide id="28" pos="6643" userDrawn="1">
          <p15:clr>
            <a:srgbClr val="FF96FF"/>
          </p15:clr>
        </p15:guide>
        <p15:guide id="29" pos="6869" userDrawn="1">
          <p15:clr>
            <a:srgbClr val="FF96FF"/>
          </p15:clr>
        </p15:guide>
        <p15:guide id="30" pos="7226" userDrawn="1">
          <p15:clr>
            <a:srgbClr val="FF96F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REPORT 5 Content B">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C26CBF-9D3D-15DE-A3B6-1F8AC80A3E0C}"/>
              </a:ext>
            </a:extLst>
          </p:cNvPr>
          <p:cNvSpPr/>
          <p:nvPr userDrawn="1"/>
        </p:nvSpPr>
        <p:spPr>
          <a:xfrm>
            <a:off x="0" y="0"/>
            <a:ext cx="31356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Date Placeholder 2">
            <a:extLst>
              <a:ext uri="{FF2B5EF4-FFF2-40B4-BE49-F238E27FC236}">
                <a16:creationId xmlns:a16="http://schemas.microsoft.com/office/drawing/2014/main" id="{74AEFCFA-0AE5-65AE-6589-C19C748A3C16}"/>
              </a:ext>
            </a:extLst>
          </p:cNvPr>
          <p:cNvSpPr>
            <a:spLocks noGrp="1"/>
          </p:cNvSpPr>
          <p:nvPr>
            <p:ph type="dt" sz="half" idx="10"/>
          </p:nvPr>
        </p:nvSpPr>
        <p:spPr>
          <a:xfrm>
            <a:off x="1115138" y="6439469"/>
            <a:ext cx="1828800" cy="180000"/>
          </a:xfrm>
        </p:spPr>
        <p:txBody>
          <a:bodyPr/>
          <a:lstStyle>
            <a:lvl1pPr>
              <a:defRPr>
                <a:solidFill>
                  <a:schemeClr val="bg1"/>
                </a:solidFill>
              </a:defRPr>
            </a:lvl1pPr>
          </a:lstStyle>
          <a:p>
            <a:fld id="{197DF7FC-2311-4E03-AAFE-2DADE0839E10}" type="datetime4">
              <a:rPr lang="en-US" smtClean="0"/>
              <a:pPr/>
              <a:t>July 7, 2023</a:t>
            </a:fld>
            <a:endParaRPr lang="en-US" dirty="0"/>
          </a:p>
        </p:txBody>
      </p:sp>
      <p:sp>
        <p:nvSpPr>
          <p:cNvPr id="4" name="Slide Number Placeholder 3">
            <a:extLst>
              <a:ext uri="{FF2B5EF4-FFF2-40B4-BE49-F238E27FC236}">
                <a16:creationId xmlns:a16="http://schemas.microsoft.com/office/drawing/2014/main" id="{398CAD62-B326-A257-86A5-C40BD738812A}"/>
              </a:ext>
            </a:extLst>
          </p:cNvPr>
          <p:cNvSpPr>
            <a:spLocks noGrp="1"/>
          </p:cNvSpPr>
          <p:nvPr>
            <p:ph type="sldNum" sz="quarter" idx="11"/>
          </p:nvPr>
        </p:nvSpPr>
        <p:spPr/>
        <p:txBody>
          <a:bodyPr/>
          <a:lstStyle>
            <a:lvl1pPr>
              <a:defRPr>
                <a:solidFill>
                  <a:schemeClr val="bg1"/>
                </a:solidFill>
              </a:defRPr>
            </a:lvl1pPr>
          </a:lstStyle>
          <a:p>
            <a:fld id="{2DDEA8E7-5F55-4A60-8EF9-470692FC5635}" type="slidenum">
              <a:rPr lang="en-US" smtClean="0"/>
              <a:pPr/>
              <a:t>‹#›</a:t>
            </a:fld>
            <a:endParaRPr lang="en-US" dirty="0"/>
          </a:p>
        </p:txBody>
      </p:sp>
      <p:sp>
        <p:nvSpPr>
          <p:cNvPr id="9" name="Guides" hidden="1">
            <a:extLst>
              <a:ext uri="{FF2B5EF4-FFF2-40B4-BE49-F238E27FC236}">
                <a16:creationId xmlns:a16="http://schemas.microsoft.com/office/drawing/2014/main" id="{17BB443B-C055-B914-A2EB-F51E8E95226E}"/>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5" name="Title 4">
            <a:extLst>
              <a:ext uri="{FF2B5EF4-FFF2-40B4-BE49-F238E27FC236}">
                <a16:creationId xmlns:a16="http://schemas.microsoft.com/office/drawing/2014/main" id="{EB9116D4-9E24-FD39-596E-CABCC8754956}"/>
              </a:ext>
            </a:extLst>
          </p:cNvPr>
          <p:cNvSpPr>
            <a:spLocks noGrp="1"/>
          </p:cNvSpPr>
          <p:nvPr>
            <p:ph type="title"/>
          </p:nvPr>
        </p:nvSpPr>
        <p:spPr>
          <a:xfrm>
            <a:off x="719138" y="720000"/>
            <a:ext cx="2224800" cy="2530800"/>
          </a:xfrm>
        </p:spPr>
        <p:txBody>
          <a:bodyPr/>
          <a:lstStyle>
            <a:lvl1pPr>
              <a:defRPr>
                <a:solidFill>
                  <a:schemeClr val="bg1"/>
                </a:solidFill>
              </a:defRPr>
            </a:lvl1pPr>
          </a:lstStyle>
          <a:p>
            <a:r>
              <a:rPr lang="en-US" dirty="0"/>
              <a:t>Click to edit Master title style</a:t>
            </a:r>
            <a:endParaRPr lang="en-GB" dirty="0"/>
          </a:p>
        </p:txBody>
      </p:sp>
      <p:sp>
        <p:nvSpPr>
          <p:cNvPr id="18" name="Content Placeholder 17">
            <a:extLst>
              <a:ext uri="{FF2B5EF4-FFF2-40B4-BE49-F238E27FC236}">
                <a16:creationId xmlns:a16="http://schemas.microsoft.com/office/drawing/2014/main" id="{821355AA-2A1E-CBAB-020F-D1DB8E942258}"/>
              </a:ext>
            </a:extLst>
          </p:cNvPr>
          <p:cNvSpPr>
            <a:spLocks noGrp="1"/>
          </p:cNvSpPr>
          <p:nvPr>
            <p:ph sz="quarter" idx="13"/>
          </p:nvPr>
        </p:nvSpPr>
        <p:spPr>
          <a:xfrm>
            <a:off x="3498000" y="720000"/>
            <a:ext cx="5195150" cy="25304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0" name="Content Placeholder 17">
            <a:extLst>
              <a:ext uri="{FF2B5EF4-FFF2-40B4-BE49-F238E27FC236}">
                <a16:creationId xmlns:a16="http://schemas.microsoft.com/office/drawing/2014/main" id="{A5B5E373-4E3B-480D-73B7-5EE07093D499}"/>
              </a:ext>
            </a:extLst>
          </p:cNvPr>
          <p:cNvSpPr>
            <a:spLocks noGrp="1"/>
          </p:cNvSpPr>
          <p:nvPr>
            <p:ph sz="quarter" idx="15"/>
          </p:nvPr>
        </p:nvSpPr>
        <p:spPr>
          <a:xfrm>
            <a:off x="9055099" y="720000"/>
            <a:ext cx="2417763" cy="25304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1" name="Content Placeholder 17">
            <a:extLst>
              <a:ext uri="{FF2B5EF4-FFF2-40B4-BE49-F238E27FC236}">
                <a16:creationId xmlns:a16="http://schemas.microsoft.com/office/drawing/2014/main" id="{057CD0C9-80B1-7549-1BFB-01E5CBEA35B4}"/>
              </a:ext>
            </a:extLst>
          </p:cNvPr>
          <p:cNvSpPr>
            <a:spLocks noGrp="1"/>
          </p:cNvSpPr>
          <p:nvPr>
            <p:ph sz="quarter" idx="16"/>
          </p:nvPr>
        </p:nvSpPr>
        <p:spPr>
          <a:xfrm>
            <a:off x="3498000" y="3606800"/>
            <a:ext cx="5195150" cy="25304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2" name="Content Placeholder 17">
            <a:extLst>
              <a:ext uri="{FF2B5EF4-FFF2-40B4-BE49-F238E27FC236}">
                <a16:creationId xmlns:a16="http://schemas.microsoft.com/office/drawing/2014/main" id="{B322A81B-E399-B159-6C94-498E77BEEE0E}"/>
              </a:ext>
            </a:extLst>
          </p:cNvPr>
          <p:cNvSpPr>
            <a:spLocks noGrp="1"/>
          </p:cNvSpPr>
          <p:nvPr>
            <p:ph sz="quarter" idx="17"/>
          </p:nvPr>
        </p:nvSpPr>
        <p:spPr>
          <a:xfrm>
            <a:off x="9055099" y="3606800"/>
            <a:ext cx="2417763" cy="25304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Content Placeholder 5">
            <a:extLst>
              <a:ext uri="{FF2B5EF4-FFF2-40B4-BE49-F238E27FC236}">
                <a16:creationId xmlns:a16="http://schemas.microsoft.com/office/drawing/2014/main" id="{53C86090-9697-9AEF-C893-5B4EBE1CA3B2}"/>
              </a:ext>
            </a:extLst>
          </p:cNvPr>
          <p:cNvSpPr>
            <a:spLocks noGrp="1"/>
          </p:cNvSpPr>
          <p:nvPr>
            <p:ph sz="quarter" idx="12"/>
          </p:nvPr>
        </p:nvSpPr>
        <p:spPr>
          <a:xfrm>
            <a:off x="719138" y="3610800"/>
            <a:ext cx="2224800" cy="2530800"/>
          </a:xfrm>
        </p:spPr>
        <p:txBody>
          <a:bodyPr/>
          <a:lstStyle>
            <a:lvl1pPr>
              <a:defRPr>
                <a:solidFill>
                  <a:schemeClr val="bg1"/>
                </a:solidFill>
              </a:defRPr>
            </a:lvl1pPr>
            <a:lvl2pPr>
              <a:buClr>
                <a:srgbClr val="9EC3E1"/>
              </a:buClr>
              <a:defRPr>
                <a:solidFill>
                  <a:schemeClr val="bg1"/>
                </a:solidFill>
              </a:defRPr>
            </a:lvl2pPr>
            <a:lvl3pPr>
              <a:buClr>
                <a:srgbClr val="9EC3E1"/>
              </a:buClr>
              <a:defRPr>
                <a:solidFill>
                  <a:schemeClr val="bg1"/>
                </a:solidFill>
              </a:defRPr>
            </a:lvl3pPr>
            <a:lvl4pPr>
              <a:defRPr>
                <a:solidFill>
                  <a:schemeClr val="bg1"/>
                </a:solidFill>
              </a:defRPr>
            </a:lvl4pPr>
            <a:lvl5pPr>
              <a:defRPr>
                <a:solidFill>
                  <a:schemeClr val="bg1"/>
                </a:solidFill>
              </a:defRPr>
            </a:lvl5pPr>
            <a:lvl6pPr>
              <a:defRPr>
                <a:solidFill>
                  <a:schemeClr val="accent3"/>
                </a:solidFill>
              </a:defRPr>
            </a:lvl6pPr>
            <a:lvl7pPr>
              <a:defRPr>
                <a:solidFill>
                  <a:srgbClr val="9EC3E1"/>
                </a:solidFill>
              </a:defRPr>
            </a:lvl7pPr>
            <a:lvl8pPr>
              <a:defRPr>
                <a:solidFill>
                  <a:schemeClr val="bg1"/>
                </a:solidFill>
              </a:defRPr>
            </a:lvl8pPr>
            <a:lvl9pPr>
              <a:defRPr>
                <a:solidFill>
                  <a:srgbClr val="9EC3E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27286243"/>
      </p:ext>
    </p:extLst>
  </p:cSld>
  <p:clrMapOvr>
    <a:masterClrMapping/>
  </p:clrMapOvr>
  <p:extLst>
    <p:ext uri="{DCECCB84-F9BA-43D5-87BE-67443E8EF086}">
      <p15:sldGuideLst xmlns:p15="http://schemas.microsoft.com/office/powerpoint/2012/main">
        <p15:guide id="1" orient="horz" pos="453" userDrawn="1">
          <p15:clr>
            <a:srgbClr val="8F8F8F"/>
          </p15:clr>
        </p15:guide>
        <p15:guide id="4" orient="horz" pos="2047" userDrawn="1">
          <p15:clr>
            <a:srgbClr val="FF96FF"/>
          </p15:clr>
        </p15:guide>
        <p15:guide id="5" orient="horz" pos="2273" userDrawn="1">
          <p15:clr>
            <a:srgbClr val="FF96FF"/>
          </p15:clr>
        </p15:guide>
        <p15:guide id="6" orient="horz" pos="3866" userDrawn="1">
          <p15:clr>
            <a:srgbClr val="FF96FF"/>
          </p15:clr>
        </p15:guide>
        <p15:guide id="7" pos="453" userDrawn="1">
          <p15:clr>
            <a:srgbClr val="FF96FF"/>
          </p15:clr>
        </p15:guide>
        <p15:guide id="8" pos="810" userDrawn="1">
          <p15:clr>
            <a:srgbClr val="FF96FF"/>
          </p15:clr>
        </p15:guide>
        <p15:guide id="9" pos="1036" userDrawn="1">
          <p15:clr>
            <a:srgbClr val="FF96FF"/>
          </p15:clr>
        </p15:guide>
        <p15:guide id="10" pos="1393" userDrawn="1">
          <p15:clr>
            <a:srgbClr val="FF96FF"/>
          </p15:clr>
        </p15:guide>
        <p15:guide id="11" pos="1620" userDrawn="1">
          <p15:clr>
            <a:srgbClr val="FF96FF"/>
          </p15:clr>
        </p15:guide>
        <p15:guide id="12" pos="1976" userDrawn="1">
          <p15:clr>
            <a:srgbClr val="FF96FF"/>
          </p15:clr>
        </p15:guide>
        <p15:guide id="13" pos="2203" userDrawn="1">
          <p15:clr>
            <a:srgbClr val="FF96FF"/>
          </p15:clr>
        </p15:guide>
        <p15:guide id="14" pos="2560" userDrawn="1">
          <p15:clr>
            <a:srgbClr val="FF96FF"/>
          </p15:clr>
        </p15:guide>
        <p15:guide id="15" pos="2786" userDrawn="1">
          <p15:clr>
            <a:srgbClr val="FF96FF"/>
          </p15:clr>
        </p15:guide>
        <p15:guide id="16" pos="3143" userDrawn="1">
          <p15:clr>
            <a:srgbClr val="FF96FF"/>
          </p15:clr>
        </p15:guide>
        <p15:guide id="17" pos="3370" userDrawn="1">
          <p15:clr>
            <a:srgbClr val="FF96FF"/>
          </p15:clr>
        </p15:guide>
        <p15:guide id="18" pos="3726" userDrawn="1">
          <p15:clr>
            <a:srgbClr val="FF96FF"/>
          </p15:clr>
        </p15:guide>
        <p15:guide id="19" pos="3953" userDrawn="1">
          <p15:clr>
            <a:srgbClr val="FF96FF"/>
          </p15:clr>
        </p15:guide>
        <p15:guide id="20" pos="4309" userDrawn="1">
          <p15:clr>
            <a:srgbClr val="FF96FF"/>
          </p15:clr>
        </p15:guide>
        <p15:guide id="21" pos="4536" userDrawn="1">
          <p15:clr>
            <a:srgbClr val="FF96FF"/>
          </p15:clr>
        </p15:guide>
        <p15:guide id="22" pos="4893" userDrawn="1">
          <p15:clr>
            <a:srgbClr val="FF96FF"/>
          </p15:clr>
        </p15:guide>
        <p15:guide id="23" pos="5120" userDrawn="1">
          <p15:clr>
            <a:srgbClr val="FF96FF"/>
          </p15:clr>
        </p15:guide>
        <p15:guide id="24" pos="5476" userDrawn="1">
          <p15:clr>
            <a:srgbClr val="FF96FF"/>
          </p15:clr>
        </p15:guide>
        <p15:guide id="25" pos="5703" userDrawn="1">
          <p15:clr>
            <a:srgbClr val="FF96FF"/>
          </p15:clr>
        </p15:guide>
        <p15:guide id="26" pos="6059" userDrawn="1">
          <p15:clr>
            <a:srgbClr val="FF96FF"/>
          </p15:clr>
        </p15:guide>
        <p15:guide id="27" pos="6286" userDrawn="1">
          <p15:clr>
            <a:srgbClr val="FF96FF"/>
          </p15:clr>
        </p15:guide>
        <p15:guide id="28" pos="6643" userDrawn="1">
          <p15:clr>
            <a:srgbClr val="FF96FF"/>
          </p15:clr>
        </p15:guide>
        <p15:guide id="29" pos="6869" userDrawn="1">
          <p15:clr>
            <a:srgbClr val="FF96FF"/>
          </p15:clr>
        </p15:guide>
        <p15:guide id="30" pos="7226" userDrawn="1">
          <p15:clr>
            <a:srgbClr val="FF96F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REPORT 5 Content C">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B292795-53E5-D4AE-7881-39C23A693A20}"/>
              </a:ext>
            </a:extLst>
          </p:cNvPr>
          <p:cNvSpPr/>
          <p:nvPr userDrawn="1"/>
        </p:nvSpPr>
        <p:spPr>
          <a:xfrm>
            <a:off x="9053512" y="0"/>
            <a:ext cx="3138487" cy="6858000"/>
          </a:xfrm>
          <a:prstGeom prst="rect">
            <a:avLst/>
          </a:prstGeom>
          <a:solidFill>
            <a:srgbClr val="EAEAEA">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Date Placeholder 2">
            <a:extLst>
              <a:ext uri="{FF2B5EF4-FFF2-40B4-BE49-F238E27FC236}">
                <a16:creationId xmlns:a16="http://schemas.microsoft.com/office/drawing/2014/main" id="{74AEFCFA-0AE5-65AE-6589-C19C748A3C16}"/>
              </a:ext>
            </a:extLst>
          </p:cNvPr>
          <p:cNvSpPr>
            <a:spLocks noGrp="1"/>
          </p:cNvSpPr>
          <p:nvPr>
            <p:ph type="dt" sz="half" idx="10"/>
          </p:nvPr>
        </p:nvSpPr>
        <p:spPr/>
        <p:txBody>
          <a:bodyPr/>
          <a:lstStyle>
            <a:lvl1pPr>
              <a:defRPr>
                <a:solidFill>
                  <a:schemeClr val="accent1"/>
                </a:solidFill>
              </a:defRPr>
            </a:lvl1pPr>
          </a:lstStyle>
          <a:p>
            <a:fld id="{197DF7FC-2311-4E03-AAFE-2DADE0839E10}" type="datetime4">
              <a:rPr lang="en-US" smtClean="0"/>
              <a:pPr/>
              <a:t>July 7, 2023</a:t>
            </a:fld>
            <a:endParaRPr lang="en-US"/>
          </a:p>
        </p:txBody>
      </p:sp>
      <p:sp>
        <p:nvSpPr>
          <p:cNvPr id="4" name="Slide Number Placeholder 3">
            <a:extLst>
              <a:ext uri="{FF2B5EF4-FFF2-40B4-BE49-F238E27FC236}">
                <a16:creationId xmlns:a16="http://schemas.microsoft.com/office/drawing/2014/main" id="{398CAD62-B326-A257-86A5-C40BD738812A}"/>
              </a:ext>
            </a:extLst>
          </p:cNvPr>
          <p:cNvSpPr>
            <a:spLocks noGrp="1"/>
          </p:cNvSpPr>
          <p:nvPr>
            <p:ph type="sldNum" sz="quarter" idx="11"/>
          </p:nvPr>
        </p:nvSpPr>
        <p:spPr/>
        <p:txBody>
          <a:bodyPr/>
          <a:lstStyle>
            <a:lvl1pPr>
              <a:defRPr>
                <a:solidFill>
                  <a:schemeClr val="accent1"/>
                </a:solidFill>
              </a:defRPr>
            </a:lvl1pPr>
          </a:lstStyle>
          <a:p>
            <a:fld id="{2DDEA8E7-5F55-4A60-8EF9-470692FC5635}" type="slidenum">
              <a:rPr lang="en-US" smtClean="0"/>
              <a:pPr/>
              <a:t>‹#›</a:t>
            </a:fld>
            <a:endParaRPr lang="en-US"/>
          </a:p>
        </p:txBody>
      </p:sp>
      <p:sp>
        <p:nvSpPr>
          <p:cNvPr id="9" name="Guides" hidden="1">
            <a:extLst>
              <a:ext uri="{FF2B5EF4-FFF2-40B4-BE49-F238E27FC236}">
                <a16:creationId xmlns:a16="http://schemas.microsoft.com/office/drawing/2014/main" id="{17BB443B-C055-B914-A2EB-F51E8E95226E}"/>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18" name="Content Placeholder 17">
            <a:extLst>
              <a:ext uri="{FF2B5EF4-FFF2-40B4-BE49-F238E27FC236}">
                <a16:creationId xmlns:a16="http://schemas.microsoft.com/office/drawing/2014/main" id="{821355AA-2A1E-CBAB-020F-D1DB8E942258}"/>
              </a:ext>
            </a:extLst>
          </p:cNvPr>
          <p:cNvSpPr>
            <a:spLocks noGrp="1"/>
          </p:cNvSpPr>
          <p:nvPr>
            <p:ph sz="quarter" idx="13"/>
          </p:nvPr>
        </p:nvSpPr>
        <p:spPr>
          <a:xfrm>
            <a:off x="3498000" y="720000"/>
            <a:ext cx="5195150" cy="25304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0" name="Content Placeholder 17">
            <a:extLst>
              <a:ext uri="{FF2B5EF4-FFF2-40B4-BE49-F238E27FC236}">
                <a16:creationId xmlns:a16="http://schemas.microsoft.com/office/drawing/2014/main" id="{A5B5E373-4E3B-480D-73B7-5EE07093D499}"/>
              </a:ext>
            </a:extLst>
          </p:cNvPr>
          <p:cNvSpPr>
            <a:spLocks noGrp="1"/>
          </p:cNvSpPr>
          <p:nvPr>
            <p:ph sz="quarter" idx="15"/>
          </p:nvPr>
        </p:nvSpPr>
        <p:spPr>
          <a:xfrm>
            <a:off x="9212062" y="720000"/>
            <a:ext cx="2260800" cy="25304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1" name="Content Placeholder 17">
            <a:extLst>
              <a:ext uri="{FF2B5EF4-FFF2-40B4-BE49-F238E27FC236}">
                <a16:creationId xmlns:a16="http://schemas.microsoft.com/office/drawing/2014/main" id="{057CD0C9-80B1-7549-1BFB-01E5CBEA35B4}"/>
              </a:ext>
            </a:extLst>
          </p:cNvPr>
          <p:cNvSpPr>
            <a:spLocks noGrp="1"/>
          </p:cNvSpPr>
          <p:nvPr>
            <p:ph sz="quarter" idx="16"/>
          </p:nvPr>
        </p:nvSpPr>
        <p:spPr>
          <a:xfrm>
            <a:off x="3498000" y="3606800"/>
            <a:ext cx="5195150" cy="25304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2" name="Content Placeholder 17">
            <a:extLst>
              <a:ext uri="{FF2B5EF4-FFF2-40B4-BE49-F238E27FC236}">
                <a16:creationId xmlns:a16="http://schemas.microsoft.com/office/drawing/2014/main" id="{B322A81B-E399-B159-6C94-498E77BEEE0E}"/>
              </a:ext>
            </a:extLst>
          </p:cNvPr>
          <p:cNvSpPr>
            <a:spLocks noGrp="1"/>
          </p:cNvSpPr>
          <p:nvPr>
            <p:ph sz="quarter" idx="17"/>
          </p:nvPr>
        </p:nvSpPr>
        <p:spPr>
          <a:xfrm>
            <a:off x="9212062" y="3606800"/>
            <a:ext cx="2260800" cy="25304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itle 6">
            <a:extLst>
              <a:ext uri="{FF2B5EF4-FFF2-40B4-BE49-F238E27FC236}">
                <a16:creationId xmlns:a16="http://schemas.microsoft.com/office/drawing/2014/main" id="{97D0E8A7-F71B-DA02-9636-65342A59D178}"/>
              </a:ext>
            </a:extLst>
          </p:cNvPr>
          <p:cNvSpPr>
            <a:spLocks noGrp="1"/>
          </p:cNvSpPr>
          <p:nvPr>
            <p:ph type="title"/>
          </p:nvPr>
        </p:nvSpPr>
        <p:spPr>
          <a:xfrm>
            <a:off x="719138" y="719999"/>
            <a:ext cx="2416913" cy="2529613"/>
          </a:xfrm>
        </p:spPr>
        <p:txBody>
          <a:bodyPr/>
          <a:lstStyle/>
          <a:p>
            <a:r>
              <a:rPr lang="en-US" dirty="0"/>
              <a:t>Click to edit Master title style</a:t>
            </a:r>
            <a:endParaRPr lang="en-GB" dirty="0"/>
          </a:p>
        </p:txBody>
      </p:sp>
      <p:sp>
        <p:nvSpPr>
          <p:cNvPr id="8" name="Content Placeholder 3">
            <a:extLst>
              <a:ext uri="{FF2B5EF4-FFF2-40B4-BE49-F238E27FC236}">
                <a16:creationId xmlns:a16="http://schemas.microsoft.com/office/drawing/2014/main" id="{0439221F-1453-B601-B3A1-2760F20CC76B}"/>
              </a:ext>
            </a:extLst>
          </p:cNvPr>
          <p:cNvSpPr>
            <a:spLocks noGrp="1"/>
          </p:cNvSpPr>
          <p:nvPr>
            <p:ph sz="quarter" idx="14" hasCustomPrompt="1"/>
          </p:nvPr>
        </p:nvSpPr>
        <p:spPr>
          <a:xfrm>
            <a:off x="719138" y="3606800"/>
            <a:ext cx="2416175" cy="2530475"/>
          </a:xfrm>
        </p:spPr>
        <p:txBody>
          <a:bodyPr/>
          <a:lstStyle>
            <a:lvl1pPr>
              <a:defRPr sz="4000" cap="all" baseline="0">
                <a:solidFill>
                  <a:srgbClr val="9EC3E1"/>
                </a:solidFill>
              </a:defRPr>
            </a:lvl1pPr>
          </a:lstStyle>
          <a:p>
            <a:pPr lvl="0"/>
            <a:r>
              <a:rPr lang="en-US" dirty="0"/>
              <a:t>Callout or stat</a:t>
            </a:r>
            <a:endParaRPr lang="en-GB" dirty="0"/>
          </a:p>
        </p:txBody>
      </p:sp>
      <p:sp>
        <p:nvSpPr>
          <p:cNvPr id="5" name="Footers" descr="{&quot;templafy&quot;:{&quot;id&quot;:&quot;802c32aa-2e79-485b-8fd7-9e826bb7a9c4&quot;}}">
            <a:extLst>
              <a:ext uri="{FF2B5EF4-FFF2-40B4-BE49-F238E27FC236}">
                <a16:creationId xmlns:a16="http://schemas.microsoft.com/office/drawing/2014/main" id="{EDC4708C-CD54-B7F2-D805-7C44F6F2B07D}"/>
              </a:ext>
            </a:extLst>
          </p:cNvPr>
          <p:cNvSpPr/>
          <p:nvPr userDrawn="1"/>
        </p:nvSpPr>
        <p:spPr>
          <a:xfrm>
            <a:off x="9055102" y="6439469"/>
            <a:ext cx="2412997" cy="180000"/>
          </a:xfrm>
          <a:prstGeom prst="rect">
            <a:avLst/>
          </a:prstGeom>
          <a:ln>
            <a:noFill/>
          </a:ln>
        </p:spPr>
        <p:txBody>
          <a:bodyPr vert="horz" lIns="0" tIns="0" rIns="0" bIns="0" rtlCol="0" anchor="b" anchorCtr="0"/>
          <a:lstStyle/>
          <a:p>
            <a:pPr lvl="0" algn="r"/>
            <a:r>
              <a:rPr lang="en-GB" sz="800" noProof="0" dirty="0">
                <a:solidFill>
                  <a:schemeClr val="accent1"/>
                </a:solidFill>
              </a:rPr>
              <a:t>Penn Medicine</a:t>
            </a:r>
          </a:p>
        </p:txBody>
      </p:sp>
    </p:spTree>
    <p:extLst>
      <p:ext uri="{BB962C8B-B14F-4D97-AF65-F5344CB8AC3E}">
        <p14:creationId xmlns:p14="http://schemas.microsoft.com/office/powerpoint/2010/main" val="979422915"/>
      </p:ext>
    </p:extLst>
  </p:cSld>
  <p:clrMapOvr>
    <a:masterClrMapping/>
  </p:clrMapOvr>
  <p:extLst>
    <p:ext uri="{DCECCB84-F9BA-43D5-87BE-67443E8EF086}">
      <p15:sldGuideLst xmlns:p15="http://schemas.microsoft.com/office/powerpoint/2012/main">
        <p15:guide id="1" orient="horz" pos="453" userDrawn="1">
          <p15:clr>
            <a:srgbClr val="8F8F8F"/>
          </p15:clr>
        </p15:guide>
        <p15:guide id="4" orient="horz" pos="2047" userDrawn="1">
          <p15:clr>
            <a:srgbClr val="FF96FF"/>
          </p15:clr>
        </p15:guide>
        <p15:guide id="5" orient="horz" pos="2273" userDrawn="1">
          <p15:clr>
            <a:srgbClr val="FF96FF"/>
          </p15:clr>
        </p15:guide>
        <p15:guide id="6" orient="horz" pos="3866" userDrawn="1">
          <p15:clr>
            <a:srgbClr val="FF96FF"/>
          </p15:clr>
        </p15:guide>
        <p15:guide id="7" pos="453" userDrawn="1">
          <p15:clr>
            <a:srgbClr val="FF96FF"/>
          </p15:clr>
        </p15:guide>
        <p15:guide id="8" pos="810" userDrawn="1">
          <p15:clr>
            <a:srgbClr val="FF96FF"/>
          </p15:clr>
        </p15:guide>
        <p15:guide id="9" pos="1036" userDrawn="1">
          <p15:clr>
            <a:srgbClr val="FF96FF"/>
          </p15:clr>
        </p15:guide>
        <p15:guide id="10" pos="1393" userDrawn="1">
          <p15:clr>
            <a:srgbClr val="FF96FF"/>
          </p15:clr>
        </p15:guide>
        <p15:guide id="11" pos="1620" userDrawn="1">
          <p15:clr>
            <a:srgbClr val="FF96FF"/>
          </p15:clr>
        </p15:guide>
        <p15:guide id="12" pos="1976" userDrawn="1">
          <p15:clr>
            <a:srgbClr val="FF96FF"/>
          </p15:clr>
        </p15:guide>
        <p15:guide id="13" pos="2203" userDrawn="1">
          <p15:clr>
            <a:srgbClr val="FF96FF"/>
          </p15:clr>
        </p15:guide>
        <p15:guide id="14" pos="2560" userDrawn="1">
          <p15:clr>
            <a:srgbClr val="FF96FF"/>
          </p15:clr>
        </p15:guide>
        <p15:guide id="15" pos="2786" userDrawn="1">
          <p15:clr>
            <a:srgbClr val="FF96FF"/>
          </p15:clr>
        </p15:guide>
        <p15:guide id="16" pos="3143" userDrawn="1">
          <p15:clr>
            <a:srgbClr val="FF96FF"/>
          </p15:clr>
        </p15:guide>
        <p15:guide id="17" pos="3370" userDrawn="1">
          <p15:clr>
            <a:srgbClr val="FF96FF"/>
          </p15:clr>
        </p15:guide>
        <p15:guide id="18" pos="3726" userDrawn="1">
          <p15:clr>
            <a:srgbClr val="FF96FF"/>
          </p15:clr>
        </p15:guide>
        <p15:guide id="19" pos="3953" userDrawn="1">
          <p15:clr>
            <a:srgbClr val="FF96FF"/>
          </p15:clr>
        </p15:guide>
        <p15:guide id="20" pos="4309" userDrawn="1">
          <p15:clr>
            <a:srgbClr val="FF96FF"/>
          </p15:clr>
        </p15:guide>
        <p15:guide id="21" pos="4536" userDrawn="1">
          <p15:clr>
            <a:srgbClr val="FF96FF"/>
          </p15:clr>
        </p15:guide>
        <p15:guide id="22" pos="4893" userDrawn="1">
          <p15:clr>
            <a:srgbClr val="FF96FF"/>
          </p15:clr>
        </p15:guide>
        <p15:guide id="23" pos="5120" userDrawn="1">
          <p15:clr>
            <a:srgbClr val="FF96FF"/>
          </p15:clr>
        </p15:guide>
        <p15:guide id="24" pos="5476" userDrawn="1">
          <p15:clr>
            <a:srgbClr val="FF96FF"/>
          </p15:clr>
        </p15:guide>
        <p15:guide id="25" pos="5703" userDrawn="1">
          <p15:clr>
            <a:srgbClr val="FF96FF"/>
          </p15:clr>
        </p15:guide>
        <p15:guide id="26" pos="6059" userDrawn="1">
          <p15:clr>
            <a:srgbClr val="FF96FF"/>
          </p15:clr>
        </p15:guide>
        <p15:guide id="27" pos="6286" userDrawn="1">
          <p15:clr>
            <a:srgbClr val="FF96FF"/>
          </p15:clr>
        </p15:guide>
        <p15:guide id="28" pos="6643" userDrawn="1">
          <p15:clr>
            <a:srgbClr val="FF96FF"/>
          </p15:clr>
        </p15:guide>
        <p15:guide id="29" pos="6869" userDrawn="1">
          <p15:clr>
            <a:srgbClr val="FF96FF"/>
          </p15:clr>
        </p15:guide>
        <p15:guide id="30" pos="7226" userDrawn="1">
          <p15:clr>
            <a:srgbClr val="FF96F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C with Confidential Statement">
    <p:bg>
      <p:bgPr>
        <a:gradFill>
          <a:gsLst>
            <a:gs pos="86000">
              <a:srgbClr val="1F538F"/>
            </a:gs>
            <a:gs pos="60000">
              <a:schemeClr val="accent1"/>
            </a:gs>
            <a:gs pos="100000">
              <a:schemeClr val="accent3"/>
            </a:gs>
          </a:gsLst>
          <a:lin ang="8100000" scaled="1"/>
        </a:gradFill>
        <a:effectLst/>
      </p:bgPr>
    </p:bg>
    <p:spTree>
      <p:nvGrpSpPr>
        <p:cNvPr id="1" name=""/>
        <p:cNvGrpSpPr/>
        <p:nvPr/>
      </p:nvGrpSpPr>
      <p:grpSpPr>
        <a:xfrm>
          <a:off x="0" y="0"/>
          <a:ext cx="0" cy="0"/>
          <a:chOff x="0" y="0"/>
          <a:chExt cx="0" cy="0"/>
        </a:xfrm>
      </p:grpSpPr>
      <p:pic>
        <p:nvPicPr>
          <p:cNvPr id="15" name="Graphic 14">
            <a:extLst>
              <a:ext uri="{FF2B5EF4-FFF2-40B4-BE49-F238E27FC236}">
                <a16:creationId xmlns:a16="http://schemas.microsoft.com/office/drawing/2014/main" id="{C753663D-E098-B93B-3E15-3DB8D2D8F89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6585504" y="719138"/>
            <a:ext cx="4885771" cy="5605380"/>
          </a:xfrm>
          <a:prstGeom prst="rect">
            <a:avLst/>
          </a:prstGeom>
        </p:spPr>
      </p:pic>
      <p:sp>
        <p:nvSpPr>
          <p:cNvPr id="16" name="Rectangle 15">
            <a:extLst>
              <a:ext uri="{FF2B5EF4-FFF2-40B4-BE49-F238E27FC236}">
                <a16:creationId xmlns:a16="http://schemas.microsoft.com/office/drawing/2014/main" id="{5D5AB2CE-B33D-1B37-2E06-5DF32D905889}"/>
              </a:ext>
            </a:extLst>
          </p:cNvPr>
          <p:cNvSpPr/>
          <p:nvPr userDrawn="1"/>
        </p:nvSpPr>
        <p:spPr>
          <a:xfrm rot="10800000">
            <a:off x="0" y="1"/>
            <a:ext cx="12178055" cy="5557138"/>
          </a:xfrm>
          <a:prstGeom prst="rect">
            <a:avLst/>
          </a:prstGeom>
          <a:gradFill flip="none" rotWithShape="1">
            <a:gsLst>
              <a:gs pos="100000">
                <a:schemeClr val="accent3"/>
              </a:gs>
              <a:gs pos="0">
                <a:schemeClr val="accent1">
                  <a:alpha val="0"/>
                </a:schemeClr>
              </a:gs>
              <a:gs pos="71000">
                <a:srgbClr val="15417F"/>
              </a:gs>
              <a:gs pos="51000">
                <a:schemeClr val="accent1">
                  <a:alpha val="90000"/>
                </a:schemeClr>
              </a:gs>
              <a:gs pos="16000">
                <a:schemeClr val="accent1">
                  <a:alpha val="50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err="1">
              <a:ln>
                <a:noFill/>
              </a:ln>
              <a:solidFill>
                <a:srgbClr val="FFFFFF"/>
              </a:solidFill>
              <a:effectLst/>
              <a:uLnTx/>
              <a:uFillTx/>
              <a:latin typeface="Calibri"/>
              <a:ea typeface="+mn-ea"/>
              <a:cs typeface="+mn-cs"/>
            </a:endParaRPr>
          </a:p>
        </p:txBody>
      </p:sp>
      <p:sp>
        <p:nvSpPr>
          <p:cNvPr id="2" name="Title 1">
            <a:extLst>
              <a:ext uri="{FF2B5EF4-FFF2-40B4-BE49-F238E27FC236}">
                <a16:creationId xmlns:a16="http://schemas.microsoft.com/office/drawing/2014/main" id="{50E79776-6271-610E-408A-1979D992DFA4}"/>
              </a:ext>
            </a:extLst>
          </p:cNvPr>
          <p:cNvSpPr>
            <a:spLocks noGrp="1"/>
          </p:cNvSpPr>
          <p:nvPr>
            <p:ph type="ctrTitle" hasCustomPrompt="1"/>
          </p:nvPr>
        </p:nvSpPr>
        <p:spPr>
          <a:xfrm>
            <a:off x="720000" y="3015152"/>
            <a:ext cx="10733505" cy="1296000"/>
          </a:xfrm>
        </p:spPr>
        <p:txBody>
          <a:bodyPr anchor="t" anchorCtr="0">
            <a:noAutofit/>
          </a:bodyPr>
          <a:lstStyle>
            <a:lvl1pPr algn="l">
              <a:defRPr sz="4800">
                <a:solidFill>
                  <a:schemeClr val="bg1"/>
                </a:solidFill>
              </a:defRPr>
            </a:lvl1pPr>
          </a:lstStyle>
          <a:p>
            <a:r>
              <a:rPr lang="en-US" noProof="0" dirty="0"/>
              <a:t>Click to Add Title</a:t>
            </a:r>
          </a:p>
        </p:txBody>
      </p:sp>
      <p:sp>
        <p:nvSpPr>
          <p:cNvPr id="3" name="Subtitle 2">
            <a:extLst>
              <a:ext uri="{FF2B5EF4-FFF2-40B4-BE49-F238E27FC236}">
                <a16:creationId xmlns:a16="http://schemas.microsoft.com/office/drawing/2014/main" id="{FB5CFD3E-F412-8675-6657-903BBC4AEE99}"/>
              </a:ext>
            </a:extLst>
          </p:cNvPr>
          <p:cNvSpPr>
            <a:spLocks noGrp="1"/>
          </p:cNvSpPr>
          <p:nvPr>
            <p:ph type="subTitle" idx="1" hasCustomPrompt="1"/>
          </p:nvPr>
        </p:nvSpPr>
        <p:spPr>
          <a:xfrm>
            <a:off x="720000" y="2600550"/>
            <a:ext cx="10733504" cy="306000"/>
          </a:xfrm>
        </p:spPr>
        <p:txBody>
          <a:bodyPr>
            <a:noAutofit/>
          </a:bodyPr>
          <a:lstStyle>
            <a:lvl1pPr marL="0" indent="0" algn="l">
              <a:spcBef>
                <a:spcPts val="0"/>
              </a:spcBef>
              <a:spcAft>
                <a:spcPts val="0"/>
              </a:spcAft>
              <a:buNone/>
              <a:defRPr sz="1800" b="1" cap="all" spc="200" baseline="0">
                <a:solidFill>
                  <a:srgbClr val="9EC3E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add subtitle</a:t>
            </a:r>
          </a:p>
        </p:txBody>
      </p:sp>
      <p:sp>
        <p:nvSpPr>
          <p:cNvPr id="7" name="Date Placeholder 6">
            <a:extLst>
              <a:ext uri="{FF2B5EF4-FFF2-40B4-BE49-F238E27FC236}">
                <a16:creationId xmlns:a16="http://schemas.microsoft.com/office/drawing/2014/main" id="{D27BC2F6-5F98-FD07-6484-736D32FD3C4A}"/>
              </a:ext>
            </a:extLst>
          </p:cNvPr>
          <p:cNvSpPr>
            <a:spLocks noGrp="1"/>
          </p:cNvSpPr>
          <p:nvPr>
            <p:ph type="dt" sz="half" idx="10"/>
          </p:nvPr>
        </p:nvSpPr>
        <p:spPr>
          <a:xfrm>
            <a:off x="720000" y="4941020"/>
            <a:ext cx="5195025" cy="180000"/>
          </a:xfrm>
        </p:spPr>
        <p:txBody>
          <a:bodyPr/>
          <a:lstStyle>
            <a:lvl1pPr>
              <a:defRPr sz="1000">
                <a:solidFill>
                  <a:schemeClr val="bg1"/>
                </a:solidFill>
              </a:defRPr>
            </a:lvl1pPr>
          </a:lstStyle>
          <a:p>
            <a:fld id="{2555C37E-A1C6-4459-9E67-8F853AD043DA}" type="datetime4">
              <a:rPr lang="en-US" smtClean="0"/>
              <a:pPr/>
              <a:t>July 7, 2023</a:t>
            </a:fld>
            <a:endParaRPr lang="en-US" dirty="0"/>
          </a:p>
        </p:txBody>
      </p:sp>
      <p:sp>
        <p:nvSpPr>
          <p:cNvPr id="9" name="Guides" hidden="1">
            <a:extLst>
              <a:ext uri="{FF2B5EF4-FFF2-40B4-BE49-F238E27FC236}">
                <a16:creationId xmlns:a16="http://schemas.microsoft.com/office/drawing/2014/main" id="{0C60A4DE-3004-2078-21A1-A22A8232DCDE}"/>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pic>
        <p:nvPicPr>
          <p:cNvPr id="1737974633" name="Picture 5" descr="{&quot;templafy&quot;:{&quot;id&quot;:&quot;539ce546-0ecd-4010-9fa9-987f56adaa25&quot;}}"/>
          <p:cNvPicPr>
            <a:picLocks noChangeAspect="1"/>
          </p:cNvPicPr>
          <p:nvPr/>
        </p:nvPicPr>
        <p:blipFill>
          <a:blip r:embed="rId5"/>
          <a:stretch>
            <a:fillRect/>
          </a:stretch>
        </p:blipFill>
        <p:spPr>
          <a:xfrm>
            <a:off x="737770" y="702906"/>
            <a:ext cx="4322438" cy="725487"/>
          </a:xfrm>
          <a:prstGeom prst="rect">
            <a:avLst/>
          </a:prstGeom>
        </p:spPr>
      </p:pic>
      <p:sp>
        <p:nvSpPr>
          <p:cNvPr id="12" name="Text Placeholder 11">
            <a:extLst>
              <a:ext uri="{FF2B5EF4-FFF2-40B4-BE49-F238E27FC236}">
                <a16:creationId xmlns:a16="http://schemas.microsoft.com/office/drawing/2014/main" id="{E4F62758-C109-9421-029F-4D65AB2D2D65}"/>
              </a:ext>
            </a:extLst>
          </p:cNvPr>
          <p:cNvSpPr>
            <a:spLocks noGrp="1"/>
          </p:cNvSpPr>
          <p:nvPr>
            <p:ph type="body" sz="quarter" idx="25" hasCustomPrompt="1"/>
          </p:nvPr>
        </p:nvSpPr>
        <p:spPr>
          <a:xfrm>
            <a:off x="720000" y="4481920"/>
            <a:ext cx="5194300" cy="180000"/>
          </a:xfrm>
        </p:spPr>
        <p:txBody>
          <a:bodyPr anchor="b" anchorCtr="0">
            <a:noAutofit/>
          </a:bodyPr>
          <a:lstStyle>
            <a:lvl1pPr marL="0" indent="0">
              <a:lnSpc>
                <a:spcPct val="100000"/>
              </a:lnSpc>
              <a:spcBef>
                <a:spcPts val="250"/>
              </a:spcBef>
              <a:spcAft>
                <a:spcPts val="600"/>
              </a:spcAft>
              <a:buFont typeface="Arial" panose="020B0604020202020204" pitchFamily="34" charset="0"/>
              <a:buNone/>
              <a:defRPr sz="1300" b="1">
                <a:solidFill>
                  <a:schemeClr val="bg1"/>
                </a:solidFill>
                <a:latin typeface="+mj-lt"/>
              </a:defRPr>
            </a:lvl1pPr>
            <a:lvl2pPr marL="0" indent="0">
              <a:lnSpc>
                <a:spcPct val="100000"/>
              </a:lnSpc>
              <a:spcBef>
                <a:spcPts val="250"/>
              </a:spcBef>
              <a:spcAft>
                <a:spcPts val="600"/>
              </a:spcAft>
              <a:buNone/>
              <a:defRPr sz="1000" b="1">
                <a:solidFill>
                  <a:schemeClr val="bg1"/>
                </a:solidFill>
                <a:latin typeface="+mj-lt"/>
              </a:defRPr>
            </a:lvl2pPr>
            <a:lvl3pPr marL="0" indent="0">
              <a:lnSpc>
                <a:spcPct val="100000"/>
              </a:lnSpc>
              <a:spcBef>
                <a:spcPts val="250"/>
              </a:spcBef>
              <a:spcAft>
                <a:spcPts val="600"/>
              </a:spcAft>
              <a:buNone/>
              <a:defRPr sz="1000" b="1">
                <a:solidFill>
                  <a:schemeClr val="bg1"/>
                </a:solidFill>
                <a:latin typeface="+mj-lt"/>
              </a:defRPr>
            </a:lvl3pPr>
            <a:lvl4pPr marL="0" indent="0">
              <a:lnSpc>
                <a:spcPct val="100000"/>
              </a:lnSpc>
              <a:spcBef>
                <a:spcPts val="250"/>
              </a:spcBef>
              <a:spcAft>
                <a:spcPts val="600"/>
              </a:spcAft>
              <a:buNone/>
              <a:defRPr sz="1000" b="1">
                <a:solidFill>
                  <a:schemeClr val="bg1"/>
                </a:solidFill>
                <a:latin typeface="+mj-lt"/>
              </a:defRPr>
            </a:lvl4pPr>
            <a:lvl5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5pPr>
            <a:lvl6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6pPr>
            <a:lvl7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7pPr>
            <a:lvl8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8pPr>
            <a:lvl9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9pPr>
          </a:lstStyle>
          <a:p>
            <a:pPr lvl="0"/>
            <a:r>
              <a:rPr lang="en-US" dirty="0"/>
              <a:t>Click to add name</a:t>
            </a:r>
            <a:endParaRPr lang="en-GB" dirty="0"/>
          </a:p>
        </p:txBody>
      </p:sp>
      <p:sp>
        <p:nvSpPr>
          <p:cNvPr id="13" name="Text Placeholder 11">
            <a:extLst>
              <a:ext uri="{FF2B5EF4-FFF2-40B4-BE49-F238E27FC236}">
                <a16:creationId xmlns:a16="http://schemas.microsoft.com/office/drawing/2014/main" id="{34E07CEB-1ACA-B0DC-CACD-3717AF286F62}"/>
              </a:ext>
            </a:extLst>
          </p:cNvPr>
          <p:cNvSpPr>
            <a:spLocks noGrp="1"/>
          </p:cNvSpPr>
          <p:nvPr>
            <p:ph type="body" sz="quarter" idx="26" hasCustomPrompt="1"/>
          </p:nvPr>
        </p:nvSpPr>
        <p:spPr>
          <a:xfrm>
            <a:off x="720000" y="4706499"/>
            <a:ext cx="5194300" cy="180000"/>
          </a:xfrm>
        </p:spPr>
        <p:txBody>
          <a:bodyPr anchor="b" anchorCtr="0">
            <a:noAutofit/>
          </a:bodyPr>
          <a:lstStyle>
            <a:lvl1pPr marL="0" indent="0">
              <a:lnSpc>
                <a:spcPct val="100000"/>
              </a:lnSpc>
              <a:spcBef>
                <a:spcPts val="250"/>
              </a:spcBef>
              <a:spcAft>
                <a:spcPts val="600"/>
              </a:spcAft>
              <a:buFont typeface="Arial" panose="020B0604020202020204" pitchFamily="34" charset="0"/>
              <a:buNone/>
              <a:defRPr sz="1300" b="0">
                <a:solidFill>
                  <a:schemeClr val="bg1"/>
                </a:solidFill>
                <a:latin typeface="+mj-lt"/>
              </a:defRPr>
            </a:lvl1pPr>
            <a:lvl2pPr marL="0" indent="0">
              <a:lnSpc>
                <a:spcPct val="100000"/>
              </a:lnSpc>
              <a:spcBef>
                <a:spcPts val="250"/>
              </a:spcBef>
              <a:spcAft>
                <a:spcPts val="600"/>
              </a:spcAft>
              <a:buNone/>
              <a:defRPr sz="1000" b="1">
                <a:solidFill>
                  <a:schemeClr val="bg1"/>
                </a:solidFill>
                <a:latin typeface="+mj-lt"/>
              </a:defRPr>
            </a:lvl2pPr>
            <a:lvl3pPr marL="0" indent="0">
              <a:lnSpc>
                <a:spcPct val="100000"/>
              </a:lnSpc>
              <a:spcBef>
                <a:spcPts val="250"/>
              </a:spcBef>
              <a:spcAft>
                <a:spcPts val="600"/>
              </a:spcAft>
              <a:buNone/>
              <a:defRPr sz="1000" b="1">
                <a:solidFill>
                  <a:schemeClr val="bg1"/>
                </a:solidFill>
                <a:latin typeface="+mj-lt"/>
              </a:defRPr>
            </a:lvl3pPr>
            <a:lvl4pPr marL="0" indent="0">
              <a:lnSpc>
                <a:spcPct val="100000"/>
              </a:lnSpc>
              <a:spcBef>
                <a:spcPts val="250"/>
              </a:spcBef>
              <a:spcAft>
                <a:spcPts val="600"/>
              </a:spcAft>
              <a:buNone/>
              <a:defRPr sz="1000" b="1">
                <a:solidFill>
                  <a:schemeClr val="bg1"/>
                </a:solidFill>
                <a:latin typeface="+mj-lt"/>
              </a:defRPr>
            </a:lvl4pPr>
            <a:lvl5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5pPr>
            <a:lvl6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6pPr>
            <a:lvl7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7pPr>
            <a:lvl8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8pPr>
            <a:lvl9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9pPr>
          </a:lstStyle>
          <a:p>
            <a:pPr lvl="0"/>
            <a:r>
              <a:rPr lang="en-US" dirty="0"/>
              <a:t>Click to add title</a:t>
            </a:r>
            <a:endParaRPr lang="en-GB" dirty="0"/>
          </a:p>
        </p:txBody>
      </p:sp>
      <p:sp>
        <p:nvSpPr>
          <p:cNvPr id="8" name="Rectangle 7">
            <a:extLst>
              <a:ext uri="{FF2B5EF4-FFF2-40B4-BE49-F238E27FC236}">
                <a16:creationId xmlns:a16="http://schemas.microsoft.com/office/drawing/2014/main" id="{F31A22EB-BD03-D54C-510B-9450ECC7F9DD}"/>
              </a:ext>
            </a:extLst>
          </p:cNvPr>
          <p:cNvSpPr/>
          <p:nvPr userDrawn="1"/>
        </p:nvSpPr>
        <p:spPr bwMode="auto">
          <a:xfrm>
            <a:off x="0" y="5566321"/>
            <a:ext cx="12192000" cy="1295400"/>
          </a:xfrm>
          <a:prstGeom prst="rect">
            <a:avLst/>
          </a:prstGeom>
          <a:solidFill>
            <a:schemeClr val="bg1">
              <a:lumMod val="95000"/>
            </a:schemeClr>
          </a:solidFill>
          <a:ln w="9525">
            <a:noFill/>
            <a:round/>
            <a:headEnd/>
            <a:tailEnd/>
          </a:ln>
        </p:spPr>
        <p:txBody>
          <a:bodyPr vert="horz" wrap="square" lIns="121920" tIns="60960" rIns="121920" bIns="60960" numCol="1" rtlCol="0" anchor="t" anchorCtr="0" compatLnSpc="1">
            <a:prstTxWarp prst="textNoShape">
              <a:avLst/>
            </a:prstTxWarp>
          </a:bodyPr>
          <a:lstStyle/>
          <a:p>
            <a:pPr algn="ctr"/>
            <a:endParaRPr lang="en-US" sz="2400"/>
          </a:p>
        </p:txBody>
      </p:sp>
      <p:sp>
        <p:nvSpPr>
          <p:cNvPr id="11" name="Line top Placeholder 20">
            <a:extLst>
              <a:ext uri="{FF2B5EF4-FFF2-40B4-BE49-F238E27FC236}">
                <a16:creationId xmlns:a16="http://schemas.microsoft.com/office/drawing/2014/main" id="{BDD14DD9-CE12-CB1D-F34C-E1CF891B53B2}"/>
              </a:ext>
            </a:extLst>
          </p:cNvPr>
          <p:cNvSpPr>
            <a:spLocks noGrp="1"/>
          </p:cNvSpPr>
          <p:nvPr>
            <p:ph type="body" sz="quarter" idx="27" hasCustomPrompt="1"/>
          </p:nvPr>
        </p:nvSpPr>
        <p:spPr>
          <a:xfrm>
            <a:off x="0" y="5530321"/>
            <a:ext cx="12193200" cy="36000"/>
          </a:xfrm>
          <a:solidFill>
            <a:srgbClr val="990000"/>
          </a:solidFill>
          <a:ln>
            <a:solidFill>
              <a:srgbClr val="990000">
                <a:alpha val="0"/>
              </a:srgbClr>
            </a:solidFill>
          </a:ln>
        </p:spPr>
        <p:txBody>
          <a:bodyPr/>
          <a:lstStyle>
            <a:lvl1pPr marL="0" indent="0">
              <a:buNone/>
              <a:defRPr sz="600">
                <a:noFill/>
              </a:defRPr>
            </a:lvl1pPr>
            <a:lvl2pPr marL="0" indent="0">
              <a:defRPr sz="600">
                <a:noFill/>
              </a:defRPr>
            </a:lvl2pPr>
            <a:lvl3pPr marL="0" indent="0">
              <a:defRPr sz="600">
                <a:noFill/>
              </a:defRPr>
            </a:lvl3pPr>
            <a:lvl4pPr marL="0" indent="0">
              <a:defRPr sz="600">
                <a:noFill/>
              </a:defRPr>
            </a:lvl4pPr>
            <a:lvl5pPr marL="0" indent="0">
              <a:defRPr sz="600">
                <a:noFill/>
              </a:defRPr>
            </a:lvl5pPr>
          </a:lstStyle>
          <a:p>
            <a:pPr lvl="0"/>
            <a:r>
              <a:rPr lang="en-US" dirty="0"/>
              <a:t>.</a:t>
            </a:r>
          </a:p>
        </p:txBody>
      </p:sp>
      <p:sp>
        <p:nvSpPr>
          <p:cNvPr id="14" name="Content Placeholder 2">
            <a:extLst>
              <a:ext uri="{FF2B5EF4-FFF2-40B4-BE49-F238E27FC236}">
                <a16:creationId xmlns:a16="http://schemas.microsoft.com/office/drawing/2014/main" id="{411FCB7A-8CF2-FF56-27FD-1990B8CFF15A}"/>
              </a:ext>
            </a:extLst>
          </p:cNvPr>
          <p:cNvSpPr txBox="1">
            <a:spLocks/>
          </p:cNvSpPr>
          <p:nvPr userDrawn="1"/>
        </p:nvSpPr>
        <p:spPr>
          <a:xfrm>
            <a:off x="635001" y="6139752"/>
            <a:ext cx="10827546" cy="271145"/>
          </a:xfrm>
          <a:prstGeom prst="rect">
            <a:avLst/>
          </a:prstGeom>
        </p:spPr>
        <p:txBody>
          <a:bodyPr/>
          <a:lstStyle>
            <a:lvl1pPr marL="136800" indent="-136800" algn="l" defTabSz="914400" rtl="0" eaLnBrk="1" latinLnBrk="0" hangingPunct="1">
              <a:lnSpc>
                <a:spcPct val="100000"/>
              </a:lnSpc>
              <a:spcBef>
                <a:spcPts val="600"/>
              </a:spcBef>
              <a:spcAft>
                <a:spcPts val="0"/>
              </a:spcAft>
              <a:buClr>
                <a:schemeClr val="accent3"/>
              </a:buClr>
              <a:buFont typeface="Calibri Light" panose="020F0302020204030204" pitchFamily="34" charset="0"/>
              <a:buChar char="•"/>
              <a:defRPr sz="1800" kern="1200">
                <a:solidFill>
                  <a:schemeClr val="accent1"/>
                </a:solidFill>
                <a:latin typeface="+mj-lt"/>
                <a:ea typeface="+mn-ea"/>
                <a:cs typeface="+mn-cs"/>
              </a:defRPr>
            </a:lvl1pPr>
            <a:lvl2pPr marL="273600" indent="-136800" algn="l" defTabSz="914400" rtl="0" eaLnBrk="1" latinLnBrk="0" hangingPunct="1">
              <a:lnSpc>
                <a:spcPct val="100000"/>
              </a:lnSpc>
              <a:spcBef>
                <a:spcPts val="400"/>
              </a:spcBef>
              <a:spcAft>
                <a:spcPts val="100"/>
              </a:spcAft>
              <a:buClr>
                <a:srgbClr val="9EC3E1"/>
              </a:buClr>
              <a:buFont typeface="Calibri Light" panose="020F0302020204030204" pitchFamily="34" charset="0"/>
              <a:buChar char="•"/>
              <a:defRPr sz="1600" kern="1200">
                <a:solidFill>
                  <a:schemeClr val="accent1"/>
                </a:solidFill>
                <a:latin typeface="+mj-lt"/>
                <a:ea typeface="+mn-ea"/>
                <a:cs typeface="+mn-cs"/>
              </a:defRPr>
            </a:lvl2pPr>
            <a:lvl3pPr marL="410400" indent="-136800" algn="l" defTabSz="914400" rtl="0" eaLnBrk="1" latinLnBrk="0" hangingPunct="1">
              <a:lnSpc>
                <a:spcPct val="90000"/>
              </a:lnSpc>
              <a:spcBef>
                <a:spcPts val="400"/>
              </a:spcBef>
              <a:spcAft>
                <a:spcPts val="200"/>
              </a:spcAft>
              <a:buFont typeface="Calibri Light" panose="020F0302020204030204" pitchFamily="34" charset="0"/>
              <a:buChar char="•"/>
              <a:defRPr sz="1600" kern="1200">
                <a:solidFill>
                  <a:schemeClr val="accent1"/>
                </a:solidFill>
                <a:latin typeface="+mj-lt"/>
                <a:ea typeface="+mn-ea"/>
                <a:cs typeface="+mn-cs"/>
              </a:defRPr>
            </a:lvl3pPr>
            <a:lvl4pPr marL="0" indent="0" algn="l" defTabSz="914400" rtl="0" eaLnBrk="1" latinLnBrk="0" hangingPunct="1">
              <a:lnSpc>
                <a:spcPct val="100000"/>
              </a:lnSpc>
              <a:spcBef>
                <a:spcPts val="1200"/>
              </a:spcBef>
              <a:spcAft>
                <a:spcPts val="300"/>
              </a:spcAft>
              <a:buFont typeface="Calibri Light" panose="020F0302020204030204" pitchFamily="34" charset="0"/>
              <a:buChar char="​"/>
              <a:defRPr sz="2800" b="1" kern="1200" cap="all" spc="200" baseline="0">
                <a:solidFill>
                  <a:schemeClr val="accent3"/>
                </a:solidFill>
                <a:latin typeface="+mn-lt"/>
                <a:ea typeface="+mn-ea"/>
                <a:cs typeface="+mn-cs"/>
              </a:defRPr>
            </a:lvl4pPr>
            <a:lvl5pPr marL="0" indent="0" algn="l" defTabSz="914400" rtl="0" eaLnBrk="1" latinLnBrk="0" hangingPunct="1">
              <a:lnSpc>
                <a:spcPct val="100000"/>
              </a:lnSpc>
              <a:spcBef>
                <a:spcPts val="0"/>
              </a:spcBef>
              <a:spcAft>
                <a:spcPts val="1200"/>
              </a:spcAft>
              <a:buFont typeface="Calibri Light" panose="020F0302020204030204" pitchFamily="34" charset="0"/>
              <a:buChar char="​"/>
              <a:tabLst/>
              <a:defRPr sz="1800" kern="1200">
                <a:solidFill>
                  <a:schemeClr val="accent1"/>
                </a:solidFill>
                <a:latin typeface="+mj-lt"/>
                <a:ea typeface="+mn-ea"/>
                <a:cs typeface="+mn-cs"/>
              </a:defRPr>
            </a:lvl5pPr>
            <a:lvl6pPr marL="0" indent="0" algn="l" defTabSz="914400" rtl="0" eaLnBrk="1" latinLnBrk="0" hangingPunct="1">
              <a:lnSpc>
                <a:spcPct val="100000"/>
              </a:lnSpc>
              <a:spcBef>
                <a:spcPts val="1200"/>
              </a:spcBef>
              <a:spcAft>
                <a:spcPts val="200"/>
              </a:spcAft>
              <a:buFont typeface="Berlingske Serif Text Office"/>
              <a:buNone/>
              <a:defRPr sz="1600" b="1" kern="1200" cap="all" spc="180" baseline="0">
                <a:solidFill>
                  <a:schemeClr val="accent1"/>
                </a:solidFill>
                <a:latin typeface="+mn-lt"/>
                <a:ea typeface="+mn-ea"/>
                <a:cs typeface="+mn-cs"/>
              </a:defRPr>
            </a:lvl6pPr>
            <a:lvl7pPr marL="0" marR="0" indent="0" algn="l" defTabSz="914400" rtl="0" eaLnBrk="1" fontAlgn="auto" latinLnBrk="0" hangingPunct="1">
              <a:lnSpc>
                <a:spcPct val="90000"/>
              </a:lnSpc>
              <a:spcBef>
                <a:spcPts val="200"/>
              </a:spcBef>
              <a:spcAft>
                <a:spcPts val="400"/>
              </a:spcAft>
              <a:buClrTx/>
              <a:buSzTx/>
              <a:buFont typeface="Calibri Light" panose="020F0302020204030204" pitchFamily="34" charset="0"/>
              <a:buChar char="​"/>
              <a:tabLst/>
              <a:defRPr sz="1200" b="0" kern="1200" cap="none" spc="0" baseline="0">
                <a:solidFill>
                  <a:schemeClr val="accent1"/>
                </a:solidFill>
                <a:latin typeface="+mn-lt"/>
                <a:ea typeface="+mn-ea"/>
                <a:cs typeface="+mn-cs"/>
              </a:defRPr>
            </a:lvl7pPr>
            <a:lvl8pPr marL="136800" marR="0" indent="-136800" algn="l" defTabSz="914400" rtl="0" eaLnBrk="1" fontAlgn="auto" latinLnBrk="0" hangingPunct="1">
              <a:lnSpc>
                <a:spcPct val="90000"/>
              </a:lnSpc>
              <a:spcBef>
                <a:spcPts val="400"/>
              </a:spcBef>
              <a:spcAft>
                <a:spcPts val="100"/>
              </a:spcAft>
              <a:buClrTx/>
              <a:buSzTx/>
              <a:buFont typeface="Arial" panose="020B0604020202020204" pitchFamily="34" charset="0"/>
              <a:buChar char="•"/>
              <a:tabLst/>
              <a:defRPr sz="1200" kern="1200">
                <a:solidFill>
                  <a:schemeClr val="accent1"/>
                </a:solidFill>
                <a:latin typeface="+mn-lt"/>
                <a:ea typeface="+mn-ea"/>
                <a:cs typeface="+mn-cs"/>
              </a:defRPr>
            </a:lvl8pPr>
            <a:lvl9pPr marL="0" indent="0" algn="l" defTabSz="914400" rtl="0" eaLnBrk="1" latinLnBrk="0" hangingPunct="1">
              <a:lnSpc>
                <a:spcPct val="74000"/>
              </a:lnSpc>
              <a:spcBef>
                <a:spcPts val="1200"/>
              </a:spcBef>
              <a:spcAft>
                <a:spcPts val="1200"/>
              </a:spcAft>
              <a:buFont typeface="Calibri Light" panose="020F0302020204030204" pitchFamily="34" charset="0"/>
              <a:buChar char="​"/>
              <a:defRPr sz="7500" kern="1200" cap="all" baseline="0">
                <a:solidFill>
                  <a:srgbClr val="D8E7F3"/>
                </a:solidFill>
                <a:latin typeface="+mj-lt"/>
                <a:ea typeface="+mn-ea"/>
                <a:cs typeface="+mn-cs"/>
              </a:defRPr>
            </a:lvl9pPr>
          </a:lstStyle>
          <a:p>
            <a:pPr lvl="6"/>
            <a:r>
              <a:rPr lang="en-GB" sz="1000" b="1" dirty="0"/>
              <a:t>CONFIDENTIAL – DO NOT DISTRIBUTE: </a:t>
            </a:r>
            <a:r>
              <a:rPr lang="en-GB" sz="1000" dirty="0"/>
              <a:t>This presentation contains confidential information and is presented only with the understanding that it’s contents and ideas with not be shared with external groups.</a:t>
            </a:r>
          </a:p>
        </p:txBody>
      </p:sp>
    </p:spTree>
    <p:extLst>
      <p:ext uri="{BB962C8B-B14F-4D97-AF65-F5344CB8AC3E}">
        <p14:creationId xmlns:p14="http://schemas.microsoft.com/office/powerpoint/2010/main" val="1582876483"/>
      </p:ext>
    </p:extLst>
  </p:cSld>
  <p:clrMapOvr>
    <a:masterClrMapping/>
  </p:clrMapOvr>
  <p:extLst>
    <p:ext uri="{DCECCB84-F9BA-43D5-87BE-67443E8EF086}">
      <p15:sldGuideLst xmlns:p15="http://schemas.microsoft.com/office/powerpoint/2012/main">
        <p15:guide id="1" orient="horz" pos="459" userDrawn="1">
          <p15:clr>
            <a:srgbClr val="8F8F8F"/>
          </p15:clr>
        </p15:guide>
        <p15:guide id="2" orient="horz" pos="3974" userDrawn="1">
          <p15:clr>
            <a:srgbClr val="8F8F8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HETORICAL Two text">
    <p:bg>
      <p:bgPr>
        <a:gradFill>
          <a:gsLst>
            <a:gs pos="60000">
              <a:schemeClr val="accent1"/>
            </a:gs>
            <a:gs pos="86000">
              <a:srgbClr val="1F538F"/>
            </a:gs>
            <a:gs pos="100000">
              <a:schemeClr val="accent3"/>
            </a:gs>
          </a:gsLst>
          <a:lin ang="8100000" scaled="0"/>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6A4BFA0-E5C7-13E3-03EC-DC785E3CB148}"/>
              </a:ext>
            </a:extLst>
          </p:cNvPr>
          <p:cNvSpPr/>
          <p:nvPr userDrawn="1"/>
        </p:nvSpPr>
        <p:spPr>
          <a:xfrm>
            <a:off x="6097200" y="0"/>
            <a:ext cx="6094800" cy="6872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Date Placeholder 2">
            <a:extLst>
              <a:ext uri="{FF2B5EF4-FFF2-40B4-BE49-F238E27FC236}">
                <a16:creationId xmlns:a16="http://schemas.microsoft.com/office/drawing/2014/main" id="{74AEFCFA-0AE5-65AE-6589-C19C748A3C16}"/>
              </a:ext>
            </a:extLst>
          </p:cNvPr>
          <p:cNvSpPr>
            <a:spLocks noGrp="1"/>
          </p:cNvSpPr>
          <p:nvPr>
            <p:ph type="dt" sz="half" idx="10"/>
          </p:nvPr>
        </p:nvSpPr>
        <p:spPr/>
        <p:txBody>
          <a:bodyPr/>
          <a:lstStyle>
            <a:lvl1pPr>
              <a:defRPr>
                <a:solidFill>
                  <a:schemeClr val="bg1"/>
                </a:solidFill>
              </a:defRPr>
            </a:lvl1pPr>
          </a:lstStyle>
          <a:p>
            <a:fld id="{197DF7FC-2311-4E03-AAFE-2DADE0839E10}" type="datetime4">
              <a:rPr lang="en-US" smtClean="0"/>
              <a:pPr/>
              <a:t>July 7, 2023</a:t>
            </a:fld>
            <a:endParaRPr lang="en-US"/>
          </a:p>
        </p:txBody>
      </p:sp>
      <p:sp>
        <p:nvSpPr>
          <p:cNvPr id="4" name="Slide Number Placeholder 3">
            <a:extLst>
              <a:ext uri="{FF2B5EF4-FFF2-40B4-BE49-F238E27FC236}">
                <a16:creationId xmlns:a16="http://schemas.microsoft.com/office/drawing/2014/main" id="{398CAD62-B326-A257-86A5-C40BD738812A}"/>
              </a:ext>
            </a:extLst>
          </p:cNvPr>
          <p:cNvSpPr>
            <a:spLocks noGrp="1"/>
          </p:cNvSpPr>
          <p:nvPr>
            <p:ph type="sldNum" sz="quarter" idx="11"/>
          </p:nvPr>
        </p:nvSpPr>
        <p:spPr/>
        <p:txBody>
          <a:bodyPr/>
          <a:lstStyle>
            <a:lvl1pPr>
              <a:defRPr>
                <a:solidFill>
                  <a:schemeClr val="bg1"/>
                </a:solidFill>
              </a:defRPr>
            </a:lvl1pPr>
          </a:lstStyle>
          <a:p>
            <a:fld id="{2DDEA8E7-5F55-4A60-8EF9-470692FC5635}" type="slidenum">
              <a:rPr lang="en-US" smtClean="0"/>
              <a:pPr/>
              <a:t>‹#›</a:t>
            </a:fld>
            <a:endParaRPr lang="en-US"/>
          </a:p>
        </p:txBody>
      </p:sp>
      <p:sp>
        <p:nvSpPr>
          <p:cNvPr id="7" name="Line top Placeholder 20">
            <a:extLst>
              <a:ext uri="{FF2B5EF4-FFF2-40B4-BE49-F238E27FC236}">
                <a16:creationId xmlns:a16="http://schemas.microsoft.com/office/drawing/2014/main" id="{72D36FB3-7B4E-797E-A42C-8E78112DC05B}"/>
              </a:ext>
            </a:extLst>
          </p:cNvPr>
          <p:cNvSpPr>
            <a:spLocks noGrp="1"/>
          </p:cNvSpPr>
          <p:nvPr>
            <p:ph type="body" sz="quarter" idx="24" hasCustomPrompt="1"/>
          </p:nvPr>
        </p:nvSpPr>
        <p:spPr>
          <a:xfrm>
            <a:off x="0" y="0"/>
            <a:ext cx="12193200" cy="36000"/>
          </a:xfrm>
          <a:solidFill>
            <a:srgbClr val="990000"/>
          </a:solidFill>
          <a:ln>
            <a:solidFill>
              <a:srgbClr val="990000">
                <a:alpha val="0"/>
              </a:srgbClr>
            </a:solidFill>
          </a:ln>
        </p:spPr>
        <p:txBody>
          <a:bodyPr/>
          <a:lstStyle>
            <a:lvl1pPr marL="0" indent="0">
              <a:buNone/>
              <a:defRPr sz="600">
                <a:noFill/>
              </a:defRPr>
            </a:lvl1pPr>
            <a:lvl2pPr marL="0" indent="0">
              <a:defRPr sz="600">
                <a:noFill/>
              </a:defRPr>
            </a:lvl2pPr>
            <a:lvl3pPr marL="0" indent="0">
              <a:defRPr sz="600">
                <a:noFill/>
              </a:defRPr>
            </a:lvl3pPr>
            <a:lvl4pPr marL="0" indent="0">
              <a:defRPr sz="600">
                <a:noFill/>
              </a:defRPr>
            </a:lvl4pPr>
            <a:lvl5pPr marL="0" indent="0">
              <a:defRPr sz="600">
                <a:noFill/>
              </a:defRPr>
            </a:lvl5pPr>
          </a:lstStyle>
          <a:p>
            <a:pPr lvl="0"/>
            <a:r>
              <a:rPr lang="en-US" dirty="0"/>
              <a:t>.</a:t>
            </a:r>
          </a:p>
        </p:txBody>
      </p:sp>
      <p:sp>
        <p:nvSpPr>
          <p:cNvPr id="9" name="Guides" hidden="1">
            <a:extLst>
              <a:ext uri="{FF2B5EF4-FFF2-40B4-BE49-F238E27FC236}">
                <a16:creationId xmlns:a16="http://schemas.microsoft.com/office/drawing/2014/main" id="{17BB443B-C055-B914-A2EB-F51E8E95226E}"/>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2" name="Title 1">
            <a:extLst>
              <a:ext uri="{FF2B5EF4-FFF2-40B4-BE49-F238E27FC236}">
                <a16:creationId xmlns:a16="http://schemas.microsoft.com/office/drawing/2014/main" id="{27FEF4BC-6E95-E773-0639-620E420EBE1F}"/>
              </a:ext>
            </a:extLst>
          </p:cNvPr>
          <p:cNvSpPr>
            <a:spLocks noGrp="1"/>
          </p:cNvSpPr>
          <p:nvPr>
            <p:ph type="title"/>
          </p:nvPr>
        </p:nvSpPr>
        <p:spPr>
          <a:xfrm>
            <a:off x="719138" y="720000"/>
            <a:ext cx="5018400" cy="1774800"/>
          </a:xfrm>
        </p:spPr>
        <p:txBody>
          <a:bodyPr/>
          <a:lstStyle>
            <a:lvl1pPr>
              <a:defRPr b="1">
                <a:solidFill>
                  <a:schemeClr val="bg1"/>
                </a:solidFill>
              </a:defRPr>
            </a:lvl1pPr>
          </a:lstStyle>
          <a:p>
            <a:r>
              <a:rPr lang="en-US" dirty="0"/>
              <a:t>Click to edit Master title style</a:t>
            </a:r>
            <a:endParaRPr lang="en-GB" dirty="0"/>
          </a:p>
        </p:txBody>
      </p:sp>
      <p:sp>
        <p:nvSpPr>
          <p:cNvPr id="10" name="Content Placeholder 13">
            <a:extLst>
              <a:ext uri="{FF2B5EF4-FFF2-40B4-BE49-F238E27FC236}">
                <a16:creationId xmlns:a16="http://schemas.microsoft.com/office/drawing/2014/main" id="{ADAE3EDE-9CDD-1054-DBC1-D9F83A0100DE}"/>
              </a:ext>
            </a:extLst>
          </p:cNvPr>
          <p:cNvSpPr>
            <a:spLocks noGrp="1"/>
          </p:cNvSpPr>
          <p:nvPr>
            <p:ph sz="quarter" idx="13" hasCustomPrompt="1"/>
          </p:nvPr>
        </p:nvSpPr>
        <p:spPr>
          <a:xfrm>
            <a:off x="6280801" y="2854075"/>
            <a:ext cx="5195885" cy="3283200"/>
          </a:xfrm>
        </p:spPr>
        <p:txBody>
          <a:bodyPr/>
          <a:lstStyle/>
          <a:p>
            <a:pPr lvl="0"/>
            <a:r>
              <a:rPr lang="en-GB" dirty="0"/>
              <a:t>Click to add text. ENTER &amp; TAB or USE INDENT TOOL to change styles.</a:t>
            </a:r>
            <a:br>
              <a:rPr lang="en-GB" dirty="0"/>
            </a:br>
            <a:r>
              <a:rPr lang="en-GB" dirty="0"/>
              <a:t>SHIFT+TAB or USE INDENT TOOL to go back in levels.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Content Placeholder 5">
            <a:extLst>
              <a:ext uri="{FF2B5EF4-FFF2-40B4-BE49-F238E27FC236}">
                <a16:creationId xmlns:a16="http://schemas.microsoft.com/office/drawing/2014/main" id="{2D123BC9-B849-5E02-3DDF-B103F55291D8}"/>
              </a:ext>
            </a:extLst>
          </p:cNvPr>
          <p:cNvSpPr>
            <a:spLocks noGrp="1"/>
          </p:cNvSpPr>
          <p:nvPr>
            <p:ph sz="quarter" idx="12"/>
          </p:nvPr>
        </p:nvSpPr>
        <p:spPr>
          <a:xfrm>
            <a:off x="715313" y="2854075"/>
            <a:ext cx="5195887" cy="3283200"/>
          </a:xfrm>
        </p:spPr>
        <p:txBody>
          <a:bodyPr/>
          <a:lstStyle>
            <a:lvl1pPr>
              <a:defRPr>
                <a:solidFill>
                  <a:schemeClr val="bg1"/>
                </a:solidFill>
              </a:defRPr>
            </a:lvl1pPr>
            <a:lvl2pPr>
              <a:buClr>
                <a:srgbClr val="9EC3E1"/>
              </a:buClr>
              <a:defRPr>
                <a:solidFill>
                  <a:schemeClr val="bg1"/>
                </a:solidFill>
              </a:defRPr>
            </a:lvl2pPr>
            <a:lvl3pPr>
              <a:buClr>
                <a:srgbClr val="9EC3E1"/>
              </a:buClr>
              <a:defRPr>
                <a:solidFill>
                  <a:schemeClr val="bg1"/>
                </a:solidFill>
              </a:defRPr>
            </a:lvl3pPr>
            <a:lvl4pPr>
              <a:defRPr>
                <a:solidFill>
                  <a:schemeClr val="bg1"/>
                </a:solidFill>
              </a:defRPr>
            </a:lvl4pPr>
            <a:lvl5pPr>
              <a:defRPr>
                <a:solidFill>
                  <a:schemeClr val="bg1"/>
                </a:solidFill>
              </a:defRPr>
            </a:lvl5pPr>
            <a:lvl6pPr>
              <a:defRPr>
                <a:solidFill>
                  <a:schemeClr val="accent3"/>
                </a:solidFill>
              </a:defRPr>
            </a:lvl6pPr>
            <a:lvl7pPr>
              <a:defRPr>
                <a:solidFill>
                  <a:srgbClr val="9EC3E1"/>
                </a:solidFill>
              </a:defRPr>
            </a:lvl7pPr>
            <a:lvl8pPr>
              <a:defRPr>
                <a:solidFill>
                  <a:schemeClr val="bg1"/>
                </a:solidFill>
              </a:defRPr>
            </a:lvl8pPr>
            <a:lvl9pPr>
              <a:defRPr>
                <a:solidFill>
                  <a:srgbClr val="9EC3E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8" name="Content Placeholder 13">
            <a:extLst>
              <a:ext uri="{FF2B5EF4-FFF2-40B4-BE49-F238E27FC236}">
                <a16:creationId xmlns:a16="http://schemas.microsoft.com/office/drawing/2014/main" id="{DF49F1D1-5694-C367-AC0A-3B106690283C}"/>
              </a:ext>
            </a:extLst>
          </p:cNvPr>
          <p:cNvSpPr>
            <a:spLocks noGrp="1"/>
          </p:cNvSpPr>
          <p:nvPr>
            <p:ph sz="quarter" idx="25" hasCustomPrompt="1"/>
          </p:nvPr>
        </p:nvSpPr>
        <p:spPr>
          <a:xfrm>
            <a:off x="6280801" y="719138"/>
            <a:ext cx="5195885" cy="1775662"/>
          </a:xfrm>
        </p:spPr>
        <p:txBody>
          <a:bodyPr>
            <a:noAutofit/>
          </a:bodyPr>
          <a:lstStyle>
            <a:lvl1pPr marL="0" indent="0">
              <a:lnSpc>
                <a:spcPct val="90000"/>
              </a:lnSpc>
              <a:spcBef>
                <a:spcPts val="1200"/>
              </a:spcBef>
              <a:spcAft>
                <a:spcPts val="1200"/>
              </a:spcAft>
              <a:buFont typeface="Arial" panose="020B0604020202020204" pitchFamily="34" charset="0"/>
              <a:buNone/>
              <a:defRPr sz="4000" b="1" cap="none">
                <a:solidFill>
                  <a:schemeClr val="accent1"/>
                </a:solidFill>
                <a:latin typeface="+mn-lt"/>
              </a:defRPr>
            </a:lvl1pPr>
            <a:lvl2pPr marL="0" indent="0">
              <a:lnSpc>
                <a:spcPct val="90000"/>
              </a:lnSpc>
              <a:spcBef>
                <a:spcPts val="1200"/>
              </a:spcBef>
              <a:spcAft>
                <a:spcPts val="1200"/>
              </a:spcAft>
              <a:buNone/>
              <a:defRPr sz="4000" b="0" cap="none">
                <a:solidFill>
                  <a:schemeClr val="accent2"/>
                </a:solidFill>
                <a:latin typeface="+mn-lt"/>
              </a:defRPr>
            </a:lvl2pPr>
            <a:lvl3pPr marL="0" indent="0">
              <a:lnSpc>
                <a:spcPct val="90000"/>
              </a:lnSpc>
              <a:spcBef>
                <a:spcPts val="1200"/>
              </a:spcBef>
              <a:spcAft>
                <a:spcPts val="1200"/>
              </a:spcAft>
              <a:buNone/>
              <a:defRPr sz="4000" b="0" cap="none">
                <a:solidFill>
                  <a:schemeClr val="accent2"/>
                </a:solidFill>
                <a:latin typeface="+mn-lt"/>
              </a:defRPr>
            </a:lvl3pPr>
            <a:lvl4pPr marL="0" indent="0">
              <a:lnSpc>
                <a:spcPct val="90000"/>
              </a:lnSpc>
              <a:spcBef>
                <a:spcPts val="1200"/>
              </a:spcBef>
              <a:spcAft>
                <a:spcPts val="1200"/>
              </a:spcAft>
              <a:buNone/>
              <a:defRPr sz="4000" b="0" cap="none">
                <a:solidFill>
                  <a:schemeClr val="accent2"/>
                </a:solidFill>
                <a:latin typeface="+mn-lt"/>
              </a:defRPr>
            </a:lvl4pPr>
            <a:lvl5pPr marL="0" indent="0">
              <a:lnSpc>
                <a:spcPct val="90000"/>
              </a:lnSpc>
              <a:spcBef>
                <a:spcPts val="1200"/>
              </a:spcBef>
              <a:spcAft>
                <a:spcPts val="1200"/>
              </a:spcAft>
              <a:buFont typeface="Arial" panose="020B0604020202020204" pitchFamily="34" charset="0"/>
              <a:buNone/>
              <a:defRPr sz="4000" b="0" cap="none">
                <a:solidFill>
                  <a:schemeClr val="accent2"/>
                </a:solidFill>
                <a:latin typeface="+mn-lt"/>
              </a:defRPr>
            </a:lvl5pPr>
            <a:lvl6pPr marL="0" indent="0">
              <a:lnSpc>
                <a:spcPct val="90000"/>
              </a:lnSpc>
              <a:spcBef>
                <a:spcPts val="1200"/>
              </a:spcBef>
              <a:spcAft>
                <a:spcPts val="1200"/>
              </a:spcAft>
              <a:buFont typeface="Arial" panose="020B0604020202020204" pitchFamily="34" charset="0"/>
              <a:buNone/>
              <a:defRPr sz="4000" b="0" cap="none">
                <a:solidFill>
                  <a:schemeClr val="accent2"/>
                </a:solidFill>
                <a:latin typeface="+mn-lt"/>
              </a:defRPr>
            </a:lvl6pPr>
            <a:lvl7pPr marL="0" indent="0">
              <a:lnSpc>
                <a:spcPct val="90000"/>
              </a:lnSpc>
              <a:spcBef>
                <a:spcPts val="1200"/>
              </a:spcBef>
              <a:spcAft>
                <a:spcPts val="1200"/>
              </a:spcAft>
              <a:buFont typeface="Arial" panose="020B0604020202020204" pitchFamily="34" charset="0"/>
              <a:buNone/>
              <a:defRPr sz="4000" b="0" cap="none">
                <a:solidFill>
                  <a:schemeClr val="accent2"/>
                </a:solidFill>
                <a:latin typeface="+mn-lt"/>
              </a:defRPr>
            </a:lvl7pPr>
            <a:lvl8pPr marL="0" indent="0">
              <a:lnSpc>
                <a:spcPct val="90000"/>
              </a:lnSpc>
              <a:spcBef>
                <a:spcPts val="1200"/>
              </a:spcBef>
              <a:spcAft>
                <a:spcPts val="1200"/>
              </a:spcAft>
              <a:buFont typeface="Arial" panose="020B0604020202020204" pitchFamily="34" charset="0"/>
              <a:buNone/>
              <a:defRPr sz="4000" b="0" cap="none">
                <a:solidFill>
                  <a:schemeClr val="accent2"/>
                </a:solidFill>
                <a:latin typeface="+mn-lt"/>
              </a:defRPr>
            </a:lvl8pPr>
            <a:lvl9pPr marL="0" indent="0">
              <a:lnSpc>
                <a:spcPct val="90000"/>
              </a:lnSpc>
              <a:spcBef>
                <a:spcPts val="1200"/>
              </a:spcBef>
              <a:spcAft>
                <a:spcPts val="1200"/>
              </a:spcAft>
              <a:buFont typeface="Arial" panose="020B0604020202020204" pitchFamily="34" charset="0"/>
              <a:buNone/>
              <a:defRPr sz="4000" b="0" cap="none">
                <a:solidFill>
                  <a:schemeClr val="accent2"/>
                </a:solidFill>
                <a:latin typeface="+mn-lt"/>
              </a:defRPr>
            </a:lvl9pPr>
          </a:lstStyle>
          <a:p>
            <a:pPr lvl="0"/>
            <a:r>
              <a:rPr lang="en-GB" dirty="0"/>
              <a:t>Click to add text</a:t>
            </a:r>
          </a:p>
        </p:txBody>
      </p:sp>
      <p:sp>
        <p:nvSpPr>
          <p:cNvPr id="11" name="Footers" descr="{&quot;templafy&quot;:{&quot;id&quot;:&quot;13974de5-8cef-4d59-abfb-72071ca5e6dc&quot;}}">
            <a:extLst>
              <a:ext uri="{FF2B5EF4-FFF2-40B4-BE49-F238E27FC236}">
                <a16:creationId xmlns:a16="http://schemas.microsoft.com/office/drawing/2014/main" id="{82A8297C-CDDC-2966-C397-33725EE8D105}"/>
              </a:ext>
            </a:extLst>
          </p:cNvPr>
          <p:cNvSpPr/>
          <p:nvPr userDrawn="1"/>
        </p:nvSpPr>
        <p:spPr>
          <a:xfrm>
            <a:off x="9055102" y="6439469"/>
            <a:ext cx="2412997" cy="180000"/>
          </a:xfrm>
          <a:prstGeom prst="rect">
            <a:avLst/>
          </a:prstGeom>
          <a:ln>
            <a:noFill/>
          </a:ln>
        </p:spPr>
        <p:txBody>
          <a:bodyPr vert="horz" lIns="0" tIns="0" rIns="0" bIns="0" rtlCol="0" anchor="b" anchorCtr="0"/>
          <a:lstStyle/>
          <a:p>
            <a:pPr lvl="0" algn="r"/>
            <a:r>
              <a:rPr lang="en-GB" sz="800" noProof="0" dirty="0">
                <a:solidFill>
                  <a:schemeClr val="accent1"/>
                </a:solidFill>
              </a:rPr>
              <a:t>Penn Medicine</a:t>
            </a:r>
          </a:p>
        </p:txBody>
      </p:sp>
    </p:spTree>
    <p:extLst>
      <p:ext uri="{BB962C8B-B14F-4D97-AF65-F5344CB8AC3E}">
        <p14:creationId xmlns:p14="http://schemas.microsoft.com/office/powerpoint/2010/main" val="3890766016"/>
      </p:ext>
    </p:extLst>
  </p:cSld>
  <p:clrMapOvr>
    <a:masterClrMapping/>
  </p:clrMapOvr>
  <p:extLst>
    <p:ext uri="{DCECCB84-F9BA-43D5-87BE-67443E8EF086}">
      <p15:sldGuideLst xmlns:p15="http://schemas.microsoft.com/office/powerpoint/2012/main">
        <p15:guide id="1" orient="horz" pos="453" userDrawn="1">
          <p15:clr>
            <a:srgbClr val="8F8F8F"/>
          </p15:clr>
        </p15:guide>
        <p15:guide id="3" orient="horz" pos="1570" userDrawn="1">
          <p15:clr>
            <a:srgbClr val="FF96F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7"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guide id="29" orient="horz" pos="1797" userDrawn="1">
          <p15:clr>
            <a:srgbClr val="FF96F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3C7688E-2109-B3A6-BB30-ED06B927D9A2}"/>
              </a:ext>
            </a:extLst>
          </p:cNvPr>
          <p:cNvSpPr>
            <a:spLocks noGrp="1"/>
          </p:cNvSpPr>
          <p:nvPr>
            <p:ph type="pic" sz="quarter" idx="25"/>
          </p:nvPr>
        </p:nvSpPr>
        <p:spPr>
          <a:xfrm>
            <a:off x="6094801" y="0"/>
            <a:ext cx="6097200" cy="6858000"/>
          </a:xfrm>
          <a:solidFill>
            <a:schemeClr val="accent6"/>
          </a:solidFill>
        </p:spPr>
        <p:txBody>
          <a:bodyPr tIns="648000" anchor="ctr" anchorCtr="0"/>
          <a:lstStyle>
            <a:lvl1pPr algn="ctr">
              <a:defRPr/>
            </a:lvl1pPr>
          </a:lstStyle>
          <a:p>
            <a:r>
              <a:rPr lang="en-GB" dirty="0"/>
              <a:t>Click icon to add picture</a:t>
            </a:r>
          </a:p>
        </p:txBody>
      </p:sp>
      <p:sp>
        <p:nvSpPr>
          <p:cNvPr id="5" name="Rectangle 4">
            <a:extLst>
              <a:ext uri="{FF2B5EF4-FFF2-40B4-BE49-F238E27FC236}">
                <a16:creationId xmlns:a16="http://schemas.microsoft.com/office/drawing/2014/main" id="{B6A4BFA0-E5C7-13E3-03EC-DC785E3CB148}"/>
              </a:ext>
            </a:extLst>
          </p:cNvPr>
          <p:cNvSpPr/>
          <p:nvPr userDrawn="1"/>
        </p:nvSpPr>
        <p:spPr>
          <a:xfrm>
            <a:off x="0" y="0"/>
            <a:ext cx="6094800" cy="6858000"/>
          </a:xfrm>
          <a:prstGeom prst="rect">
            <a:avLst/>
          </a:prstGeom>
          <a:gradFill>
            <a:gsLst>
              <a:gs pos="38000">
                <a:srgbClr val="D8E7F3"/>
              </a:gs>
              <a:gs pos="100000">
                <a:schemeClr val="bg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Date Placeholder 2">
            <a:extLst>
              <a:ext uri="{FF2B5EF4-FFF2-40B4-BE49-F238E27FC236}">
                <a16:creationId xmlns:a16="http://schemas.microsoft.com/office/drawing/2014/main" id="{74AEFCFA-0AE5-65AE-6589-C19C748A3C16}"/>
              </a:ext>
            </a:extLst>
          </p:cNvPr>
          <p:cNvSpPr>
            <a:spLocks noGrp="1"/>
          </p:cNvSpPr>
          <p:nvPr>
            <p:ph type="dt" sz="half" idx="10"/>
          </p:nvPr>
        </p:nvSpPr>
        <p:spPr/>
        <p:txBody>
          <a:bodyPr/>
          <a:lstStyle>
            <a:lvl1pPr>
              <a:defRPr>
                <a:solidFill>
                  <a:schemeClr val="accent1"/>
                </a:solidFill>
              </a:defRPr>
            </a:lvl1pPr>
          </a:lstStyle>
          <a:p>
            <a:fld id="{197DF7FC-2311-4E03-AAFE-2DADE0839E10}" type="datetime4">
              <a:rPr lang="en-US" smtClean="0"/>
              <a:pPr/>
              <a:t>July 7, 2023</a:t>
            </a:fld>
            <a:endParaRPr lang="en-US"/>
          </a:p>
        </p:txBody>
      </p:sp>
      <p:sp>
        <p:nvSpPr>
          <p:cNvPr id="4" name="Slide Number Placeholder 3">
            <a:extLst>
              <a:ext uri="{FF2B5EF4-FFF2-40B4-BE49-F238E27FC236}">
                <a16:creationId xmlns:a16="http://schemas.microsoft.com/office/drawing/2014/main" id="{398CAD62-B326-A257-86A5-C40BD738812A}"/>
              </a:ext>
            </a:extLst>
          </p:cNvPr>
          <p:cNvSpPr>
            <a:spLocks noGrp="1"/>
          </p:cNvSpPr>
          <p:nvPr>
            <p:ph type="sldNum" sz="quarter" idx="11"/>
          </p:nvPr>
        </p:nvSpPr>
        <p:spPr/>
        <p:txBody>
          <a:bodyPr/>
          <a:lstStyle>
            <a:lvl1pPr>
              <a:defRPr>
                <a:solidFill>
                  <a:schemeClr val="accent1"/>
                </a:solidFill>
              </a:defRPr>
            </a:lvl1pPr>
          </a:lstStyle>
          <a:p>
            <a:fld id="{2DDEA8E7-5F55-4A60-8EF9-470692FC5635}" type="slidenum">
              <a:rPr lang="en-US" smtClean="0"/>
              <a:pPr/>
              <a:t>‹#›</a:t>
            </a:fld>
            <a:endParaRPr lang="en-US"/>
          </a:p>
        </p:txBody>
      </p:sp>
      <p:sp>
        <p:nvSpPr>
          <p:cNvPr id="7" name="Line top Placeholder 20">
            <a:extLst>
              <a:ext uri="{FF2B5EF4-FFF2-40B4-BE49-F238E27FC236}">
                <a16:creationId xmlns:a16="http://schemas.microsoft.com/office/drawing/2014/main" id="{72D36FB3-7B4E-797E-A42C-8E78112DC05B}"/>
              </a:ext>
            </a:extLst>
          </p:cNvPr>
          <p:cNvSpPr>
            <a:spLocks noGrp="1"/>
          </p:cNvSpPr>
          <p:nvPr>
            <p:ph type="body" sz="quarter" idx="24" hasCustomPrompt="1"/>
          </p:nvPr>
        </p:nvSpPr>
        <p:spPr>
          <a:xfrm>
            <a:off x="0" y="0"/>
            <a:ext cx="12193200" cy="36000"/>
          </a:xfrm>
          <a:solidFill>
            <a:srgbClr val="990000"/>
          </a:solidFill>
          <a:ln>
            <a:solidFill>
              <a:srgbClr val="990000">
                <a:alpha val="0"/>
              </a:srgbClr>
            </a:solidFill>
          </a:ln>
        </p:spPr>
        <p:txBody>
          <a:bodyPr/>
          <a:lstStyle>
            <a:lvl1pPr marL="0" indent="0">
              <a:buNone/>
              <a:defRPr sz="600">
                <a:noFill/>
              </a:defRPr>
            </a:lvl1pPr>
            <a:lvl2pPr marL="0" indent="0">
              <a:defRPr sz="600">
                <a:noFill/>
              </a:defRPr>
            </a:lvl2pPr>
            <a:lvl3pPr marL="0" indent="0">
              <a:defRPr sz="600">
                <a:noFill/>
              </a:defRPr>
            </a:lvl3pPr>
            <a:lvl4pPr marL="0" indent="0">
              <a:defRPr sz="600">
                <a:noFill/>
              </a:defRPr>
            </a:lvl4pPr>
            <a:lvl5pPr marL="0" indent="0">
              <a:defRPr sz="600">
                <a:noFill/>
              </a:defRPr>
            </a:lvl5pPr>
          </a:lstStyle>
          <a:p>
            <a:pPr lvl="0"/>
            <a:r>
              <a:rPr lang="en-US" dirty="0"/>
              <a:t>.</a:t>
            </a:r>
          </a:p>
        </p:txBody>
      </p:sp>
      <p:sp>
        <p:nvSpPr>
          <p:cNvPr id="9" name="Guides" hidden="1">
            <a:extLst>
              <a:ext uri="{FF2B5EF4-FFF2-40B4-BE49-F238E27FC236}">
                <a16:creationId xmlns:a16="http://schemas.microsoft.com/office/drawing/2014/main" id="{17BB443B-C055-B914-A2EB-F51E8E95226E}"/>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12" name="Freeform: Shape 11">
            <a:extLst>
              <a:ext uri="{FF2B5EF4-FFF2-40B4-BE49-F238E27FC236}">
                <a16:creationId xmlns:a16="http://schemas.microsoft.com/office/drawing/2014/main" id="{964E4448-A264-7659-B7F9-D4E3F0409CEF}"/>
              </a:ext>
            </a:extLst>
          </p:cNvPr>
          <p:cNvSpPr/>
          <p:nvPr userDrawn="1"/>
        </p:nvSpPr>
        <p:spPr>
          <a:xfrm>
            <a:off x="719138" y="1150830"/>
            <a:ext cx="698644" cy="535303"/>
          </a:xfrm>
          <a:custGeom>
            <a:avLst/>
            <a:gdLst>
              <a:gd name="connsiteX0" fmla="*/ 772947 w 828408"/>
              <a:gd name="connsiteY0" fmla="*/ 0 h 634729"/>
              <a:gd name="connsiteX1" fmla="*/ 772947 w 828408"/>
              <a:gd name="connsiteY1" fmla="*/ 50532 h 634729"/>
              <a:gd name="connsiteX2" fmla="*/ 617654 w 828408"/>
              <a:gd name="connsiteY2" fmla="*/ 168850 h 634729"/>
              <a:gd name="connsiteX3" fmla="*/ 570819 w 828408"/>
              <a:gd name="connsiteY3" fmla="*/ 303191 h 634729"/>
              <a:gd name="connsiteX4" fmla="*/ 583144 w 828408"/>
              <a:gd name="connsiteY4" fmla="*/ 362350 h 634729"/>
              <a:gd name="connsiteX5" fmla="*/ 610259 w 828408"/>
              <a:gd name="connsiteY5" fmla="*/ 379605 h 634729"/>
              <a:gd name="connsiteX6" fmla="*/ 653396 w 828408"/>
              <a:gd name="connsiteY6" fmla="*/ 370361 h 634729"/>
              <a:gd name="connsiteX7" fmla="*/ 702695 w 828408"/>
              <a:gd name="connsiteY7" fmla="*/ 361118 h 634729"/>
              <a:gd name="connsiteX8" fmla="*/ 790818 w 828408"/>
              <a:gd name="connsiteY8" fmla="*/ 398709 h 634729"/>
              <a:gd name="connsiteX9" fmla="*/ 828408 w 828408"/>
              <a:gd name="connsiteY9" fmla="*/ 490529 h 634729"/>
              <a:gd name="connsiteX10" fmla="*/ 782806 w 828408"/>
              <a:gd name="connsiteY10" fmla="*/ 592208 h 634729"/>
              <a:gd name="connsiteX11" fmla="*/ 669418 w 828408"/>
              <a:gd name="connsiteY11" fmla="*/ 634729 h 634729"/>
              <a:gd name="connsiteX12" fmla="*/ 520288 w 828408"/>
              <a:gd name="connsiteY12" fmla="*/ 563245 h 634729"/>
              <a:gd name="connsiteX13" fmla="*/ 453733 w 828408"/>
              <a:gd name="connsiteY13" fmla="*/ 387000 h 634729"/>
              <a:gd name="connsiteX14" fmla="*/ 535694 w 828408"/>
              <a:gd name="connsiteY14" fmla="*/ 157142 h 634729"/>
              <a:gd name="connsiteX15" fmla="*/ 772947 w 828408"/>
              <a:gd name="connsiteY15" fmla="*/ 0 h 634729"/>
              <a:gd name="connsiteX16" fmla="*/ 319214 w 828408"/>
              <a:gd name="connsiteY16" fmla="*/ 0 h 634729"/>
              <a:gd name="connsiteX17" fmla="*/ 319214 w 828408"/>
              <a:gd name="connsiteY17" fmla="*/ 50532 h 634729"/>
              <a:gd name="connsiteX18" fmla="*/ 163921 w 828408"/>
              <a:gd name="connsiteY18" fmla="*/ 168850 h 634729"/>
              <a:gd name="connsiteX19" fmla="*/ 117086 w 828408"/>
              <a:gd name="connsiteY19" fmla="*/ 303191 h 634729"/>
              <a:gd name="connsiteX20" fmla="*/ 129411 w 828408"/>
              <a:gd name="connsiteY20" fmla="*/ 362350 h 634729"/>
              <a:gd name="connsiteX21" fmla="*/ 156526 w 828408"/>
              <a:gd name="connsiteY21" fmla="*/ 379605 h 634729"/>
              <a:gd name="connsiteX22" fmla="*/ 199663 w 828408"/>
              <a:gd name="connsiteY22" fmla="*/ 370361 h 634729"/>
              <a:gd name="connsiteX23" fmla="*/ 248962 w 828408"/>
              <a:gd name="connsiteY23" fmla="*/ 361118 h 634729"/>
              <a:gd name="connsiteX24" fmla="*/ 337085 w 828408"/>
              <a:gd name="connsiteY24" fmla="*/ 398709 h 634729"/>
              <a:gd name="connsiteX25" fmla="*/ 374675 w 828408"/>
              <a:gd name="connsiteY25" fmla="*/ 490529 h 634729"/>
              <a:gd name="connsiteX26" fmla="*/ 329073 w 828408"/>
              <a:gd name="connsiteY26" fmla="*/ 592208 h 634729"/>
              <a:gd name="connsiteX27" fmla="*/ 215685 w 828408"/>
              <a:gd name="connsiteY27" fmla="*/ 634729 h 634729"/>
              <a:gd name="connsiteX28" fmla="*/ 66555 w 828408"/>
              <a:gd name="connsiteY28" fmla="*/ 563245 h 634729"/>
              <a:gd name="connsiteX29" fmla="*/ 0 w 828408"/>
              <a:gd name="connsiteY29" fmla="*/ 387000 h 634729"/>
              <a:gd name="connsiteX30" fmla="*/ 81961 w 828408"/>
              <a:gd name="connsiteY30" fmla="*/ 157142 h 634729"/>
              <a:gd name="connsiteX31" fmla="*/ 319214 w 828408"/>
              <a:gd name="connsiteY31" fmla="*/ 0 h 634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28408" h="634729">
                <a:moveTo>
                  <a:pt x="772947" y="0"/>
                </a:moveTo>
                <a:lnTo>
                  <a:pt x="772947" y="50532"/>
                </a:lnTo>
                <a:cubicBezTo>
                  <a:pt x="700641" y="88328"/>
                  <a:pt x="648877" y="127768"/>
                  <a:pt x="617654" y="168850"/>
                </a:cubicBezTo>
                <a:cubicBezTo>
                  <a:pt x="586431" y="209933"/>
                  <a:pt x="570819" y="254713"/>
                  <a:pt x="570819" y="303191"/>
                </a:cubicBezTo>
                <a:cubicBezTo>
                  <a:pt x="570819" y="331949"/>
                  <a:pt x="574928" y="351669"/>
                  <a:pt x="583144" y="362350"/>
                </a:cubicBezTo>
                <a:cubicBezTo>
                  <a:pt x="590539" y="373854"/>
                  <a:pt x="599577" y="379605"/>
                  <a:pt x="610259" y="379605"/>
                </a:cubicBezTo>
                <a:cubicBezTo>
                  <a:pt x="620940" y="379605"/>
                  <a:pt x="635319" y="376524"/>
                  <a:pt x="653396" y="370361"/>
                </a:cubicBezTo>
                <a:cubicBezTo>
                  <a:pt x="671472" y="364199"/>
                  <a:pt x="687905" y="361118"/>
                  <a:pt x="702695" y="361118"/>
                </a:cubicBezTo>
                <a:cubicBezTo>
                  <a:pt x="736383" y="361118"/>
                  <a:pt x="765757" y="373648"/>
                  <a:pt x="790818" y="398709"/>
                </a:cubicBezTo>
                <a:cubicBezTo>
                  <a:pt x="815878" y="423769"/>
                  <a:pt x="828408" y="454376"/>
                  <a:pt x="828408" y="490529"/>
                </a:cubicBezTo>
                <a:cubicBezTo>
                  <a:pt x="828408" y="529968"/>
                  <a:pt x="813208" y="563861"/>
                  <a:pt x="782806" y="592208"/>
                </a:cubicBezTo>
                <a:cubicBezTo>
                  <a:pt x="752405" y="620555"/>
                  <a:pt x="714609" y="634729"/>
                  <a:pt x="669418" y="634729"/>
                </a:cubicBezTo>
                <a:cubicBezTo>
                  <a:pt x="614367" y="634729"/>
                  <a:pt x="564657" y="610901"/>
                  <a:pt x="520288" y="563245"/>
                </a:cubicBezTo>
                <a:cubicBezTo>
                  <a:pt x="475918" y="515589"/>
                  <a:pt x="453733" y="456841"/>
                  <a:pt x="453733" y="387000"/>
                </a:cubicBezTo>
                <a:cubicBezTo>
                  <a:pt x="453733" y="304834"/>
                  <a:pt x="481053" y="228215"/>
                  <a:pt x="535694" y="157142"/>
                </a:cubicBezTo>
                <a:cubicBezTo>
                  <a:pt x="590334" y="86069"/>
                  <a:pt x="669418" y="33688"/>
                  <a:pt x="772947" y="0"/>
                </a:cubicBezTo>
                <a:close/>
                <a:moveTo>
                  <a:pt x="319214" y="0"/>
                </a:moveTo>
                <a:lnTo>
                  <a:pt x="319214" y="50532"/>
                </a:lnTo>
                <a:cubicBezTo>
                  <a:pt x="246908" y="88328"/>
                  <a:pt x="195144" y="127768"/>
                  <a:pt x="163921" y="168850"/>
                </a:cubicBezTo>
                <a:cubicBezTo>
                  <a:pt x="132698" y="209933"/>
                  <a:pt x="117086" y="254713"/>
                  <a:pt x="117086" y="303191"/>
                </a:cubicBezTo>
                <a:cubicBezTo>
                  <a:pt x="117086" y="331949"/>
                  <a:pt x="121195" y="351669"/>
                  <a:pt x="129411" y="362350"/>
                </a:cubicBezTo>
                <a:cubicBezTo>
                  <a:pt x="136806" y="373854"/>
                  <a:pt x="145844" y="379605"/>
                  <a:pt x="156526" y="379605"/>
                </a:cubicBezTo>
                <a:cubicBezTo>
                  <a:pt x="167207" y="379605"/>
                  <a:pt x="181586" y="376524"/>
                  <a:pt x="199663" y="370361"/>
                </a:cubicBezTo>
                <a:cubicBezTo>
                  <a:pt x="217739" y="364199"/>
                  <a:pt x="234172" y="361118"/>
                  <a:pt x="248962" y="361118"/>
                </a:cubicBezTo>
                <a:cubicBezTo>
                  <a:pt x="282650" y="361118"/>
                  <a:pt x="312024" y="373648"/>
                  <a:pt x="337085" y="398709"/>
                </a:cubicBezTo>
                <a:cubicBezTo>
                  <a:pt x="362145" y="423769"/>
                  <a:pt x="374675" y="454376"/>
                  <a:pt x="374675" y="490529"/>
                </a:cubicBezTo>
                <a:cubicBezTo>
                  <a:pt x="374675" y="529968"/>
                  <a:pt x="359475" y="563861"/>
                  <a:pt x="329073" y="592208"/>
                </a:cubicBezTo>
                <a:cubicBezTo>
                  <a:pt x="298672" y="620555"/>
                  <a:pt x="260876" y="634729"/>
                  <a:pt x="215685" y="634729"/>
                </a:cubicBezTo>
                <a:cubicBezTo>
                  <a:pt x="160634" y="634729"/>
                  <a:pt x="110924" y="610901"/>
                  <a:pt x="66555" y="563245"/>
                </a:cubicBezTo>
                <a:cubicBezTo>
                  <a:pt x="22185" y="515589"/>
                  <a:pt x="0" y="456841"/>
                  <a:pt x="0" y="387000"/>
                </a:cubicBezTo>
                <a:cubicBezTo>
                  <a:pt x="0" y="304834"/>
                  <a:pt x="27320" y="228215"/>
                  <a:pt x="81961" y="157142"/>
                </a:cubicBezTo>
                <a:cubicBezTo>
                  <a:pt x="136601" y="86069"/>
                  <a:pt x="215685" y="33688"/>
                  <a:pt x="319214" y="0"/>
                </a:cubicBezTo>
                <a:close/>
              </a:path>
            </a:pathLst>
          </a:custGeom>
          <a:solidFill>
            <a:schemeClr val="bg1">
              <a:alpha val="92631"/>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70000"/>
              </a:lnSpc>
              <a:spcBef>
                <a:spcPct val="0"/>
              </a:spcBef>
            </a:pPr>
            <a:endParaRPr lang="en-US" sz="19900" cap="all" spc="200">
              <a:solidFill>
                <a:schemeClr val="accent3">
                  <a:lumMod val="60000"/>
                  <a:lumOff val="40000"/>
                  <a:alpha val="51000"/>
                </a:schemeClr>
              </a:solidFill>
              <a:latin typeface="Calibri Light" panose="020F0302020204030204" pitchFamily="34" charset="0"/>
              <a:ea typeface="+mj-ea"/>
              <a:cs typeface="Calibri Light" panose="020F0302020204030204" pitchFamily="34" charset="0"/>
            </a:endParaRPr>
          </a:p>
        </p:txBody>
      </p:sp>
      <p:sp>
        <p:nvSpPr>
          <p:cNvPr id="15" name="Text Placeholder 14">
            <a:extLst>
              <a:ext uri="{FF2B5EF4-FFF2-40B4-BE49-F238E27FC236}">
                <a16:creationId xmlns:a16="http://schemas.microsoft.com/office/drawing/2014/main" id="{DC43D0F9-D9A7-1DFC-34B6-C81535D1FE71}"/>
              </a:ext>
            </a:extLst>
          </p:cNvPr>
          <p:cNvSpPr>
            <a:spLocks noGrp="1"/>
          </p:cNvSpPr>
          <p:nvPr>
            <p:ph type="body" sz="quarter" idx="26" hasCustomPrompt="1"/>
          </p:nvPr>
        </p:nvSpPr>
        <p:spPr>
          <a:xfrm>
            <a:off x="720000" y="1713599"/>
            <a:ext cx="5018400" cy="4424399"/>
          </a:xfrm>
        </p:spPr>
        <p:txBody>
          <a:bodyPr>
            <a:noAutofit/>
          </a:bodyPr>
          <a:lstStyle>
            <a:lvl1pPr marL="0" indent="0">
              <a:lnSpc>
                <a:spcPct val="150000"/>
              </a:lnSpc>
              <a:spcBef>
                <a:spcPts val="250"/>
              </a:spcBef>
              <a:spcAft>
                <a:spcPts val="0"/>
              </a:spcAft>
              <a:buFont typeface="Arial" panose="020B0604020202020204" pitchFamily="34" charset="0"/>
              <a:buNone/>
              <a:defRPr sz="2000" b="0" cap="all">
                <a:solidFill>
                  <a:schemeClr val="accent1"/>
                </a:solidFill>
                <a:latin typeface="+mn-lt"/>
              </a:defRPr>
            </a:lvl1pPr>
            <a:lvl2pPr marL="0" indent="0">
              <a:lnSpc>
                <a:spcPct val="150000"/>
              </a:lnSpc>
              <a:spcBef>
                <a:spcPts val="250"/>
              </a:spcBef>
              <a:spcAft>
                <a:spcPts val="0"/>
              </a:spcAft>
              <a:buNone/>
              <a:defRPr sz="2000" b="0" cap="all">
                <a:solidFill>
                  <a:schemeClr val="accent1"/>
                </a:solidFill>
                <a:latin typeface="+mn-lt"/>
              </a:defRPr>
            </a:lvl2pPr>
            <a:lvl3pPr marL="0" indent="0">
              <a:lnSpc>
                <a:spcPct val="150000"/>
              </a:lnSpc>
              <a:spcBef>
                <a:spcPts val="250"/>
              </a:spcBef>
              <a:spcAft>
                <a:spcPts val="0"/>
              </a:spcAft>
              <a:buNone/>
              <a:defRPr sz="2000" b="0" cap="all">
                <a:solidFill>
                  <a:schemeClr val="accent1"/>
                </a:solidFill>
                <a:latin typeface="+mn-lt"/>
              </a:defRPr>
            </a:lvl3pPr>
            <a:lvl4pPr marL="0" indent="0">
              <a:lnSpc>
                <a:spcPct val="150000"/>
              </a:lnSpc>
              <a:spcBef>
                <a:spcPts val="250"/>
              </a:spcBef>
              <a:spcAft>
                <a:spcPts val="0"/>
              </a:spcAft>
              <a:buNone/>
              <a:defRPr sz="2000" b="0" cap="all">
                <a:solidFill>
                  <a:schemeClr val="accent1"/>
                </a:solidFill>
                <a:latin typeface="+mn-lt"/>
              </a:defRPr>
            </a:lvl4pPr>
            <a:lvl5pPr marL="0" indent="0">
              <a:lnSpc>
                <a:spcPct val="150000"/>
              </a:lnSpc>
              <a:spcBef>
                <a:spcPts val="250"/>
              </a:spcBef>
              <a:spcAft>
                <a:spcPts val="0"/>
              </a:spcAft>
              <a:buFont typeface="Arial" panose="020B0604020202020204" pitchFamily="34" charset="0"/>
              <a:buNone/>
              <a:defRPr sz="2000" b="0" cap="all">
                <a:solidFill>
                  <a:schemeClr val="accent1"/>
                </a:solidFill>
                <a:latin typeface="+mn-lt"/>
              </a:defRPr>
            </a:lvl5pPr>
            <a:lvl6pPr marL="0" indent="0">
              <a:lnSpc>
                <a:spcPct val="150000"/>
              </a:lnSpc>
              <a:spcBef>
                <a:spcPts val="250"/>
              </a:spcBef>
              <a:spcAft>
                <a:spcPts val="0"/>
              </a:spcAft>
              <a:buFont typeface="Arial" panose="020B0604020202020204" pitchFamily="34" charset="0"/>
              <a:buNone/>
              <a:defRPr sz="2000" b="0" cap="all">
                <a:solidFill>
                  <a:schemeClr val="accent1"/>
                </a:solidFill>
                <a:latin typeface="+mn-lt"/>
              </a:defRPr>
            </a:lvl6pPr>
            <a:lvl7pPr marL="0" indent="0">
              <a:lnSpc>
                <a:spcPct val="150000"/>
              </a:lnSpc>
              <a:spcBef>
                <a:spcPts val="250"/>
              </a:spcBef>
              <a:spcAft>
                <a:spcPts val="0"/>
              </a:spcAft>
              <a:buFont typeface="Arial" panose="020B0604020202020204" pitchFamily="34" charset="0"/>
              <a:buNone/>
              <a:defRPr sz="2000" b="0" cap="all">
                <a:solidFill>
                  <a:schemeClr val="accent1"/>
                </a:solidFill>
                <a:latin typeface="+mn-lt"/>
              </a:defRPr>
            </a:lvl7pPr>
            <a:lvl8pPr marL="0" indent="0">
              <a:lnSpc>
                <a:spcPct val="150000"/>
              </a:lnSpc>
              <a:spcBef>
                <a:spcPts val="250"/>
              </a:spcBef>
              <a:spcAft>
                <a:spcPts val="0"/>
              </a:spcAft>
              <a:buFont typeface="Arial" panose="020B0604020202020204" pitchFamily="34" charset="0"/>
              <a:buNone/>
              <a:defRPr sz="2000" b="0" cap="all">
                <a:solidFill>
                  <a:schemeClr val="accent1"/>
                </a:solidFill>
                <a:latin typeface="+mn-lt"/>
              </a:defRPr>
            </a:lvl8pPr>
            <a:lvl9pPr marL="0" indent="0">
              <a:lnSpc>
                <a:spcPct val="150000"/>
              </a:lnSpc>
              <a:spcBef>
                <a:spcPts val="250"/>
              </a:spcBef>
              <a:spcAft>
                <a:spcPts val="0"/>
              </a:spcAft>
              <a:buFont typeface="Arial" panose="020B0604020202020204" pitchFamily="34" charset="0"/>
              <a:buNone/>
              <a:defRPr sz="2000" b="0" cap="all">
                <a:solidFill>
                  <a:schemeClr val="accent1"/>
                </a:solidFill>
                <a:latin typeface="+mn-lt"/>
              </a:defRPr>
            </a:lvl9pPr>
          </a:lstStyle>
          <a:p>
            <a:pPr lvl="0"/>
            <a:r>
              <a:rPr lang="en-US" dirty="0"/>
              <a:t>Click to add Quote</a:t>
            </a:r>
            <a:endParaRPr lang="en-GB" dirty="0"/>
          </a:p>
        </p:txBody>
      </p:sp>
      <p:sp>
        <p:nvSpPr>
          <p:cNvPr id="16" name="Text Placeholder 14">
            <a:extLst>
              <a:ext uri="{FF2B5EF4-FFF2-40B4-BE49-F238E27FC236}">
                <a16:creationId xmlns:a16="http://schemas.microsoft.com/office/drawing/2014/main" id="{F1E71275-5CC0-6348-59EF-6E51946B9E52}"/>
              </a:ext>
            </a:extLst>
          </p:cNvPr>
          <p:cNvSpPr>
            <a:spLocks noGrp="1"/>
          </p:cNvSpPr>
          <p:nvPr>
            <p:ph type="body" sz="quarter" idx="27" hasCustomPrompt="1"/>
          </p:nvPr>
        </p:nvSpPr>
        <p:spPr>
          <a:xfrm>
            <a:off x="6094800" y="4618075"/>
            <a:ext cx="6097199" cy="1519200"/>
          </a:xfrm>
          <a:solidFill>
            <a:schemeClr val="bg1"/>
          </a:solidFill>
        </p:spPr>
        <p:txBody>
          <a:bodyPr lIns="360000" tIns="180000" rIns="360000" bIns="180000"/>
          <a:lstStyle>
            <a:lvl5pPr>
              <a:defRPr/>
            </a:lvl5pPr>
          </a:lstStyle>
          <a:p>
            <a:pPr lvl="0"/>
            <a:r>
              <a:rPr lang="en-GB" dirty="0"/>
              <a:t>Click to add text. ENTER &amp; TAB or USE INDENT TOOL to change styles.</a:t>
            </a:r>
            <a:br>
              <a:rPr lang="en-GB" dirty="0"/>
            </a:br>
            <a:r>
              <a:rPr lang="en-GB" dirty="0"/>
              <a:t>SHIFT+TAB or USE INDENT TOOL to go back in levels.</a:t>
            </a:r>
          </a:p>
          <a:p>
            <a:pPr lvl="1"/>
            <a:r>
              <a:rPr lang="en-US" dirty="0"/>
              <a:t>Second level</a:t>
            </a:r>
          </a:p>
          <a:p>
            <a:pPr lvl="2"/>
            <a:r>
              <a:rPr lang="en-US" dirty="0"/>
              <a:t>Third level</a:t>
            </a:r>
          </a:p>
          <a:p>
            <a:pPr lvl="3"/>
            <a:r>
              <a:rPr lang="en-US" dirty="0"/>
              <a:t>Fourth level</a:t>
            </a:r>
            <a:endParaRPr lang="en-GB" dirty="0"/>
          </a:p>
        </p:txBody>
      </p:sp>
      <p:sp>
        <p:nvSpPr>
          <p:cNvPr id="6" name="Footers" descr="{&quot;templafy&quot;:{&quot;id&quot;:&quot;4708fec4-619c-41a6-a13a-61ee0ada3da4&quot;}}">
            <a:extLst>
              <a:ext uri="{FF2B5EF4-FFF2-40B4-BE49-F238E27FC236}">
                <a16:creationId xmlns:a16="http://schemas.microsoft.com/office/drawing/2014/main" id="{D09B7859-4BFA-0D77-C7FF-EF07F0410453}"/>
              </a:ext>
            </a:extLst>
          </p:cNvPr>
          <p:cNvSpPr/>
          <p:nvPr userDrawn="1"/>
        </p:nvSpPr>
        <p:spPr>
          <a:xfrm>
            <a:off x="9055102" y="6439469"/>
            <a:ext cx="2412997" cy="180000"/>
          </a:xfrm>
          <a:prstGeom prst="rect">
            <a:avLst/>
          </a:prstGeom>
          <a:ln>
            <a:noFill/>
          </a:ln>
        </p:spPr>
        <p:txBody>
          <a:bodyPr vert="horz" lIns="0" tIns="0" rIns="0" bIns="0" rtlCol="0" anchor="b" anchorCtr="0"/>
          <a:lstStyle/>
          <a:p>
            <a:pPr lvl="0" algn="r"/>
            <a:r>
              <a:rPr lang="en-GB" sz="800" noProof="0" dirty="0">
                <a:solidFill>
                  <a:schemeClr val="accent1"/>
                </a:solidFill>
              </a:rPr>
              <a:t>Penn Medicine</a:t>
            </a:r>
          </a:p>
        </p:txBody>
      </p:sp>
    </p:spTree>
    <p:extLst>
      <p:ext uri="{BB962C8B-B14F-4D97-AF65-F5344CB8AC3E}">
        <p14:creationId xmlns:p14="http://schemas.microsoft.com/office/powerpoint/2010/main" val="2646066893"/>
      </p:ext>
    </p:extLst>
  </p:cSld>
  <p:clrMapOvr>
    <a:masterClrMapping/>
  </p:clrMapOvr>
  <p:extLst>
    <p:ext uri="{DCECCB84-F9BA-43D5-87BE-67443E8EF086}">
      <p15:sldGuideLst xmlns:p15="http://schemas.microsoft.com/office/powerpoint/2012/main">
        <p15:guide id="1" orient="horz" pos="453" userDrawn="1">
          <p15:clr>
            <a:srgbClr val="8F8F8F"/>
          </p15:clr>
        </p15:guide>
        <p15:guide id="3" orient="horz" userDrawn="1">
          <p15:clr>
            <a:srgbClr val="FF96F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9D521-54AE-CE7E-18FE-2D6C7C07D625}"/>
              </a:ext>
            </a:extLst>
          </p:cNvPr>
          <p:cNvSpPr>
            <a:spLocks noGrp="1"/>
          </p:cNvSpPr>
          <p:nvPr>
            <p:ph type="title"/>
          </p:nvPr>
        </p:nvSpPr>
        <p:spPr/>
        <p:txBody>
          <a:bodyPr/>
          <a:lstStyle/>
          <a:p>
            <a:r>
              <a:rPr lang="en-US" dirty="0"/>
              <a:t>Click to edit Master title style</a:t>
            </a:r>
            <a:endParaRPr lang="en-GB" dirty="0"/>
          </a:p>
        </p:txBody>
      </p:sp>
      <p:sp>
        <p:nvSpPr>
          <p:cNvPr id="3" name="Date Placeholder 2">
            <a:extLst>
              <a:ext uri="{FF2B5EF4-FFF2-40B4-BE49-F238E27FC236}">
                <a16:creationId xmlns:a16="http://schemas.microsoft.com/office/drawing/2014/main" id="{F2514DB1-C60C-D330-1D59-18C0D2543F88}"/>
              </a:ext>
            </a:extLst>
          </p:cNvPr>
          <p:cNvSpPr>
            <a:spLocks noGrp="1"/>
          </p:cNvSpPr>
          <p:nvPr>
            <p:ph type="dt" sz="half" idx="10"/>
          </p:nvPr>
        </p:nvSpPr>
        <p:spPr/>
        <p:txBody>
          <a:bodyPr/>
          <a:lstStyle/>
          <a:p>
            <a:fld id="{197DF7FC-2311-4E03-AAFE-2DADE0839E10}" type="datetime4">
              <a:rPr lang="en-US" noProof="0" smtClean="0"/>
              <a:t>July 7, 2023</a:t>
            </a:fld>
            <a:endParaRPr lang="en-US" noProof="0"/>
          </a:p>
        </p:txBody>
      </p:sp>
      <p:sp>
        <p:nvSpPr>
          <p:cNvPr id="4" name="Slide Number Placeholder 3">
            <a:extLst>
              <a:ext uri="{FF2B5EF4-FFF2-40B4-BE49-F238E27FC236}">
                <a16:creationId xmlns:a16="http://schemas.microsoft.com/office/drawing/2014/main" id="{EE973881-E9DC-02D7-5B94-370C41863061}"/>
              </a:ext>
            </a:extLst>
          </p:cNvPr>
          <p:cNvSpPr>
            <a:spLocks noGrp="1"/>
          </p:cNvSpPr>
          <p:nvPr>
            <p:ph type="sldNum" sz="quarter" idx="11"/>
          </p:nvPr>
        </p:nvSpPr>
        <p:spPr/>
        <p:txBody>
          <a:bodyPr/>
          <a:lstStyle/>
          <a:p>
            <a:fld id="{2DDEA8E7-5F55-4A60-8EF9-470692FC5635}" type="slidenum">
              <a:rPr lang="en-US" noProof="0" smtClean="0"/>
              <a:pPr/>
              <a:t>‹#›</a:t>
            </a:fld>
            <a:endParaRPr lang="en-US" noProof="0"/>
          </a:p>
        </p:txBody>
      </p:sp>
      <p:sp>
        <p:nvSpPr>
          <p:cNvPr id="5" name="Guides" hidden="1">
            <a:extLst>
              <a:ext uri="{FF2B5EF4-FFF2-40B4-BE49-F238E27FC236}">
                <a16:creationId xmlns:a16="http://schemas.microsoft.com/office/drawing/2014/main" id="{95AE1F39-3E8B-13F8-1D88-1282DD9F4188}"/>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7" name="Content Placeholder 6">
            <a:extLst>
              <a:ext uri="{FF2B5EF4-FFF2-40B4-BE49-F238E27FC236}">
                <a16:creationId xmlns:a16="http://schemas.microsoft.com/office/drawing/2014/main" id="{D6E9A944-309A-4232-553F-22C9A93B0B47}"/>
              </a:ext>
            </a:extLst>
          </p:cNvPr>
          <p:cNvSpPr>
            <a:spLocks noGrp="1"/>
          </p:cNvSpPr>
          <p:nvPr>
            <p:ph sz="quarter" idx="12"/>
          </p:nvPr>
        </p:nvSpPr>
        <p:spPr>
          <a:xfrm>
            <a:off x="720000" y="1713599"/>
            <a:ext cx="4270000" cy="44243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8" name="Picture 7">
            <a:extLst>
              <a:ext uri="{FF2B5EF4-FFF2-40B4-BE49-F238E27FC236}">
                <a16:creationId xmlns:a16="http://schemas.microsoft.com/office/drawing/2014/main" id="{1F76F6AE-16AC-0583-7B95-974948C87A5D}"/>
              </a:ext>
            </a:extLst>
          </p:cNvPr>
          <p:cNvPicPr>
            <a:picLocks noChangeAspect="1"/>
          </p:cNvPicPr>
          <p:nvPr userDrawn="1"/>
        </p:nvPicPr>
        <p:blipFill rotWithShape="1">
          <a:blip r:embed="rId3"/>
          <a:srcRect r="9770"/>
          <a:stretch/>
        </p:blipFill>
        <p:spPr>
          <a:xfrm>
            <a:off x="5219862" y="1519416"/>
            <a:ext cx="2534277" cy="4913784"/>
          </a:xfrm>
          <a:prstGeom prst="rect">
            <a:avLst/>
          </a:prstGeom>
        </p:spPr>
      </p:pic>
      <p:sp>
        <p:nvSpPr>
          <p:cNvPr id="10" name="Picture Placeholder 9">
            <a:extLst>
              <a:ext uri="{FF2B5EF4-FFF2-40B4-BE49-F238E27FC236}">
                <a16:creationId xmlns:a16="http://schemas.microsoft.com/office/drawing/2014/main" id="{A39BC6B9-FA66-9AE8-AABC-E48AC4352009}"/>
              </a:ext>
            </a:extLst>
          </p:cNvPr>
          <p:cNvSpPr>
            <a:spLocks noGrp="1"/>
          </p:cNvSpPr>
          <p:nvPr>
            <p:ph type="pic" sz="quarter" idx="13"/>
          </p:nvPr>
        </p:nvSpPr>
        <p:spPr>
          <a:xfrm>
            <a:off x="5536800" y="2898000"/>
            <a:ext cx="1900800" cy="1900800"/>
          </a:xfrm>
          <a:solidFill>
            <a:schemeClr val="accent6"/>
          </a:solidFill>
        </p:spPr>
        <p:txBody>
          <a:bodyPr tIns="648000" anchor="ctr" anchorCtr="0"/>
          <a:lstStyle>
            <a:lvl1pPr algn="ctr">
              <a:defRPr/>
            </a:lvl1pPr>
          </a:lstStyle>
          <a:p>
            <a:endParaRPr lang="en-GB" dirty="0"/>
          </a:p>
        </p:txBody>
      </p:sp>
      <p:sp>
        <p:nvSpPr>
          <p:cNvPr id="11" name="Picture Placeholder 9">
            <a:extLst>
              <a:ext uri="{FF2B5EF4-FFF2-40B4-BE49-F238E27FC236}">
                <a16:creationId xmlns:a16="http://schemas.microsoft.com/office/drawing/2014/main" id="{70E6DDC2-540A-5800-73D7-E95E8BC5AAB0}"/>
              </a:ext>
            </a:extLst>
          </p:cNvPr>
          <p:cNvSpPr>
            <a:spLocks noGrp="1"/>
          </p:cNvSpPr>
          <p:nvPr>
            <p:ph type="pic" sz="quarter" idx="14"/>
          </p:nvPr>
        </p:nvSpPr>
        <p:spPr>
          <a:xfrm>
            <a:off x="7610400" y="2898000"/>
            <a:ext cx="1900800" cy="1900800"/>
          </a:xfrm>
          <a:solidFill>
            <a:schemeClr val="accent6"/>
          </a:solidFill>
        </p:spPr>
        <p:txBody>
          <a:bodyPr tIns="648000" anchor="ctr" anchorCtr="0"/>
          <a:lstStyle>
            <a:lvl1pPr algn="ctr">
              <a:defRPr/>
            </a:lvl1pPr>
          </a:lstStyle>
          <a:p>
            <a:endParaRPr lang="en-GB" dirty="0"/>
          </a:p>
        </p:txBody>
      </p:sp>
      <p:sp>
        <p:nvSpPr>
          <p:cNvPr id="12" name="Picture Placeholder 9">
            <a:extLst>
              <a:ext uri="{FF2B5EF4-FFF2-40B4-BE49-F238E27FC236}">
                <a16:creationId xmlns:a16="http://schemas.microsoft.com/office/drawing/2014/main" id="{89AD0377-EEF4-2BE2-7A2F-129C1089A4BB}"/>
              </a:ext>
            </a:extLst>
          </p:cNvPr>
          <p:cNvSpPr>
            <a:spLocks noGrp="1"/>
          </p:cNvSpPr>
          <p:nvPr>
            <p:ph type="pic" sz="quarter" idx="15"/>
          </p:nvPr>
        </p:nvSpPr>
        <p:spPr>
          <a:xfrm>
            <a:off x="9570475" y="2898000"/>
            <a:ext cx="1900800" cy="1900800"/>
          </a:xfrm>
          <a:solidFill>
            <a:schemeClr val="accent6"/>
          </a:solidFill>
        </p:spPr>
        <p:txBody>
          <a:bodyPr tIns="648000" anchor="ctr" anchorCtr="0"/>
          <a:lstStyle>
            <a:lvl1pPr algn="ctr">
              <a:defRPr/>
            </a:lvl1pPr>
          </a:lstStyle>
          <a:p>
            <a:endParaRPr lang="en-GB" dirty="0"/>
          </a:p>
        </p:txBody>
      </p:sp>
    </p:spTree>
    <p:extLst>
      <p:ext uri="{BB962C8B-B14F-4D97-AF65-F5344CB8AC3E}">
        <p14:creationId xmlns:p14="http://schemas.microsoft.com/office/powerpoint/2010/main" val="1753967541"/>
      </p:ext>
    </p:extLst>
  </p:cSld>
  <p:clrMapOvr>
    <a:masterClrMapping/>
  </p:clrMapOvr>
  <p:extLst>
    <p:ext uri="{DCECCB84-F9BA-43D5-87BE-67443E8EF086}">
      <p15:sldGuideLst xmlns:p15="http://schemas.microsoft.com/office/powerpoint/2012/main">
        <p15:guide id="1" orient="horz" pos="453" userDrawn="1">
          <p15:clr>
            <a:srgbClr val="8F8F8F"/>
          </p15:clr>
        </p15:guide>
        <p15:guide id="2" orient="horz" pos="1025" userDrawn="1">
          <p15:clr>
            <a:srgbClr val="8F8F8F"/>
          </p15:clr>
        </p15:guide>
        <p15:guide id="3" orient="horz" pos="1079" userDrawn="1">
          <p15:clr>
            <a:srgbClr val="FF96F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Custom Layout">
    <p:bg>
      <p:bgPr>
        <a:gradFill>
          <a:gsLst>
            <a:gs pos="60000">
              <a:schemeClr val="accent1"/>
            </a:gs>
            <a:gs pos="86000">
              <a:srgbClr val="1F538F"/>
            </a:gs>
            <a:gs pos="100000">
              <a:schemeClr val="accent3"/>
            </a:gs>
          </a:gsLst>
          <a:lin ang="8100000" scaled="0"/>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6A4BFA0-E5C7-13E3-03EC-DC785E3CB148}"/>
              </a:ext>
            </a:extLst>
          </p:cNvPr>
          <p:cNvSpPr>
            <a:spLocks noGrp="1" noRot="1" noMove="1" noResize="1" noEditPoints="1" noAdjustHandles="1" noChangeArrowheads="1" noChangeShapeType="1"/>
          </p:cNvSpPr>
          <p:nvPr userDrawn="1"/>
        </p:nvSpPr>
        <p:spPr>
          <a:xfrm>
            <a:off x="6097200" y="16200"/>
            <a:ext cx="6094800" cy="6872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Date Placeholder 2">
            <a:extLst>
              <a:ext uri="{FF2B5EF4-FFF2-40B4-BE49-F238E27FC236}">
                <a16:creationId xmlns:a16="http://schemas.microsoft.com/office/drawing/2014/main" id="{74AEFCFA-0AE5-65AE-6589-C19C748A3C16}"/>
              </a:ext>
            </a:extLst>
          </p:cNvPr>
          <p:cNvSpPr>
            <a:spLocks noGrp="1"/>
          </p:cNvSpPr>
          <p:nvPr>
            <p:ph type="dt" sz="half" idx="10"/>
          </p:nvPr>
        </p:nvSpPr>
        <p:spPr/>
        <p:txBody>
          <a:bodyPr/>
          <a:lstStyle>
            <a:lvl1pPr>
              <a:defRPr>
                <a:solidFill>
                  <a:schemeClr val="bg1"/>
                </a:solidFill>
              </a:defRPr>
            </a:lvl1pPr>
          </a:lstStyle>
          <a:p>
            <a:fld id="{197DF7FC-2311-4E03-AAFE-2DADE0839E10}" type="datetime4">
              <a:rPr lang="en-US" smtClean="0"/>
              <a:pPr/>
              <a:t>July 7, 2023</a:t>
            </a:fld>
            <a:endParaRPr lang="en-US"/>
          </a:p>
        </p:txBody>
      </p:sp>
      <p:sp>
        <p:nvSpPr>
          <p:cNvPr id="4" name="Slide Number Placeholder 3">
            <a:extLst>
              <a:ext uri="{FF2B5EF4-FFF2-40B4-BE49-F238E27FC236}">
                <a16:creationId xmlns:a16="http://schemas.microsoft.com/office/drawing/2014/main" id="{398CAD62-B326-A257-86A5-C40BD738812A}"/>
              </a:ext>
            </a:extLst>
          </p:cNvPr>
          <p:cNvSpPr>
            <a:spLocks noGrp="1"/>
          </p:cNvSpPr>
          <p:nvPr>
            <p:ph type="sldNum" sz="quarter" idx="11"/>
          </p:nvPr>
        </p:nvSpPr>
        <p:spPr/>
        <p:txBody>
          <a:bodyPr/>
          <a:lstStyle>
            <a:lvl1pPr>
              <a:defRPr>
                <a:solidFill>
                  <a:schemeClr val="bg1"/>
                </a:solidFill>
              </a:defRPr>
            </a:lvl1pPr>
          </a:lstStyle>
          <a:p>
            <a:fld id="{2DDEA8E7-5F55-4A60-8EF9-470692FC5635}" type="slidenum">
              <a:rPr lang="en-US" smtClean="0"/>
              <a:pPr/>
              <a:t>‹#›</a:t>
            </a:fld>
            <a:endParaRPr lang="en-US"/>
          </a:p>
        </p:txBody>
      </p:sp>
      <p:sp>
        <p:nvSpPr>
          <p:cNvPr id="7" name="Line top Placeholder 20">
            <a:extLst>
              <a:ext uri="{FF2B5EF4-FFF2-40B4-BE49-F238E27FC236}">
                <a16:creationId xmlns:a16="http://schemas.microsoft.com/office/drawing/2014/main" id="{72D36FB3-7B4E-797E-A42C-8E78112DC05B}"/>
              </a:ext>
            </a:extLst>
          </p:cNvPr>
          <p:cNvSpPr>
            <a:spLocks noGrp="1"/>
          </p:cNvSpPr>
          <p:nvPr>
            <p:ph type="body" sz="quarter" idx="24" hasCustomPrompt="1"/>
          </p:nvPr>
        </p:nvSpPr>
        <p:spPr>
          <a:xfrm>
            <a:off x="0" y="0"/>
            <a:ext cx="12193200" cy="36000"/>
          </a:xfrm>
          <a:solidFill>
            <a:srgbClr val="990000"/>
          </a:solidFill>
          <a:ln>
            <a:solidFill>
              <a:srgbClr val="990000">
                <a:alpha val="0"/>
              </a:srgbClr>
            </a:solidFill>
          </a:ln>
        </p:spPr>
        <p:txBody>
          <a:bodyPr/>
          <a:lstStyle>
            <a:lvl1pPr marL="0" indent="0">
              <a:buNone/>
              <a:defRPr sz="600">
                <a:noFill/>
              </a:defRPr>
            </a:lvl1pPr>
            <a:lvl2pPr marL="0" indent="0">
              <a:defRPr sz="600">
                <a:noFill/>
              </a:defRPr>
            </a:lvl2pPr>
            <a:lvl3pPr marL="0" indent="0">
              <a:defRPr sz="600">
                <a:noFill/>
              </a:defRPr>
            </a:lvl3pPr>
            <a:lvl4pPr marL="0" indent="0">
              <a:defRPr sz="600">
                <a:noFill/>
              </a:defRPr>
            </a:lvl4pPr>
            <a:lvl5pPr marL="0" indent="0">
              <a:defRPr sz="600">
                <a:noFill/>
              </a:defRPr>
            </a:lvl5pPr>
          </a:lstStyle>
          <a:p>
            <a:pPr lvl="0"/>
            <a:r>
              <a:rPr lang="en-US" dirty="0"/>
              <a:t>.</a:t>
            </a:r>
          </a:p>
        </p:txBody>
      </p:sp>
      <p:sp>
        <p:nvSpPr>
          <p:cNvPr id="9" name="Guides" hidden="1">
            <a:extLst>
              <a:ext uri="{FF2B5EF4-FFF2-40B4-BE49-F238E27FC236}">
                <a16:creationId xmlns:a16="http://schemas.microsoft.com/office/drawing/2014/main" id="{17BB443B-C055-B914-A2EB-F51E8E95226E}"/>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2" name="Title 1">
            <a:extLst>
              <a:ext uri="{FF2B5EF4-FFF2-40B4-BE49-F238E27FC236}">
                <a16:creationId xmlns:a16="http://schemas.microsoft.com/office/drawing/2014/main" id="{27FEF4BC-6E95-E773-0639-620E420EBE1F}"/>
              </a:ext>
            </a:extLst>
          </p:cNvPr>
          <p:cNvSpPr>
            <a:spLocks noGrp="1"/>
          </p:cNvSpPr>
          <p:nvPr>
            <p:ph type="title"/>
          </p:nvPr>
        </p:nvSpPr>
        <p:spPr>
          <a:xfrm>
            <a:off x="719138" y="720000"/>
            <a:ext cx="4270375" cy="907188"/>
          </a:xfrm>
        </p:spPr>
        <p:txBody>
          <a:bodyPr/>
          <a:lstStyle>
            <a:lvl1pPr>
              <a:defRPr b="1">
                <a:solidFill>
                  <a:schemeClr val="bg1"/>
                </a:solidFill>
              </a:defRPr>
            </a:lvl1pPr>
          </a:lstStyle>
          <a:p>
            <a:r>
              <a:rPr lang="en-US" dirty="0"/>
              <a:t>Click to edit Master title style</a:t>
            </a:r>
            <a:endParaRPr lang="en-GB" dirty="0"/>
          </a:p>
        </p:txBody>
      </p:sp>
      <p:sp>
        <p:nvSpPr>
          <p:cNvPr id="14" name="Content Placeholder 5">
            <a:extLst>
              <a:ext uri="{FF2B5EF4-FFF2-40B4-BE49-F238E27FC236}">
                <a16:creationId xmlns:a16="http://schemas.microsoft.com/office/drawing/2014/main" id="{2D123BC9-B849-5E02-3DDF-B103F55291D8}"/>
              </a:ext>
            </a:extLst>
          </p:cNvPr>
          <p:cNvSpPr>
            <a:spLocks noGrp="1"/>
          </p:cNvSpPr>
          <p:nvPr>
            <p:ph sz="quarter" idx="12"/>
          </p:nvPr>
        </p:nvSpPr>
        <p:spPr>
          <a:xfrm>
            <a:off x="715314" y="2034000"/>
            <a:ext cx="4274200" cy="4104000"/>
          </a:xfrm>
        </p:spPr>
        <p:txBody>
          <a:bodyPr/>
          <a:lstStyle>
            <a:lvl1pPr>
              <a:defRPr>
                <a:solidFill>
                  <a:schemeClr val="bg1"/>
                </a:solidFill>
              </a:defRPr>
            </a:lvl1pPr>
            <a:lvl2pPr>
              <a:buClr>
                <a:srgbClr val="9EC3E1"/>
              </a:buClr>
              <a:defRPr>
                <a:solidFill>
                  <a:schemeClr val="bg1"/>
                </a:solidFill>
              </a:defRPr>
            </a:lvl2pPr>
            <a:lvl3pPr>
              <a:buClr>
                <a:srgbClr val="9EC3E1"/>
              </a:buClr>
              <a:defRPr>
                <a:solidFill>
                  <a:schemeClr val="bg1"/>
                </a:solidFill>
              </a:defRPr>
            </a:lvl3pPr>
            <a:lvl4pPr>
              <a:defRPr>
                <a:solidFill>
                  <a:schemeClr val="bg1"/>
                </a:solidFill>
              </a:defRPr>
            </a:lvl4pPr>
            <a:lvl5pPr>
              <a:defRPr>
                <a:solidFill>
                  <a:schemeClr val="bg1"/>
                </a:solidFill>
              </a:defRPr>
            </a:lvl5pPr>
            <a:lvl6pPr>
              <a:defRPr>
                <a:solidFill>
                  <a:schemeClr val="accent3"/>
                </a:solidFill>
              </a:defRPr>
            </a:lvl6pPr>
            <a:lvl7pPr>
              <a:defRPr>
                <a:solidFill>
                  <a:srgbClr val="9EC3E1"/>
                </a:solidFill>
              </a:defRPr>
            </a:lvl7pPr>
            <a:lvl8pPr>
              <a:defRPr>
                <a:solidFill>
                  <a:schemeClr val="bg1"/>
                </a:solidFill>
              </a:defRPr>
            </a:lvl8pPr>
            <a:lvl9pPr>
              <a:defRPr>
                <a:solidFill>
                  <a:srgbClr val="9EC3E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8" name="Picture 7">
            <a:extLst>
              <a:ext uri="{FF2B5EF4-FFF2-40B4-BE49-F238E27FC236}">
                <a16:creationId xmlns:a16="http://schemas.microsoft.com/office/drawing/2014/main" id="{A54DDE5B-1F2D-F372-3892-57D934C69F4A}"/>
              </a:ext>
            </a:extLst>
          </p:cNvPr>
          <p:cNvPicPr>
            <a:picLocks noChangeAspect="1"/>
          </p:cNvPicPr>
          <p:nvPr userDrawn="1"/>
        </p:nvPicPr>
        <p:blipFill rotWithShape="1">
          <a:blip r:embed="rId3"/>
          <a:srcRect r="9770"/>
          <a:stretch/>
        </p:blipFill>
        <p:spPr>
          <a:xfrm>
            <a:off x="5219862" y="1101138"/>
            <a:ext cx="2534277" cy="4913784"/>
          </a:xfrm>
          <a:prstGeom prst="rect">
            <a:avLst/>
          </a:prstGeom>
        </p:spPr>
      </p:pic>
      <p:sp>
        <p:nvSpPr>
          <p:cNvPr id="11" name="Picture Placeholder 9">
            <a:extLst>
              <a:ext uri="{FF2B5EF4-FFF2-40B4-BE49-F238E27FC236}">
                <a16:creationId xmlns:a16="http://schemas.microsoft.com/office/drawing/2014/main" id="{CEB65B4F-7599-74DF-EBA5-202E26CEB3A0}"/>
              </a:ext>
            </a:extLst>
          </p:cNvPr>
          <p:cNvSpPr>
            <a:spLocks noGrp="1"/>
          </p:cNvSpPr>
          <p:nvPr>
            <p:ph type="pic" sz="quarter" idx="13"/>
          </p:nvPr>
        </p:nvSpPr>
        <p:spPr>
          <a:xfrm>
            <a:off x="5536800" y="2478600"/>
            <a:ext cx="1900800" cy="1900800"/>
          </a:xfrm>
          <a:solidFill>
            <a:schemeClr val="accent6"/>
          </a:solidFill>
        </p:spPr>
        <p:txBody>
          <a:bodyPr tIns="648000" anchor="ctr" anchorCtr="0"/>
          <a:lstStyle>
            <a:lvl1pPr algn="ctr">
              <a:defRPr/>
            </a:lvl1pPr>
          </a:lstStyle>
          <a:p>
            <a:endParaRPr lang="en-GB"/>
          </a:p>
        </p:txBody>
      </p:sp>
      <p:sp>
        <p:nvSpPr>
          <p:cNvPr id="12" name="Picture Placeholder 9">
            <a:extLst>
              <a:ext uri="{FF2B5EF4-FFF2-40B4-BE49-F238E27FC236}">
                <a16:creationId xmlns:a16="http://schemas.microsoft.com/office/drawing/2014/main" id="{565ECB4D-3B90-B975-5CC9-1D11DD4EF386}"/>
              </a:ext>
            </a:extLst>
          </p:cNvPr>
          <p:cNvSpPr>
            <a:spLocks noGrp="1"/>
          </p:cNvSpPr>
          <p:nvPr>
            <p:ph type="pic" sz="quarter" idx="14"/>
          </p:nvPr>
        </p:nvSpPr>
        <p:spPr>
          <a:xfrm>
            <a:off x="7610400" y="2478600"/>
            <a:ext cx="1900800" cy="1900800"/>
          </a:xfrm>
          <a:solidFill>
            <a:schemeClr val="accent6"/>
          </a:solidFill>
        </p:spPr>
        <p:txBody>
          <a:bodyPr tIns="648000" anchor="ctr" anchorCtr="0"/>
          <a:lstStyle>
            <a:lvl1pPr algn="ctr">
              <a:defRPr/>
            </a:lvl1pPr>
          </a:lstStyle>
          <a:p>
            <a:endParaRPr lang="en-GB"/>
          </a:p>
        </p:txBody>
      </p:sp>
      <p:sp>
        <p:nvSpPr>
          <p:cNvPr id="13" name="Picture Placeholder 9">
            <a:extLst>
              <a:ext uri="{FF2B5EF4-FFF2-40B4-BE49-F238E27FC236}">
                <a16:creationId xmlns:a16="http://schemas.microsoft.com/office/drawing/2014/main" id="{C74AAC9F-FD31-5ADB-B824-244A1923756D}"/>
              </a:ext>
            </a:extLst>
          </p:cNvPr>
          <p:cNvSpPr>
            <a:spLocks noGrp="1"/>
          </p:cNvSpPr>
          <p:nvPr>
            <p:ph type="pic" sz="quarter" idx="15"/>
          </p:nvPr>
        </p:nvSpPr>
        <p:spPr>
          <a:xfrm>
            <a:off x="9570475" y="2478600"/>
            <a:ext cx="1900800" cy="1900800"/>
          </a:xfrm>
          <a:solidFill>
            <a:schemeClr val="accent6"/>
          </a:solidFill>
        </p:spPr>
        <p:txBody>
          <a:bodyPr tIns="648000" anchor="ctr" anchorCtr="0"/>
          <a:lstStyle>
            <a:lvl1pPr algn="ctr">
              <a:defRPr/>
            </a:lvl1pPr>
          </a:lstStyle>
          <a:p>
            <a:endParaRPr lang="en-GB"/>
          </a:p>
        </p:txBody>
      </p:sp>
      <p:sp>
        <p:nvSpPr>
          <p:cNvPr id="15" name="Footers" descr="{&quot;templafy&quot;:{&quot;id&quot;:&quot;9f113c1b-1e68-4d5d-9404-b1c9682e1dc7&quot;}}">
            <a:extLst>
              <a:ext uri="{FF2B5EF4-FFF2-40B4-BE49-F238E27FC236}">
                <a16:creationId xmlns:a16="http://schemas.microsoft.com/office/drawing/2014/main" id="{E089BA30-0544-BB92-B27F-1E09FDA031B1}"/>
              </a:ext>
            </a:extLst>
          </p:cNvPr>
          <p:cNvSpPr/>
          <p:nvPr userDrawn="1"/>
        </p:nvSpPr>
        <p:spPr>
          <a:xfrm>
            <a:off x="9055102" y="6439469"/>
            <a:ext cx="2412997" cy="180000"/>
          </a:xfrm>
          <a:prstGeom prst="rect">
            <a:avLst/>
          </a:prstGeom>
          <a:ln>
            <a:noFill/>
          </a:ln>
        </p:spPr>
        <p:txBody>
          <a:bodyPr vert="horz" lIns="0" tIns="0" rIns="0" bIns="0" rtlCol="0" anchor="b" anchorCtr="0"/>
          <a:lstStyle/>
          <a:p>
            <a:pPr lvl="0" algn="r"/>
            <a:r>
              <a:rPr lang="en-GB" sz="800" noProof="0" dirty="0">
                <a:solidFill>
                  <a:schemeClr val="accent1"/>
                </a:solidFill>
              </a:rPr>
              <a:t>Penn Medicine</a:t>
            </a:r>
          </a:p>
        </p:txBody>
      </p:sp>
    </p:spTree>
    <p:extLst>
      <p:ext uri="{BB962C8B-B14F-4D97-AF65-F5344CB8AC3E}">
        <p14:creationId xmlns:p14="http://schemas.microsoft.com/office/powerpoint/2010/main" val="2169617449"/>
      </p:ext>
    </p:extLst>
  </p:cSld>
  <p:clrMapOvr>
    <a:masterClrMapping/>
  </p:clrMapOvr>
  <p:extLst>
    <p:ext uri="{DCECCB84-F9BA-43D5-87BE-67443E8EF086}">
      <p15:sldGuideLst xmlns:p15="http://schemas.microsoft.com/office/powerpoint/2012/main">
        <p15:guide id="1" orient="horz" pos="453" userDrawn="1">
          <p15:clr>
            <a:srgbClr val="8F8F8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9D521-54AE-CE7E-18FE-2D6C7C07D625}"/>
              </a:ext>
            </a:extLst>
          </p:cNvPr>
          <p:cNvSpPr>
            <a:spLocks noGrp="1"/>
          </p:cNvSpPr>
          <p:nvPr>
            <p:ph type="title"/>
          </p:nvPr>
        </p:nvSpPr>
        <p:spPr/>
        <p:txBody>
          <a:bodyPr/>
          <a:lstStyle/>
          <a:p>
            <a:r>
              <a:rPr lang="en-US" dirty="0"/>
              <a:t>Click to edit Master title style</a:t>
            </a:r>
            <a:endParaRPr lang="en-GB" dirty="0"/>
          </a:p>
        </p:txBody>
      </p:sp>
      <p:sp>
        <p:nvSpPr>
          <p:cNvPr id="3" name="Date Placeholder 2">
            <a:extLst>
              <a:ext uri="{FF2B5EF4-FFF2-40B4-BE49-F238E27FC236}">
                <a16:creationId xmlns:a16="http://schemas.microsoft.com/office/drawing/2014/main" id="{F2514DB1-C60C-D330-1D59-18C0D2543F88}"/>
              </a:ext>
            </a:extLst>
          </p:cNvPr>
          <p:cNvSpPr>
            <a:spLocks noGrp="1"/>
          </p:cNvSpPr>
          <p:nvPr>
            <p:ph type="dt" sz="half" idx="10"/>
          </p:nvPr>
        </p:nvSpPr>
        <p:spPr/>
        <p:txBody>
          <a:bodyPr/>
          <a:lstStyle/>
          <a:p>
            <a:fld id="{197DF7FC-2311-4E03-AAFE-2DADE0839E10}" type="datetime4">
              <a:rPr lang="en-US" noProof="0" smtClean="0"/>
              <a:t>July 7, 2023</a:t>
            </a:fld>
            <a:endParaRPr lang="en-US" noProof="0"/>
          </a:p>
        </p:txBody>
      </p:sp>
      <p:sp>
        <p:nvSpPr>
          <p:cNvPr id="4" name="Slide Number Placeholder 3">
            <a:extLst>
              <a:ext uri="{FF2B5EF4-FFF2-40B4-BE49-F238E27FC236}">
                <a16:creationId xmlns:a16="http://schemas.microsoft.com/office/drawing/2014/main" id="{EE973881-E9DC-02D7-5B94-370C41863061}"/>
              </a:ext>
            </a:extLst>
          </p:cNvPr>
          <p:cNvSpPr>
            <a:spLocks noGrp="1"/>
          </p:cNvSpPr>
          <p:nvPr>
            <p:ph type="sldNum" sz="quarter" idx="11"/>
          </p:nvPr>
        </p:nvSpPr>
        <p:spPr/>
        <p:txBody>
          <a:bodyPr/>
          <a:lstStyle/>
          <a:p>
            <a:fld id="{2DDEA8E7-5F55-4A60-8EF9-470692FC5635}" type="slidenum">
              <a:rPr lang="en-US" noProof="0" smtClean="0"/>
              <a:pPr/>
              <a:t>‹#›</a:t>
            </a:fld>
            <a:endParaRPr lang="en-US" noProof="0"/>
          </a:p>
        </p:txBody>
      </p:sp>
      <p:sp>
        <p:nvSpPr>
          <p:cNvPr id="5" name="Guides" hidden="1">
            <a:extLst>
              <a:ext uri="{FF2B5EF4-FFF2-40B4-BE49-F238E27FC236}">
                <a16:creationId xmlns:a16="http://schemas.microsoft.com/office/drawing/2014/main" id="{95AE1F39-3E8B-13F8-1D88-1282DD9F4188}"/>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pic>
        <p:nvPicPr>
          <p:cNvPr id="6" name="Picture 5">
            <a:extLst>
              <a:ext uri="{FF2B5EF4-FFF2-40B4-BE49-F238E27FC236}">
                <a16:creationId xmlns:a16="http://schemas.microsoft.com/office/drawing/2014/main" id="{2F85D50D-0CD8-D2EA-90C7-9BFF908C9B03}"/>
              </a:ext>
            </a:extLst>
          </p:cNvPr>
          <p:cNvPicPr>
            <a:picLocks noChangeAspect="1"/>
          </p:cNvPicPr>
          <p:nvPr userDrawn="1"/>
        </p:nvPicPr>
        <p:blipFill rotWithShape="1">
          <a:blip r:embed="rId3"/>
          <a:srcRect r="9770" b="24590"/>
          <a:stretch/>
        </p:blipFill>
        <p:spPr>
          <a:xfrm>
            <a:off x="339903" y="1412777"/>
            <a:ext cx="3724097" cy="5445224"/>
          </a:xfrm>
          <a:prstGeom prst="rect">
            <a:avLst/>
          </a:prstGeom>
        </p:spPr>
      </p:pic>
      <p:sp>
        <p:nvSpPr>
          <p:cNvPr id="12" name="Picture Placeholder 9">
            <a:extLst>
              <a:ext uri="{FF2B5EF4-FFF2-40B4-BE49-F238E27FC236}">
                <a16:creationId xmlns:a16="http://schemas.microsoft.com/office/drawing/2014/main" id="{89AD0377-EEF4-2BE2-7A2F-129C1089A4BB}"/>
              </a:ext>
            </a:extLst>
          </p:cNvPr>
          <p:cNvSpPr>
            <a:spLocks noGrp="1" noChangeAspect="1"/>
          </p:cNvSpPr>
          <p:nvPr>
            <p:ph type="pic" sz="quarter" idx="15"/>
          </p:nvPr>
        </p:nvSpPr>
        <p:spPr>
          <a:xfrm>
            <a:off x="868151" y="3463200"/>
            <a:ext cx="2667600" cy="2667600"/>
          </a:xfrm>
          <a:solidFill>
            <a:schemeClr val="accent6"/>
          </a:solidFill>
        </p:spPr>
        <p:txBody>
          <a:bodyPr tIns="648000" anchor="ctr" anchorCtr="0"/>
          <a:lstStyle>
            <a:lvl1pPr algn="ctr">
              <a:defRPr/>
            </a:lvl1pPr>
          </a:lstStyle>
          <a:p>
            <a:endParaRPr lang="en-GB"/>
          </a:p>
        </p:txBody>
      </p:sp>
      <p:sp>
        <p:nvSpPr>
          <p:cNvPr id="9" name="Rectangle 8">
            <a:extLst>
              <a:ext uri="{FF2B5EF4-FFF2-40B4-BE49-F238E27FC236}">
                <a16:creationId xmlns:a16="http://schemas.microsoft.com/office/drawing/2014/main" id="{13F15F2C-F25B-7919-7155-CF3E6B955963}"/>
              </a:ext>
            </a:extLst>
          </p:cNvPr>
          <p:cNvSpPr/>
          <p:nvPr userDrawn="1"/>
        </p:nvSpPr>
        <p:spPr>
          <a:xfrm>
            <a:off x="3875404" y="2742753"/>
            <a:ext cx="2412998"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lnSpc>
                <a:spcPct val="90000"/>
              </a:lnSpc>
            </a:pPr>
            <a:endParaRPr lang="en-US" sz="1600" noProof="0" dirty="0" err="1">
              <a:latin typeface="+mj-lt"/>
            </a:endParaRPr>
          </a:p>
        </p:txBody>
      </p:sp>
      <p:sp>
        <p:nvSpPr>
          <p:cNvPr id="13" name="Rectangle 12">
            <a:extLst>
              <a:ext uri="{FF2B5EF4-FFF2-40B4-BE49-F238E27FC236}">
                <a16:creationId xmlns:a16="http://schemas.microsoft.com/office/drawing/2014/main" id="{F39462A8-BA13-5816-CC98-AE8BB418785C}"/>
              </a:ext>
            </a:extLst>
          </p:cNvPr>
          <p:cNvSpPr/>
          <p:nvPr userDrawn="1"/>
        </p:nvSpPr>
        <p:spPr>
          <a:xfrm>
            <a:off x="6455926" y="2742753"/>
            <a:ext cx="2412998" cy="72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lnSpc>
                <a:spcPct val="90000"/>
              </a:lnSpc>
            </a:pPr>
            <a:endParaRPr lang="en-US" sz="1600" noProof="0" dirty="0" err="1">
              <a:latin typeface="+mj-lt"/>
            </a:endParaRPr>
          </a:p>
        </p:txBody>
      </p:sp>
      <p:sp>
        <p:nvSpPr>
          <p:cNvPr id="14" name="Rectangle 13">
            <a:extLst>
              <a:ext uri="{FF2B5EF4-FFF2-40B4-BE49-F238E27FC236}">
                <a16:creationId xmlns:a16="http://schemas.microsoft.com/office/drawing/2014/main" id="{2621D1A5-EF12-E62C-AC4E-BE6CA3AB39B5}"/>
              </a:ext>
            </a:extLst>
          </p:cNvPr>
          <p:cNvSpPr/>
          <p:nvPr userDrawn="1"/>
        </p:nvSpPr>
        <p:spPr>
          <a:xfrm>
            <a:off x="9053513" y="2742753"/>
            <a:ext cx="2437413" cy="7200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lnSpc>
                <a:spcPct val="90000"/>
              </a:lnSpc>
            </a:pPr>
            <a:endParaRPr lang="en-US" sz="1600" noProof="0" dirty="0" err="1">
              <a:latin typeface="+mj-lt"/>
            </a:endParaRPr>
          </a:p>
        </p:txBody>
      </p:sp>
      <p:sp>
        <p:nvSpPr>
          <p:cNvPr id="15" name="Picture Placeholder 9">
            <a:extLst>
              <a:ext uri="{FF2B5EF4-FFF2-40B4-BE49-F238E27FC236}">
                <a16:creationId xmlns:a16="http://schemas.microsoft.com/office/drawing/2014/main" id="{309FF903-CC38-4C37-5750-8228E5B698D9}"/>
              </a:ext>
            </a:extLst>
          </p:cNvPr>
          <p:cNvSpPr>
            <a:spLocks noGrp="1" noChangeAspect="1"/>
          </p:cNvSpPr>
          <p:nvPr>
            <p:ph type="pic" sz="quarter" idx="13"/>
          </p:nvPr>
        </p:nvSpPr>
        <p:spPr>
          <a:xfrm>
            <a:off x="3875903" y="3589200"/>
            <a:ext cx="2412000" cy="2412000"/>
          </a:xfrm>
          <a:solidFill>
            <a:schemeClr val="accent6"/>
          </a:solidFill>
        </p:spPr>
        <p:txBody>
          <a:bodyPr tIns="648000" anchor="ctr" anchorCtr="0"/>
          <a:lstStyle>
            <a:lvl1pPr algn="ctr">
              <a:defRPr/>
            </a:lvl1pPr>
          </a:lstStyle>
          <a:p>
            <a:endParaRPr lang="en-GB"/>
          </a:p>
        </p:txBody>
      </p:sp>
      <p:sp>
        <p:nvSpPr>
          <p:cNvPr id="16" name="Picture Placeholder 9">
            <a:extLst>
              <a:ext uri="{FF2B5EF4-FFF2-40B4-BE49-F238E27FC236}">
                <a16:creationId xmlns:a16="http://schemas.microsoft.com/office/drawing/2014/main" id="{5AFC5333-4349-556A-AA4C-8264633D8826}"/>
              </a:ext>
            </a:extLst>
          </p:cNvPr>
          <p:cNvSpPr>
            <a:spLocks noGrp="1" noChangeAspect="1"/>
          </p:cNvSpPr>
          <p:nvPr>
            <p:ph type="pic" sz="quarter" idx="14"/>
          </p:nvPr>
        </p:nvSpPr>
        <p:spPr>
          <a:xfrm>
            <a:off x="6456425" y="3589200"/>
            <a:ext cx="2412000" cy="2412000"/>
          </a:xfrm>
          <a:solidFill>
            <a:schemeClr val="accent6"/>
          </a:solidFill>
        </p:spPr>
        <p:txBody>
          <a:bodyPr tIns="648000" anchor="ctr" anchorCtr="0"/>
          <a:lstStyle>
            <a:lvl1pPr algn="ctr">
              <a:defRPr/>
            </a:lvl1pPr>
          </a:lstStyle>
          <a:p>
            <a:endParaRPr lang="en-GB"/>
          </a:p>
        </p:txBody>
      </p:sp>
      <p:sp>
        <p:nvSpPr>
          <p:cNvPr id="17" name="Picture Placeholder 9">
            <a:extLst>
              <a:ext uri="{FF2B5EF4-FFF2-40B4-BE49-F238E27FC236}">
                <a16:creationId xmlns:a16="http://schemas.microsoft.com/office/drawing/2014/main" id="{76FE539F-EA02-11A6-24A3-64094D6D449E}"/>
              </a:ext>
            </a:extLst>
          </p:cNvPr>
          <p:cNvSpPr>
            <a:spLocks noGrp="1" noChangeAspect="1"/>
          </p:cNvSpPr>
          <p:nvPr>
            <p:ph type="pic" sz="quarter" idx="16"/>
          </p:nvPr>
        </p:nvSpPr>
        <p:spPr>
          <a:xfrm>
            <a:off x="9066219" y="3589200"/>
            <a:ext cx="2412000" cy="2412000"/>
          </a:xfrm>
          <a:solidFill>
            <a:schemeClr val="accent6"/>
          </a:solidFill>
        </p:spPr>
        <p:txBody>
          <a:bodyPr tIns="648000" anchor="ctr" anchorCtr="0"/>
          <a:lstStyle>
            <a:lvl1pPr algn="ctr">
              <a:defRPr/>
            </a:lvl1pPr>
          </a:lstStyle>
          <a:p>
            <a:endParaRPr lang="en-GB"/>
          </a:p>
        </p:txBody>
      </p:sp>
      <p:sp>
        <p:nvSpPr>
          <p:cNvPr id="18" name="Content Placeholder 3">
            <a:extLst>
              <a:ext uri="{FF2B5EF4-FFF2-40B4-BE49-F238E27FC236}">
                <a16:creationId xmlns:a16="http://schemas.microsoft.com/office/drawing/2014/main" id="{0812D6A1-9301-DA4C-0FE8-A2FA9AC562DA}"/>
              </a:ext>
            </a:extLst>
          </p:cNvPr>
          <p:cNvSpPr>
            <a:spLocks noGrp="1"/>
          </p:cNvSpPr>
          <p:nvPr>
            <p:ph sz="quarter" idx="17" hasCustomPrompt="1"/>
          </p:nvPr>
        </p:nvSpPr>
        <p:spPr>
          <a:xfrm>
            <a:off x="3875903" y="1710000"/>
            <a:ext cx="2412000" cy="903600"/>
          </a:xfrm>
        </p:spPr>
        <p:txBody>
          <a:bodyPr>
            <a:noAutofit/>
          </a:bodyPr>
          <a:lstStyle>
            <a:lvl1pPr algn="ctr">
              <a:defRPr sz="6000" cap="none" baseline="0">
                <a:solidFill>
                  <a:srgbClr val="9EC3E1"/>
                </a:solidFill>
              </a:defRPr>
            </a:lvl1pPr>
          </a:lstStyle>
          <a:p>
            <a:pPr lvl="0"/>
            <a:r>
              <a:rPr lang="en-US" dirty="0"/>
              <a:t>10%</a:t>
            </a:r>
            <a:endParaRPr lang="en-GB" dirty="0"/>
          </a:p>
        </p:txBody>
      </p:sp>
      <p:sp>
        <p:nvSpPr>
          <p:cNvPr id="19" name="Content Placeholder 3">
            <a:extLst>
              <a:ext uri="{FF2B5EF4-FFF2-40B4-BE49-F238E27FC236}">
                <a16:creationId xmlns:a16="http://schemas.microsoft.com/office/drawing/2014/main" id="{1A5EDA48-C466-DD48-83BE-B58C6F8C2FE1}"/>
              </a:ext>
            </a:extLst>
          </p:cNvPr>
          <p:cNvSpPr>
            <a:spLocks noGrp="1"/>
          </p:cNvSpPr>
          <p:nvPr>
            <p:ph sz="quarter" idx="18" hasCustomPrompt="1"/>
          </p:nvPr>
        </p:nvSpPr>
        <p:spPr>
          <a:xfrm>
            <a:off x="6456425" y="1710000"/>
            <a:ext cx="2412000" cy="903600"/>
          </a:xfrm>
        </p:spPr>
        <p:txBody>
          <a:bodyPr>
            <a:noAutofit/>
          </a:bodyPr>
          <a:lstStyle>
            <a:lvl1pPr algn="ctr">
              <a:defRPr sz="6000" cap="none" baseline="0">
                <a:solidFill>
                  <a:srgbClr val="9EC3E1"/>
                </a:solidFill>
              </a:defRPr>
            </a:lvl1pPr>
          </a:lstStyle>
          <a:p>
            <a:pPr lvl="0"/>
            <a:r>
              <a:rPr lang="en-US" dirty="0"/>
              <a:t>10%</a:t>
            </a:r>
            <a:endParaRPr lang="en-GB" dirty="0"/>
          </a:p>
        </p:txBody>
      </p:sp>
      <p:sp>
        <p:nvSpPr>
          <p:cNvPr id="20" name="Content Placeholder 3">
            <a:extLst>
              <a:ext uri="{FF2B5EF4-FFF2-40B4-BE49-F238E27FC236}">
                <a16:creationId xmlns:a16="http://schemas.microsoft.com/office/drawing/2014/main" id="{C7BD399E-3BDD-357D-3173-CEF24905CB9E}"/>
              </a:ext>
            </a:extLst>
          </p:cNvPr>
          <p:cNvSpPr>
            <a:spLocks noGrp="1"/>
          </p:cNvSpPr>
          <p:nvPr>
            <p:ph sz="quarter" idx="19" hasCustomPrompt="1"/>
          </p:nvPr>
        </p:nvSpPr>
        <p:spPr>
          <a:xfrm>
            <a:off x="9066219" y="1710000"/>
            <a:ext cx="2412000" cy="903600"/>
          </a:xfrm>
        </p:spPr>
        <p:txBody>
          <a:bodyPr>
            <a:noAutofit/>
          </a:bodyPr>
          <a:lstStyle>
            <a:lvl1pPr algn="ctr">
              <a:defRPr sz="6000" cap="none" baseline="0">
                <a:solidFill>
                  <a:srgbClr val="9EC3E1"/>
                </a:solidFill>
              </a:defRPr>
            </a:lvl1pPr>
          </a:lstStyle>
          <a:p>
            <a:pPr lvl="0"/>
            <a:r>
              <a:rPr lang="en-US" dirty="0"/>
              <a:t>10%</a:t>
            </a:r>
            <a:endParaRPr lang="en-GB" dirty="0"/>
          </a:p>
        </p:txBody>
      </p:sp>
      <p:sp>
        <p:nvSpPr>
          <p:cNvPr id="8" name="Text Placeholder 7">
            <a:extLst>
              <a:ext uri="{FF2B5EF4-FFF2-40B4-BE49-F238E27FC236}">
                <a16:creationId xmlns:a16="http://schemas.microsoft.com/office/drawing/2014/main" id="{8D63E4F2-A49E-1CAC-AD88-6A5278BE8C84}"/>
              </a:ext>
            </a:extLst>
          </p:cNvPr>
          <p:cNvSpPr>
            <a:spLocks noGrp="1"/>
          </p:cNvSpPr>
          <p:nvPr>
            <p:ph type="body" sz="quarter" idx="20" hasCustomPrompt="1"/>
          </p:nvPr>
        </p:nvSpPr>
        <p:spPr>
          <a:xfrm>
            <a:off x="4064000" y="2908393"/>
            <a:ext cx="2030400" cy="388800"/>
          </a:xfrm>
        </p:spPr>
        <p:txBody>
          <a:bodyPr anchor="ctr" anchorCtr="0"/>
          <a:lstStyle>
            <a:lvl1pPr marL="0" indent="0" algn="ctr">
              <a:lnSpc>
                <a:spcPct val="90000"/>
              </a:lnSpc>
              <a:spcBef>
                <a:spcPts val="1200"/>
              </a:spcBef>
              <a:spcAft>
                <a:spcPts val="0"/>
              </a:spcAft>
              <a:buFont typeface="Arial" panose="020B0604020202020204" pitchFamily="34" charset="0"/>
              <a:buNone/>
              <a:defRPr sz="1400" b="1" cap="all" spc="180">
                <a:solidFill>
                  <a:schemeClr val="bg1"/>
                </a:solidFill>
                <a:latin typeface="+mj-lt"/>
              </a:defRPr>
            </a:lvl1pPr>
            <a:lvl2pPr marL="0" indent="0" algn="ctr">
              <a:lnSpc>
                <a:spcPct val="90000"/>
              </a:lnSpc>
              <a:spcBef>
                <a:spcPts val="1200"/>
              </a:spcBef>
              <a:spcAft>
                <a:spcPts val="0"/>
              </a:spcAft>
              <a:buNone/>
              <a:defRPr sz="1400" b="1" cap="all" spc="180">
                <a:solidFill>
                  <a:schemeClr val="bg1"/>
                </a:solidFill>
                <a:latin typeface="+mj-lt"/>
              </a:defRPr>
            </a:lvl2pPr>
            <a:lvl3pPr marL="0" indent="0" algn="ctr">
              <a:lnSpc>
                <a:spcPct val="90000"/>
              </a:lnSpc>
              <a:spcBef>
                <a:spcPts val="1200"/>
              </a:spcBef>
              <a:spcAft>
                <a:spcPts val="0"/>
              </a:spcAft>
              <a:buNone/>
              <a:defRPr sz="1400" b="1" cap="all" spc="180">
                <a:solidFill>
                  <a:schemeClr val="bg1"/>
                </a:solidFill>
                <a:latin typeface="+mj-lt"/>
              </a:defRPr>
            </a:lvl3pPr>
            <a:lvl4pPr marL="0" indent="0" algn="ctr">
              <a:lnSpc>
                <a:spcPct val="90000"/>
              </a:lnSpc>
              <a:spcBef>
                <a:spcPts val="1200"/>
              </a:spcBef>
              <a:spcAft>
                <a:spcPts val="0"/>
              </a:spcAft>
              <a:buNone/>
              <a:defRPr sz="1400" b="1" cap="all" spc="180">
                <a:solidFill>
                  <a:schemeClr val="bg1"/>
                </a:solidFill>
                <a:latin typeface="+mj-lt"/>
              </a:defRPr>
            </a:lvl4pPr>
            <a:lvl5pPr marL="0" indent="0" algn="ctr">
              <a:lnSpc>
                <a:spcPct val="90000"/>
              </a:lnSpc>
              <a:spcBef>
                <a:spcPts val="1200"/>
              </a:spcBef>
              <a:spcAft>
                <a:spcPts val="0"/>
              </a:spcAft>
              <a:buFont typeface="Arial" panose="020B0604020202020204" pitchFamily="34" charset="0"/>
              <a:buNone/>
              <a:defRPr sz="1400" b="1" cap="all" spc="180">
                <a:solidFill>
                  <a:schemeClr val="bg1"/>
                </a:solidFill>
                <a:latin typeface="+mj-lt"/>
              </a:defRPr>
            </a:lvl5pPr>
            <a:lvl6pPr marL="0" indent="0" algn="ctr">
              <a:lnSpc>
                <a:spcPct val="90000"/>
              </a:lnSpc>
              <a:spcBef>
                <a:spcPts val="1200"/>
              </a:spcBef>
              <a:spcAft>
                <a:spcPts val="0"/>
              </a:spcAft>
              <a:buFont typeface="Arial" panose="020B0604020202020204" pitchFamily="34" charset="0"/>
              <a:buNone/>
              <a:defRPr sz="1400" b="1" cap="all" spc="180">
                <a:solidFill>
                  <a:schemeClr val="bg1"/>
                </a:solidFill>
                <a:latin typeface="+mj-lt"/>
              </a:defRPr>
            </a:lvl6pPr>
            <a:lvl7pPr marL="0" indent="0" algn="ctr">
              <a:lnSpc>
                <a:spcPct val="90000"/>
              </a:lnSpc>
              <a:spcBef>
                <a:spcPts val="1200"/>
              </a:spcBef>
              <a:spcAft>
                <a:spcPts val="0"/>
              </a:spcAft>
              <a:buFont typeface="Arial" panose="020B0604020202020204" pitchFamily="34" charset="0"/>
              <a:buNone/>
              <a:defRPr sz="1400" b="1" cap="all" spc="180">
                <a:solidFill>
                  <a:schemeClr val="bg1"/>
                </a:solidFill>
                <a:latin typeface="+mj-lt"/>
              </a:defRPr>
            </a:lvl7pPr>
            <a:lvl8pPr marL="0" indent="0" algn="ctr">
              <a:lnSpc>
                <a:spcPct val="90000"/>
              </a:lnSpc>
              <a:spcBef>
                <a:spcPts val="1200"/>
              </a:spcBef>
              <a:spcAft>
                <a:spcPts val="0"/>
              </a:spcAft>
              <a:buFont typeface="Arial" panose="020B0604020202020204" pitchFamily="34" charset="0"/>
              <a:buNone/>
              <a:defRPr sz="1400" b="1" cap="all" spc="180">
                <a:solidFill>
                  <a:schemeClr val="bg1"/>
                </a:solidFill>
                <a:latin typeface="+mj-lt"/>
              </a:defRPr>
            </a:lvl8pPr>
            <a:lvl9pPr marL="0" indent="0" algn="ctr">
              <a:lnSpc>
                <a:spcPct val="90000"/>
              </a:lnSpc>
              <a:spcBef>
                <a:spcPts val="1200"/>
              </a:spcBef>
              <a:spcAft>
                <a:spcPts val="0"/>
              </a:spcAft>
              <a:buFont typeface="Arial" panose="020B0604020202020204" pitchFamily="34" charset="0"/>
              <a:buNone/>
              <a:defRPr sz="1400" b="1" cap="all" spc="180">
                <a:solidFill>
                  <a:schemeClr val="bg1"/>
                </a:solidFill>
                <a:latin typeface="+mj-lt"/>
              </a:defRPr>
            </a:lvl9pPr>
          </a:lstStyle>
          <a:p>
            <a:pPr lvl="0"/>
            <a:r>
              <a:rPr lang="en-US" dirty="0"/>
              <a:t>Title Here</a:t>
            </a:r>
            <a:endParaRPr lang="en-GB" dirty="0"/>
          </a:p>
        </p:txBody>
      </p:sp>
      <p:sp>
        <p:nvSpPr>
          <p:cNvPr id="10" name="Text Placeholder 7">
            <a:extLst>
              <a:ext uri="{FF2B5EF4-FFF2-40B4-BE49-F238E27FC236}">
                <a16:creationId xmlns:a16="http://schemas.microsoft.com/office/drawing/2014/main" id="{215F6F11-90AC-E501-9C5A-58F94185AE59}"/>
              </a:ext>
            </a:extLst>
          </p:cNvPr>
          <p:cNvSpPr>
            <a:spLocks noGrp="1"/>
          </p:cNvSpPr>
          <p:nvPr>
            <p:ph type="body" sz="quarter" idx="21" hasCustomPrompt="1"/>
          </p:nvPr>
        </p:nvSpPr>
        <p:spPr>
          <a:xfrm>
            <a:off x="6647225" y="2908393"/>
            <a:ext cx="2030400" cy="388800"/>
          </a:xfrm>
        </p:spPr>
        <p:txBody>
          <a:bodyPr anchor="ctr" anchorCtr="0"/>
          <a:lstStyle>
            <a:lvl1pPr marL="0" indent="0" algn="ctr">
              <a:lnSpc>
                <a:spcPct val="90000"/>
              </a:lnSpc>
              <a:spcBef>
                <a:spcPts val="1200"/>
              </a:spcBef>
              <a:spcAft>
                <a:spcPts val="0"/>
              </a:spcAft>
              <a:buFont typeface="Arial" panose="020B0604020202020204" pitchFamily="34" charset="0"/>
              <a:buNone/>
              <a:defRPr sz="1400" b="1" cap="all" spc="180">
                <a:solidFill>
                  <a:schemeClr val="bg1"/>
                </a:solidFill>
                <a:latin typeface="+mj-lt"/>
              </a:defRPr>
            </a:lvl1pPr>
            <a:lvl2pPr marL="0" indent="0" algn="ctr">
              <a:lnSpc>
                <a:spcPct val="90000"/>
              </a:lnSpc>
              <a:spcBef>
                <a:spcPts val="1200"/>
              </a:spcBef>
              <a:spcAft>
                <a:spcPts val="0"/>
              </a:spcAft>
              <a:buNone/>
              <a:defRPr sz="1400" b="1" cap="all" spc="180">
                <a:solidFill>
                  <a:schemeClr val="bg1"/>
                </a:solidFill>
                <a:latin typeface="+mj-lt"/>
              </a:defRPr>
            </a:lvl2pPr>
            <a:lvl3pPr marL="0" indent="0" algn="ctr">
              <a:lnSpc>
                <a:spcPct val="90000"/>
              </a:lnSpc>
              <a:spcBef>
                <a:spcPts val="1200"/>
              </a:spcBef>
              <a:spcAft>
                <a:spcPts val="0"/>
              </a:spcAft>
              <a:buNone/>
              <a:defRPr sz="1400" b="1" cap="all" spc="180">
                <a:solidFill>
                  <a:schemeClr val="bg1"/>
                </a:solidFill>
                <a:latin typeface="+mj-lt"/>
              </a:defRPr>
            </a:lvl3pPr>
            <a:lvl4pPr marL="0" indent="0" algn="ctr">
              <a:lnSpc>
                <a:spcPct val="90000"/>
              </a:lnSpc>
              <a:spcBef>
                <a:spcPts val="1200"/>
              </a:spcBef>
              <a:spcAft>
                <a:spcPts val="0"/>
              </a:spcAft>
              <a:buNone/>
              <a:defRPr sz="1400" b="1" cap="all" spc="180">
                <a:solidFill>
                  <a:schemeClr val="bg1"/>
                </a:solidFill>
                <a:latin typeface="+mj-lt"/>
              </a:defRPr>
            </a:lvl4pPr>
            <a:lvl5pPr marL="0" indent="0" algn="ctr">
              <a:lnSpc>
                <a:spcPct val="90000"/>
              </a:lnSpc>
              <a:spcBef>
                <a:spcPts val="1200"/>
              </a:spcBef>
              <a:spcAft>
                <a:spcPts val="0"/>
              </a:spcAft>
              <a:buFont typeface="Arial" panose="020B0604020202020204" pitchFamily="34" charset="0"/>
              <a:buNone/>
              <a:defRPr sz="1400" b="1" cap="all" spc="180">
                <a:solidFill>
                  <a:schemeClr val="bg1"/>
                </a:solidFill>
                <a:latin typeface="+mj-lt"/>
              </a:defRPr>
            </a:lvl5pPr>
            <a:lvl6pPr marL="0" indent="0" algn="ctr">
              <a:lnSpc>
                <a:spcPct val="90000"/>
              </a:lnSpc>
              <a:spcBef>
                <a:spcPts val="1200"/>
              </a:spcBef>
              <a:spcAft>
                <a:spcPts val="0"/>
              </a:spcAft>
              <a:buFont typeface="Arial" panose="020B0604020202020204" pitchFamily="34" charset="0"/>
              <a:buNone/>
              <a:defRPr sz="1400" b="1" cap="all" spc="180">
                <a:solidFill>
                  <a:schemeClr val="bg1"/>
                </a:solidFill>
                <a:latin typeface="+mj-lt"/>
              </a:defRPr>
            </a:lvl6pPr>
            <a:lvl7pPr marL="0" indent="0" algn="ctr">
              <a:lnSpc>
                <a:spcPct val="90000"/>
              </a:lnSpc>
              <a:spcBef>
                <a:spcPts val="1200"/>
              </a:spcBef>
              <a:spcAft>
                <a:spcPts val="0"/>
              </a:spcAft>
              <a:buFont typeface="Arial" panose="020B0604020202020204" pitchFamily="34" charset="0"/>
              <a:buNone/>
              <a:defRPr sz="1400" b="1" cap="all" spc="180">
                <a:solidFill>
                  <a:schemeClr val="bg1"/>
                </a:solidFill>
                <a:latin typeface="+mj-lt"/>
              </a:defRPr>
            </a:lvl7pPr>
            <a:lvl8pPr marL="0" indent="0" algn="ctr">
              <a:lnSpc>
                <a:spcPct val="90000"/>
              </a:lnSpc>
              <a:spcBef>
                <a:spcPts val="1200"/>
              </a:spcBef>
              <a:spcAft>
                <a:spcPts val="0"/>
              </a:spcAft>
              <a:buFont typeface="Arial" panose="020B0604020202020204" pitchFamily="34" charset="0"/>
              <a:buNone/>
              <a:defRPr sz="1400" b="1" cap="all" spc="180">
                <a:solidFill>
                  <a:schemeClr val="bg1"/>
                </a:solidFill>
                <a:latin typeface="+mj-lt"/>
              </a:defRPr>
            </a:lvl8pPr>
            <a:lvl9pPr marL="0" indent="0" algn="ctr">
              <a:lnSpc>
                <a:spcPct val="90000"/>
              </a:lnSpc>
              <a:spcBef>
                <a:spcPts val="1200"/>
              </a:spcBef>
              <a:spcAft>
                <a:spcPts val="0"/>
              </a:spcAft>
              <a:buFont typeface="Arial" panose="020B0604020202020204" pitchFamily="34" charset="0"/>
              <a:buNone/>
              <a:defRPr sz="1400" b="1" cap="all" spc="180">
                <a:solidFill>
                  <a:schemeClr val="bg1"/>
                </a:solidFill>
                <a:latin typeface="+mj-lt"/>
              </a:defRPr>
            </a:lvl9pPr>
          </a:lstStyle>
          <a:p>
            <a:pPr lvl="0"/>
            <a:r>
              <a:rPr lang="en-US" dirty="0"/>
              <a:t>Title Here</a:t>
            </a:r>
            <a:endParaRPr lang="en-GB" dirty="0"/>
          </a:p>
        </p:txBody>
      </p:sp>
      <p:sp>
        <p:nvSpPr>
          <p:cNvPr id="11" name="Text Placeholder 7">
            <a:extLst>
              <a:ext uri="{FF2B5EF4-FFF2-40B4-BE49-F238E27FC236}">
                <a16:creationId xmlns:a16="http://schemas.microsoft.com/office/drawing/2014/main" id="{61049E31-3DE3-F475-AAC8-ED15887EDCCB}"/>
              </a:ext>
            </a:extLst>
          </p:cNvPr>
          <p:cNvSpPr>
            <a:spLocks noGrp="1"/>
          </p:cNvSpPr>
          <p:nvPr>
            <p:ph type="body" sz="quarter" idx="22" hasCustomPrompt="1"/>
          </p:nvPr>
        </p:nvSpPr>
        <p:spPr>
          <a:xfrm>
            <a:off x="9257019" y="2908393"/>
            <a:ext cx="2030400" cy="388800"/>
          </a:xfrm>
        </p:spPr>
        <p:txBody>
          <a:bodyPr anchor="ctr" anchorCtr="0"/>
          <a:lstStyle>
            <a:lvl1pPr marL="0" indent="0" algn="ctr">
              <a:lnSpc>
                <a:spcPct val="90000"/>
              </a:lnSpc>
              <a:spcBef>
                <a:spcPts val="1200"/>
              </a:spcBef>
              <a:spcAft>
                <a:spcPts val="0"/>
              </a:spcAft>
              <a:buFont typeface="Arial" panose="020B0604020202020204" pitchFamily="34" charset="0"/>
              <a:buNone/>
              <a:defRPr sz="1400" b="1" cap="all" spc="180">
                <a:solidFill>
                  <a:schemeClr val="bg1"/>
                </a:solidFill>
                <a:latin typeface="+mj-lt"/>
              </a:defRPr>
            </a:lvl1pPr>
            <a:lvl2pPr marL="0" indent="0" algn="ctr">
              <a:lnSpc>
                <a:spcPct val="90000"/>
              </a:lnSpc>
              <a:spcBef>
                <a:spcPts val="1200"/>
              </a:spcBef>
              <a:spcAft>
                <a:spcPts val="0"/>
              </a:spcAft>
              <a:buNone/>
              <a:defRPr sz="1400" b="1" cap="all" spc="180">
                <a:solidFill>
                  <a:schemeClr val="bg1"/>
                </a:solidFill>
                <a:latin typeface="+mj-lt"/>
              </a:defRPr>
            </a:lvl2pPr>
            <a:lvl3pPr marL="0" indent="0" algn="ctr">
              <a:lnSpc>
                <a:spcPct val="90000"/>
              </a:lnSpc>
              <a:spcBef>
                <a:spcPts val="1200"/>
              </a:spcBef>
              <a:spcAft>
                <a:spcPts val="0"/>
              </a:spcAft>
              <a:buNone/>
              <a:defRPr sz="1400" b="1" cap="all" spc="180">
                <a:solidFill>
                  <a:schemeClr val="bg1"/>
                </a:solidFill>
                <a:latin typeface="+mj-lt"/>
              </a:defRPr>
            </a:lvl3pPr>
            <a:lvl4pPr marL="0" indent="0" algn="ctr">
              <a:lnSpc>
                <a:spcPct val="90000"/>
              </a:lnSpc>
              <a:spcBef>
                <a:spcPts val="1200"/>
              </a:spcBef>
              <a:spcAft>
                <a:spcPts val="0"/>
              </a:spcAft>
              <a:buNone/>
              <a:defRPr sz="1400" b="1" cap="all" spc="180">
                <a:solidFill>
                  <a:schemeClr val="bg1"/>
                </a:solidFill>
                <a:latin typeface="+mj-lt"/>
              </a:defRPr>
            </a:lvl4pPr>
            <a:lvl5pPr marL="0" indent="0" algn="ctr">
              <a:lnSpc>
                <a:spcPct val="90000"/>
              </a:lnSpc>
              <a:spcBef>
                <a:spcPts val="1200"/>
              </a:spcBef>
              <a:spcAft>
                <a:spcPts val="0"/>
              </a:spcAft>
              <a:buFont typeface="Arial" panose="020B0604020202020204" pitchFamily="34" charset="0"/>
              <a:buNone/>
              <a:defRPr sz="1400" b="1" cap="all" spc="180">
                <a:solidFill>
                  <a:schemeClr val="bg1"/>
                </a:solidFill>
                <a:latin typeface="+mj-lt"/>
              </a:defRPr>
            </a:lvl5pPr>
            <a:lvl6pPr marL="0" indent="0" algn="ctr">
              <a:lnSpc>
                <a:spcPct val="90000"/>
              </a:lnSpc>
              <a:spcBef>
                <a:spcPts val="1200"/>
              </a:spcBef>
              <a:spcAft>
                <a:spcPts val="0"/>
              </a:spcAft>
              <a:buFont typeface="Arial" panose="020B0604020202020204" pitchFamily="34" charset="0"/>
              <a:buNone/>
              <a:defRPr sz="1400" b="1" cap="all" spc="180">
                <a:solidFill>
                  <a:schemeClr val="bg1"/>
                </a:solidFill>
                <a:latin typeface="+mj-lt"/>
              </a:defRPr>
            </a:lvl6pPr>
            <a:lvl7pPr marL="0" indent="0" algn="ctr">
              <a:lnSpc>
                <a:spcPct val="90000"/>
              </a:lnSpc>
              <a:spcBef>
                <a:spcPts val="1200"/>
              </a:spcBef>
              <a:spcAft>
                <a:spcPts val="0"/>
              </a:spcAft>
              <a:buFont typeface="Arial" panose="020B0604020202020204" pitchFamily="34" charset="0"/>
              <a:buNone/>
              <a:defRPr sz="1400" b="1" cap="all" spc="180">
                <a:solidFill>
                  <a:schemeClr val="bg1"/>
                </a:solidFill>
                <a:latin typeface="+mj-lt"/>
              </a:defRPr>
            </a:lvl7pPr>
            <a:lvl8pPr marL="0" indent="0" algn="ctr">
              <a:lnSpc>
                <a:spcPct val="90000"/>
              </a:lnSpc>
              <a:spcBef>
                <a:spcPts val="1200"/>
              </a:spcBef>
              <a:spcAft>
                <a:spcPts val="0"/>
              </a:spcAft>
              <a:buFont typeface="Arial" panose="020B0604020202020204" pitchFamily="34" charset="0"/>
              <a:buNone/>
              <a:defRPr sz="1400" b="1" cap="all" spc="180">
                <a:solidFill>
                  <a:schemeClr val="bg1"/>
                </a:solidFill>
                <a:latin typeface="+mj-lt"/>
              </a:defRPr>
            </a:lvl8pPr>
            <a:lvl9pPr marL="0" indent="0" algn="ctr">
              <a:lnSpc>
                <a:spcPct val="90000"/>
              </a:lnSpc>
              <a:spcBef>
                <a:spcPts val="1200"/>
              </a:spcBef>
              <a:spcAft>
                <a:spcPts val="0"/>
              </a:spcAft>
              <a:buFont typeface="Arial" panose="020B0604020202020204" pitchFamily="34" charset="0"/>
              <a:buNone/>
              <a:defRPr sz="1400" b="1" cap="all" spc="180">
                <a:solidFill>
                  <a:schemeClr val="bg1"/>
                </a:solidFill>
                <a:latin typeface="+mj-lt"/>
              </a:defRPr>
            </a:lvl9pPr>
          </a:lstStyle>
          <a:p>
            <a:pPr lvl="0"/>
            <a:r>
              <a:rPr lang="en-US" dirty="0"/>
              <a:t>Title Here</a:t>
            </a:r>
            <a:endParaRPr lang="en-GB" dirty="0"/>
          </a:p>
        </p:txBody>
      </p:sp>
    </p:spTree>
    <p:extLst>
      <p:ext uri="{BB962C8B-B14F-4D97-AF65-F5344CB8AC3E}">
        <p14:creationId xmlns:p14="http://schemas.microsoft.com/office/powerpoint/2010/main" val="3482306070"/>
      </p:ext>
    </p:extLst>
  </p:cSld>
  <p:clrMapOvr>
    <a:masterClrMapping/>
  </p:clrMapOvr>
  <p:extLst>
    <p:ext uri="{DCECCB84-F9BA-43D5-87BE-67443E8EF086}">
      <p15:sldGuideLst xmlns:p15="http://schemas.microsoft.com/office/powerpoint/2012/main">
        <p15:guide id="1" orient="horz" pos="453">
          <p15:clr>
            <a:srgbClr val="8F8F8F"/>
          </p15:clr>
        </p15:guide>
        <p15:guide id="3" orient="horz" pos="1071" userDrawn="1">
          <p15:clr>
            <a:srgbClr val="FF96FF"/>
          </p15:clr>
        </p15:guide>
        <p15:guide id="4" orient="horz" pos="3866">
          <p15:clr>
            <a:srgbClr val="FF96FF"/>
          </p15:clr>
        </p15:guide>
        <p15:guide id="5" pos="453">
          <p15:clr>
            <a:srgbClr val="FF96FF"/>
          </p15:clr>
        </p15:guide>
        <p15:guide id="6" pos="810">
          <p15:clr>
            <a:srgbClr val="FF96FF"/>
          </p15:clr>
        </p15:guide>
        <p15:guide id="7" pos="1036">
          <p15:clr>
            <a:srgbClr val="FF96FF"/>
          </p15:clr>
        </p15:guide>
        <p15:guide id="8" pos="1393">
          <p15:clr>
            <a:srgbClr val="FF96FF"/>
          </p15:clr>
        </p15:guide>
        <p15:guide id="9" pos="1620">
          <p15:clr>
            <a:srgbClr val="FF96FF"/>
          </p15:clr>
        </p15:guide>
        <p15:guide id="10" pos="1976">
          <p15:clr>
            <a:srgbClr val="FF96FF"/>
          </p15:clr>
        </p15:guide>
        <p15:guide id="11" pos="2203">
          <p15:clr>
            <a:srgbClr val="FF96FF"/>
          </p15:clr>
        </p15:guide>
        <p15:guide id="12" pos="2560">
          <p15:clr>
            <a:srgbClr val="FF96FF"/>
          </p15:clr>
        </p15:guide>
        <p15:guide id="13" pos="2786">
          <p15:clr>
            <a:srgbClr val="FF96FF"/>
          </p15:clr>
        </p15:guide>
        <p15:guide id="14" pos="3143">
          <p15:clr>
            <a:srgbClr val="FF96FF"/>
          </p15:clr>
        </p15:guide>
        <p15:guide id="15" pos="3370">
          <p15:clr>
            <a:srgbClr val="FF96FF"/>
          </p15:clr>
        </p15:guide>
        <p15:guide id="16" pos="3726">
          <p15:clr>
            <a:srgbClr val="FF96FF"/>
          </p15:clr>
        </p15:guide>
        <p15:guide id="17" pos="3953">
          <p15:clr>
            <a:srgbClr val="FF96FF"/>
          </p15:clr>
        </p15:guide>
        <p15:guide id="18" pos="4309">
          <p15:clr>
            <a:srgbClr val="FF96FF"/>
          </p15:clr>
        </p15:guide>
        <p15:guide id="19" pos="4536">
          <p15:clr>
            <a:srgbClr val="FF96FF"/>
          </p15:clr>
        </p15:guide>
        <p15:guide id="20" pos="4893">
          <p15:clr>
            <a:srgbClr val="FF96FF"/>
          </p15:clr>
        </p15:guide>
        <p15:guide id="21" pos="5120">
          <p15:clr>
            <a:srgbClr val="FF96FF"/>
          </p15:clr>
        </p15:guide>
        <p15:guide id="22" pos="5476">
          <p15:clr>
            <a:srgbClr val="FF96FF"/>
          </p15:clr>
        </p15:guide>
        <p15:guide id="23" pos="5703">
          <p15:clr>
            <a:srgbClr val="FF96FF"/>
          </p15:clr>
        </p15:guide>
        <p15:guide id="24" pos="6059">
          <p15:clr>
            <a:srgbClr val="FF96FF"/>
          </p15:clr>
        </p15:guide>
        <p15:guide id="25" pos="6286">
          <p15:clr>
            <a:srgbClr val="FF96FF"/>
          </p15:clr>
        </p15:guide>
        <p15:guide id="26" pos="6643">
          <p15:clr>
            <a:srgbClr val="FF96FF"/>
          </p15:clr>
        </p15:guide>
        <p15:guide id="27" pos="6869">
          <p15:clr>
            <a:srgbClr val="FF96FF"/>
          </p15:clr>
        </p15:guide>
        <p15:guide id="28" pos="7226">
          <p15:clr>
            <a:srgbClr val="FF96FF"/>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A39BC6B9-FA66-9AE8-AABC-E48AC4352009}"/>
              </a:ext>
            </a:extLst>
          </p:cNvPr>
          <p:cNvSpPr>
            <a:spLocks noGrp="1"/>
          </p:cNvSpPr>
          <p:nvPr>
            <p:ph type="pic" sz="quarter" idx="13"/>
          </p:nvPr>
        </p:nvSpPr>
        <p:spPr>
          <a:xfrm>
            <a:off x="4545805" y="1854992"/>
            <a:ext cx="1879200" cy="4060800"/>
          </a:xfrm>
          <a:solidFill>
            <a:schemeClr val="accent6"/>
          </a:solidFill>
        </p:spPr>
        <p:txBody>
          <a:bodyPr tIns="648000" anchor="ctr" anchorCtr="0"/>
          <a:lstStyle>
            <a:lvl1pPr algn="ctr">
              <a:defRPr/>
            </a:lvl1pPr>
          </a:lstStyle>
          <a:p>
            <a:endParaRPr lang="en-GB"/>
          </a:p>
        </p:txBody>
      </p:sp>
      <p:sp>
        <p:nvSpPr>
          <p:cNvPr id="12" name="Picture Placeholder 9">
            <a:extLst>
              <a:ext uri="{FF2B5EF4-FFF2-40B4-BE49-F238E27FC236}">
                <a16:creationId xmlns:a16="http://schemas.microsoft.com/office/drawing/2014/main" id="{11D87860-7BDA-6ACF-8AD2-853F44125DA8}"/>
              </a:ext>
            </a:extLst>
          </p:cNvPr>
          <p:cNvSpPr>
            <a:spLocks noGrp="1"/>
          </p:cNvSpPr>
          <p:nvPr>
            <p:ph type="pic" sz="quarter" idx="15"/>
          </p:nvPr>
        </p:nvSpPr>
        <p:spPr>
          <a:xfrm>
            <a:off x="9453733" y="1854992"/>
            <a:ext cx="1879200" cy="4060800"/>
          </a:xfrm>
          <a:solidFill>
            <a:schemeClr val="accent6"/>
          </a:solidFill>
        </p:spPr>
        <p:txBody>
          <a:bodyPr tIns="648000" anchor="ctr" anchorCtr="0"/>
          <a:lstStyle>
            <a:lvl1pPr algn="ctr">
              <a:defRPr/>
            </a:lvl1pPr>
          </a:lstStyle>
          <a:p>
            <a:endParaRPr lang="en-GB"/>
          </a:p>
        </p:txBody>
      </p:sp>
      <p:pic>
        <p:nvPicPr>
          <p:cNvPr id="19" name="Picture 18">
            <a:extLst>
              <a:ext uri="{FF2B5EF4-FFF2-40B4-BE49-F238E27FC236}">
                <a16:creationId xmlns:a16="http://schemas.microsoft.com/office/drawing/2014/main" id="{57BB32CB-B29F-4116-9105-192016E0603A}"/>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274" t="-1316" r="-5903" b="1316"/>
          <a:stretch/>
        </p:blipFill>
        <p:spPr>
          <a:xfrm>
            <a:off x="4218695" y="1484783"/>
            <a:ext cx="2591760" cy="4652492"/>
          </a:xfrm>
          <a:prstGeom prst="rect">
            <a:avLst/>
          </a:prstGeom>
          <a:effectLst>
            <a:reflection blurRad="39573" stA="28000" endPos="4000" dist="50800" dir="5400000" sy="-100000" algn="bl" rotWithShape="0"/>
          </a:effectLst>
        </p:spPr>
      </p:pic>
      <p:sp>
        <p:nvSpPr>
          <p:cNvPr id="2" name="Title 1">
            <a:extLst>
              <a:ext uri="{FF2B5EF4-FFF2-40B4-BE49-F238E27FC236}">
                <a16:creationId xmlns:a16="http://schemas.microsoft.com/office/drawing/2014/main" id="{3049D521-54AE-CE7E-18FE-2D6C7C07D625}"/>
              </a:ext>
            </a:extLst>
          </p:cNvPr>
          <p:cNvSpPr>
            <a:spLocks noGrp="1"/>
          </p:cNvSpPr>
          <p:nvPr>
            <p:ph type="title"/>
          </p:nvPr>
        </p:nvSpPr>
        <p:spPr/>
        <p:txBody>
          <a:bodyPr/>
          <a:lstStyle/>
          <a:p>
            <a:r>
              <a:rPr lang="en-US" dirty="0"/>
              <a:t>Click to edit Master title style</a:t>
            </a:r>
            <a:endParaRPr lang="en-GB" dirty="0"/>
          </a:p>
        </p:txBody>
      </p:sp>
      <p:sp>
        <p:nvSpPr>
          <p:cNvPr id="3" name="Date Placeholder 2">
            <a:extLst>
              <a:ext uri="{FF2B5EF4-FFF2-40B4-BE49-F238E27FC236}">
                <a16:creationId xmlns:a16="http://schemas.microsoft.com/office/drawing/2014/main" id="{F2514DB1-C60C-D330-1D59-18C0D2543F88}"/>
              </a:ext>
            </a:extLst>
          </p:cNvPr>
          <p:cNvSpPr>
            <a:spLocks noGrp="1"/>
          </p:cNvSpPr>
          <p:nvPr>
            <p:ph type="dt" sz="half" idx="10"/>
          </p:nvPr>
        </p:nvSpPr>
        <p:spPr/>
        <p:txBody>
          <a:bodyPr/>
          <a:lstStyle/>
          <a:p>
            <a:fld id="{197DF7FC-2311-4E03-AAFE-2DADE0839E10}" type="datetime4">
              <a:rPr lang="en-US" noProof="0" smtClean="0"/>
              <a:t>July 7, 2023</a:t>
            </a:fld>
            <a:endParaRPr lang="en-US" noProof="0"/>
          </a:p>
        </p:txBody>
      </p:sp>
      <p:sp>
        <p:nvSpPr>
          <p:cNvPr id="4" name="Slide Number Placeholder 3">
            <a:extLst>
              <a:ext uri="{FF2B5EF4-FFF2-40B4-BE49-F238E27FC236}">
                <a16:creationId xmlns:a16="http://schemas.microsoft.com/office/drawing/2014/main" id="{EE973881-E9DC-02D7-5B94-370C41863061}"/>
              </a:ext>
            </a:extLst>
          </p:cNvPr>
          <p:cNvSpPr>
            <a:spLocks noGrp="1"/>
          </p:cNvSpPr>
          <p:nvPr>
            <p:ph type="sldNum" sz="quarter" idx="11"/>
          </p:nvPr>
        </p:nvSpPr>
        <p:spPr/>
        <p:txBody>
          <a:bodyPr/>
          <a:lstStyle/>
          <a:p>
            <a:fld id="{2DDEA8E7-5F55-4A60-8EF9-470692FC5635}" type="slidenum">
              <a:rPr lang="en-US" noProof="0" smtClean="0"/>
              <a:pPr/>
              <a:t>‹#›</a:t>
            </a:fld>
            <a:endParaRPr lang="en-US" noProof="0"/>
          </a:p>
        </p:txBody>
      </p:sp>
      <p:sp>
        <p:nvSpPr>
          <p:cNvPr id="5" name="Guides" hidden="1">
            <a:extLst>
              <a:ext uri="{FF2B5EF4-FFF2-40B4-BE49-F238E27FC236}">
                <a16:creationId xmlns:a16="http://schemas.microsoft.com/office/drawing/2014/main" id="{95AE1F39-3E8B-13F8-1D88-1282DD9F4188}"/>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7" name="Content Placeholder 6">
            <a:extLst>
              <a:ext uri="{FF2B5EF4-FFF2-40B4-BE49-F238E27FC236}">
                <a16:creationId xmlns:a16="http://schemas.microsoft.com/office/drawing/2014/main" id="{D6E9A944-309A-4232-553F-22C9A93B0B47}"/>
              </a:ext>
            </a:extLst>
          </p:cNvPr>
          <p:cNvSpPr>
            <a:spLocks noGrp="1"/>
          </p:cNvSpPr>
          <p:nvPr>
            <p:ph sz="quarter" idx="12"/>
          </p:nvPr>
        </p:nvSpPr>
        <p:spPr>
          <a:xfrm>
            <a:off x="720000" y="1713599"/>
            <a:ext cx="4270000" cy="44243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6" name="Picture 5">
            <a:extLst>
              <a:ext uri="{FF2B5EF4-FFF2-40B4-BE49-F238E27FC236}">
                <a16:creationId xmlns:a16="http://schemas.microsoft.com/office/drawing/2014/main" id="{D6EE0956-AB5F-AC03-EAB3-36441D88518A}"/>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274" t="-1316" r="-5903" b="1316"/>
          <a:stretch/>
        </p:blipFill>
        <p:spPr>
          <a:xfrm>
            <a:off x="9125433" y="1492098"/>
            <a:ext cx="2591760" cy="4652492"/>
          </a:xfrm>
          <a:prstGeom prst="rect">
            <a:avLst/>
          </a:prstGeom>
          <a:effectLst>
            <a:reflection blurRad="39573" stA="28000" endPos="4000" dist="50800" dir="5400000" sy="-100000" algn="bl" rotWithShape="0"/>
          </a:effectLst>
        </p:spPr>
      </p:pic>
      <p:sp>
        <p:nvSpPr>
          <p:cNvPr id="16" name="Picture Placeholder 9">
            <a:extLst>
              <a:ext uri="{FF2B5EF4-FFF2-40B4-BE49-F238E27FC236}">
                <a16:creationId xmlns:a16="http://schemas.microsoft.com/office/drawing/2014/main" id="{17DACB36-D4E1-F498-4226-F130DA4F5BC7}"/>
              </a:ext>
            </a:extLst>
          </p:cNvPr>
          <p:cNvSpPr>
            <a:spLocks noGrp="1"/>
          </p:cNvSpPr>
          <p:nvPr>
            <p:ph type="pic" sz="quarter" idx="16"/>
          </p:nvPr>
        </p:nvSpPr>
        <p:spPr>
          <a:xfrm>
            <a:off x="7000364" y="1854992"/>
            <a:ext cx="1879200" cy="4060800"/>
          </a:xfrm>
          <a:solidFill>
            <a:schemeClr val="accent6"/>
          </a:solidFill>
        </p:spPr>
        <p:txBody>
          <a:bodyPr tIns="648000" anchor="ctr" anchorCtr="0"/>
          <a:lstStyle>
            <a:lvl1pPr algn="ctr">
              <a:defRPr/>
            </a:lvl1pPr>
          </a:lstStyle>
          <a:p>
            <a:endParaRPr lang="en-GB"/>
          </a:p>
        </p:txBody>
      </p:sp>
      <p:pic>
        <p:nvPicPr>
          <p:cNvPr id="17" name="Picture 16">
            <a:extLst>
              <a:ext uri="{FF2B5EF4-FFF2-40B4-BE49-F238E27FC236}">
                <a16:creationId xmlns:a16="http://schemas.microsoft.com/office/drawing/2014/main" id="{2605CA00-36D2-E3AA-8BE8-1E472C3C45D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274" t="-1316" r="-5903" b="1316"/>
          <a:stretch/>
        </p:blipFill>
        <p:spPr>
          <a:xfrm>
            <a:off x="6672064" y="1484783"/>
            <a:ext cx="2591760" cy="4652492"/>
          </a:xfrm>
          <a:prstGeom prst="rect">
            <a:avLst/>
          </a:prstGeom>
          <a:effectLst>
            <a:reflection blurRad="39573" stA="28000" endPos="4000" dist="50800" dir="5400000" sy="-100000" algn="bl" rotWithShape="0"/>
          </a:effectLst>
        </p:spPr>
      </p:pic>
    </p:spTree>
    <p:extLst>
      <p:ext uri="{BB962C8B-B14F-4D97-AF65-F5344CB8AC3E}">
        <p14:creationId xmlns:p14="http://schemas.microsoft.com/office/powerpoint/2010/main" val="1956131053"/>
      </p:ext>
    </p:extLst>
  </p:cSld>
  <p:clrMapOvr>
    <a:masterClrMapping/>
  </p:clrMapOvr>
  <p:extLst>
    <p:ext uri="{DCECCB84-F9BA-43D5-87BE-67443E8EF086}">
      <p15:sldGuideLst xmlns:p15="http://schemas.microsoft.com/office/powerpoint/2012/main">
        <p15:guide id="1" orient="horz" pos="453" userDrawn="1">
          <p15:clr>
            <a:srgbClr val="8F8F8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Custom Layout">
    <p:bg>
      <p:bgPr>
        <a:gradFill>
          <a:gsLst>
            <a:gs pos="60000">
              <a:schemeClr val="accent1"/>
            </a:gs>
            <a:gs pos="86000">
              <a:srgbClr val="1F538F"/>
            </a:gs>
            <a:gs pos="100000">
              <a:schemeClr val="accent3"/>
            </a:gs>
          </a:gsLst>
          <a:lin ang="8100000" scaled="0"/>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6A4BFA0-E5C7-13E3-03EC-DC785E3CB148}"/>
              </a:ext>
            </a:extLst>
          </p:cNvPr>
          <p:cNvSpPr>
            <a:spLocks noGrp="1" noRot="1" noMove="1" noResize="1" noEditPoints="1" noAdjustHandles="1" noChangeArrowheads="1" noChangeShapeType="1"/>
          </p:cNvSpPr>
          <p:nvPr userDrawn="1"/>
        </p:nvSpPr>
        <p:spPr>
          <a:xfrm>
            <a:off x="6097200" y="16200"/>
            <a:ext cx="6094800" cy="6872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a:extLst>
              <a:ext uri="{FF2B5EF4-FFF2-40B4-BE49-F238E27FC236}">
                <a16:creationId xmlns:a16="http://schemas.microsoft.com/office/drawing/2014/main" id="{E9147874-D641-36E1-03C9-5414641E949D}"/>
              </a:ext>
            </a:extLst>
          </p:cNvPr>
          <p:cNvPicPr>
            <a:picLocks noChangeAspect="1"/>
          </p:cNvPicPr>
          <p:nvPr userDrawn="1"/>
        </p:nvPicPr>
        <p:blipFill>
          <a:blip r:embed="rId3">
            <a:extLst>
              <a:ext uri="{28A0092B-C50C-407E-A947-70E740481C1C}">
                <a14:useLocalDpi xmlns:a14="http://schemas.microsoft.com/office/drawing/2010/main" val="0"/>
              </a:ext>
            </a:extLst>
          </a:blip>
          <a:srcRect t="2096" b="2096"/>
          <a:stretch/>
        </p:blipFill>
        <p:spPr>
          <a:xfrm>
            <a:off x="4351531" y="1764050"/>
            <a:ext cx="7251700" cy="4077222"/>
          </a:xfrm>
          <a:prstGeom prst="rect">
            <a:avLst/>
          </a:prstGeom>
          <a:effectLst>
            <a:reflection blurRad="6350" stA="50000" endA="300" endPos="7000" dir="5400000" sy="-100000" algn="bl" rotWithShape="0"/>
          </a:effectLst>
        </p:spPr>
      </p:pic>
      <p:sp>
        <p:nvSpPr>
          <p:cNvPr id="11" name="Picture Placeholder 9">
            <a:extLst>
              <a:ext uri="{FF2B5EF4-FFF2-40B4-BE49-F238E27FC236}">
                <a16:creationId xmlns:a16="http://schemas.microsoft.com/office/drawing/2014/main" id="{CEB65B4F-7599-74DF-EBA5-202E26CEB3A0}"/>
              </a:ext>
            </a:extLst>
          </p:cNvPr>
          <p:cNvSpPr>
            <a:spLocks noGrp="1" noChangeAspect="1"/>
          </p:cNvSpPr>
          <p:nvPr>
            <p:ph type="pic" sz="quarter" idx="13"/>
          </p:nvPr>
        </p:nvSpPr>
        <p:spPr>
          <a:xfrm>
            <a:off x="5210176" y="2034000"/>
            <a:ext cx="5608678" cy="3341275"/>
          </a:xfrm>
          <a:solidFill>
            <a:schemeClr val="accent6"/>
          </a:solidFill>
        </p:spPr>
        <p:txBody>
          <a:bodyPr tIns="648000" anchor="ctr" anchorCtr="0"/>
          <a:lstStyle>
            <a:lvl1pPr algn="ctr">
              <a:defRPr/>
            </a:lvl1pPr>
          </a:lstStyle>
          <a:p>
            <a:endParaRPr lang="en-GB"/>
          </a:p>
        </p:txBody>
      </p:sp>
      <p:sp>
        <p:nvSpPr>
          <p:cNvPr id="3" name="Date Placeholder 2">
            <a:extLst>
              <a:ext uri="{FF2B5EF4-FFF2-40B4-BE49-F238E27FC236}">
                <a16:creationId xmlns:a16="http://schemas.microsoft.com/office/drawing/2014/main" id="{74AEFCFA-0AE5-65AE-6589-C19C748A3C16}"/>
              </a:ext>
            </a:extLst>
          </p:cNvPr>
          <p:cNvSpPr>
            <a:spLocks noGrp="1"/>
          </p:cNvSpPr>
          <p:nvPr>
            <p:ph type="dt" sz="half" idx="10"/>
          </p:nvPr>
        </p:nvSpPr>
        <p:spPr/>
        <p:txBody>
          <a:bodyPr/>
          <a:lstStyle>
            <a:lvl1pPr>
              <a:defRPr>
                <a:solidFill>
                  <a:schemeClr val="bg1"/>
                </a:solidFill>
              </a:defRPr>
            </a:lvl1pPr>
          </a:lstStyle>
          <a:p>
            <a:fld id="{197DF7FC-2311-4E03-AAFE-2DADE0839E10}" type="datetime4">
              <a:rPr lang="en-US" smtClean="0"/>
              <a:pPr/>
              <a:t>July 7, 2023</a:t>
            </a:fld>
            <a:endParaRPr lang="en-US"/>
          </a:p>
        </p:txBody>
      </p:sp>
      <p:sp>
        <p:nvSpPr>
          <p:cNvPr id="4" name="Slide Number Placeholder 3">
            <a:extLst>
              <a:ext uri="{FF2B5EF4-FFF2-40B4-BE49-F238E27FC236}">
                <a16:creationId xmlns:a16="http://schemas.microsoft.com/office/drawing/2014/main" id="{398CAD62-B326-A257-86A5-C40BD738812A}"/>
              </a:ext>
            </a:extLst>
          </p:cNvPr>
          <p:cNvSpPr>
            <a:spLocks noGrp="1"/>
          </p:cNvSpPr>
          <p:nvPr>
            <p:ph type="sldNum" sz="quarter" idx="11"/>
          </p:nvPr>
        </p:nvSpPr>
        <p:spPr/>
        <p:txBody>
          <a:bodyPr/>
          <a:lstStyle>
            <a:lvl1pPr>
              <a:defRPr>
                <a:solidFill>
                  <a:schemeClr val="bg1"/>
                </a:solidFill>
              </a:defRPr>
            </a:lvl1pPr>
          </a:lstStyle>
          <a:p>
            <a:fld id="{2DDEA8E7-5F55-4A60-8EF9-470692FC5635}" type="slidenum">
              <a:rPr lang="en-US" smtClean="0"/>
              <a:pPr/>
              <a:t>‹#›</a:t>
            </a:fld>
            <a:endParaRPr lang="en-US"/>
          </a:p>
        </p:txBody>
      </p:sp>
      <p:sp>
        <p:nvSpPr>
          <p:cNvPr id="7" name="Line top Placeholder 20">
            <a:extLst>
              <a:ext uri="{FF2B5EF4-FFF2-40B4-BE49-F238E27FC236}">
                <a16:creationId xmlns:a16="http://schemas.microsoft.com/office/drawing/2014/main" id="{72D36FB3-7B4E-797E-A42C-8E78112DC05B}"/>
              </a:ext>
            </a:extLst>
          </p:cNvPr>
          <p:cNvSpPr>
            <a:spLocks noGrp="1"/>
          </p:cNvSpPr>
          <p:nvPr>
            <p:ph type="body" sz="quarter" idx="24" hasCustomPrompt="1"/>
          </p:nvPr>
        </p:nvSpPr>
        <p:spPr>
          <a:xfrm>
            <a:off x="0" y="0"/>
            <a:ext cx="12193200" cy="36000"/>
          </a:xfrm>
          <a:solidFill>
            <a:srgbClr val="990000"/>
          </a:solidFill>
          <a:ln>
            <a:solidFill>
              <a:srgbClr val="990000">
                <a:alpha val="0"/>
              </a:srgbClr>
            </a:solidFill>
          </a:ln>
        </p:spPr>
        <p:txBody>
          <a:bodyPr/>
          <a:lstStyle>
            <a:lvl1pPr marL="0" indent="0">
              <a:buNone/>
              <a:defRPr sz="600">
                <a:noFill/>
              </a:defRPr>
            </a:lvl1pPr>
            <a:lvl2pPr marL="0" indent="0">
              <a:defRPr sz="600">
                <a:noFill/>
              </a:defRPr>
            </a:lvl2pPr>
            <a:lvl3pPr marL="0" indent="0">
              <a:defRPr sz="600">
                <a:noFill/>
              </a:defRPr>
            </a:lvl3pPr>
            <a:lvl4pPr marL="0" indent="0">
              <a:defRPr sz="600">
                <a:noFill/>
              </a:defRPr>
            </a:lvl4pPr>
            <a:lvl5pPr marL="0" indent="0">
              <a:defRPr sz="600">
                <a:noFill/>
              </a:defRPr>
            </a:lvl5pPr>
          </a:lstStyle>
          <a:p>
            <a:pPr lvl="0"/>
            <a:r>
              <a:rPr lang="en-US" dirty="0"/>
              <a:t>.</a:t>
            </a:r>
          </a:p>
        </p:txBody>
      </p:sp>
      <p:sp>
        <p:nvSpPr>
          <p:cNvPr id="9" name="Guides" hidden="1">
            <a:extLst>
              <a:ext uri="{FF2B5EF4-FFF2-40B4-BE49-F238E27FC236}">
                <a16:creationId xmlns:a16="http://schemas.microsoft.com/office/drawing/2014/main" id="{17BB443B-C055-B914-A2EB-F51E8E95226E}"/>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2" name="Title 1">
            <a:extLst>
              <a:ext uri="{FF2B5EF4-FFF2-40B4-BE49-F238E27FC236}">
                <a16:creationId xmlns:a16="http://schemas.microsoft.com/office/drawing/2014/main" id="{27FEF4BC-6E95-E773-0639-620E420EBE1F}"/>
              </a:ext>
            </a:extLst>
          </p:cNvPr>
          <p:cNvSpPr>
            <a:spLocks noGrp="1"/>
          </p:cNvSpPr>
          <p:nvPr>
            <p:ph type="title"/>
          </p:nvPr>
        </p:nvSpPr>
        <p:spPr>
          <a:xfrm>
            <a:off x="719138" y="720000"/>
            <a:ext cx="4270375" cy="907188"/>
          </a:xfrm>
        </p:spPr>
        <p:txBody>
          <a:bodyPr/>
          <a:lstStyle>
            <a:lvl1pPr>
              <a:defRPr b="1">
                <a:solidFill>
                  <a:schemeClr val="bg1"/>
                </a:solidFill>
              </a:defRPr>
            </a:lvl1pPr>
          </a:lstStyle>
          <a:p>
            <a:r>
              <a:rPr lang="en-US" dirty="0"/>
              <a:t>Click to edit Master title style</a:t>
            </a:r>
            <a:endParaRPr lang="en-GB" dirty="0"/>
          </a:p>
        </p:txBody>
      </p:sp>
      <p:sp>
        <p:nvSpPr>
          <p:cNvPr id="14" name="Content Placeholder 5">
            <a:extLst>
              <a:ext uri="{FF2B5EF4-FFF2-40B4-BE49-F238E27FC236}">
                <a16:creationId xmlns:a16="http://schemas.microsoft.com/office/drawing/2014/main" id="{2D123BC9-B849-5E02-3DDF-B103F55291D8}"/>
              </a:ext>
            </a:extLst>
          </p:cNvPr>
          <p:cNvSpPr>
            <a:spLocks noGrp="1"/>
          </p:cNvSpPr>
          <p:nvPr>
            <p:ph sz="quarter" idx="12"/>
          </p:nvPr>
        </p:nvSpPr>
        <p:spPr>
          <a:xfrm>
            <a:off x="715314" y="2034000"/>
            <a:ext cx="4274200" cy="4104000"/>
          </a:xfrm>
        </p:spPr>
        <p:txBody>
          <a:bodyPr/>
          <a:lstStyle>
            <a:lvl1pPr>
              <a:defRPr>
                <a:solidFill>
                  <a:schemeClr val="bg1"/>
                </a:solidFill>
              </a:defRPr>
            </a:lvl1pPr>
            <a:lvl2pPr>
              <a:buClr>
                <a:srgbClr val="9EC3E1"/>
              </a:buClr>
              <a:defRPr>
                <a:solidFill>
                  <a:schemeClr val="bg1"/>
                </a:solidFill>
              </a:defRPr>
            </a:lvl2pPr>
            <a:lvl3pPr>
              <a:buClr>
                <a:srgbClr val="9EC3E1"/>
              </a:buClr>
              <a:defRPr>
                <a:solidFill>
                  <a:schemeClr val="bg1"/>
                </a:solidFill>
              </a:defRPr>
            </a:lvl3pPr>
            <a:lvl4pPr>
              <a:defRPr>
                <a:solidFill>
                  <a:schemeClr val="bg1"/>
                </a:solidFill>
              </a:defRPr>
            </a:lvl4pPr>
            <a:lvl5pPr>
              <a:defRPr>
                <a:solidFill>
                  <a:schemeClr val="bg1"/>
                </a:solidFill>
              </a:defRPr>
            </a:lvl5pPr>
            <a:lvl6pPr>
              <a:defRPr>
                <a:solidFill>
                  <a:schemeClr val="accent3"/>
                </a:solidFill>
              </a:defRPr>
            </a:lvl6pPr>
            <a:lvl7pPr>
              <a:defRPr>
                <a:solidFill>
                  <a:srgbClr val="9EC3E1"/>
                </a:solidFill>
              </a:defRPr>
            </a:lvl7pPr>
            <a:lvl8pPr>
              <a:defRPr>
                <a:solidFill>
                  <a:schemeClr val="bg1"/>
                </a:solidFill>
              </a:defRPr>
            </a:lvl8pPr>
            <a:lvl9pPr>
              <a:defRPr>
                <a:solidFill>
                  <a:srgbClr val="9EC3E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6" name="Picture Placeholder 9">
            <a:extLst>
              <a:ext uri="{FF2B5EF4-FFF2-40B4-BE49-F238E27FC236}">
                <a16:creationId xmlns:a16="http://schemas.microsoft.com/office/drawing/2014/main" id="{D1D222DE-C8E6-D25C-E6F2-0624A2B9EC69}"/>
              </a:ext>
            </a:extLst>
          </p:cNvPr>
          <p:cNvSpPr>
            <a:spLocks noGrp="1" noChangeAspect="1"/>
          </p:cNvSpPr>
          <p:nvPr>
            <p:ph type="pic" sz="quarter" idx="25"/>
          </p:nvPr>
        </p:nvSpPr>
        <p:spPr>
          <a:xfrm>
            <a:off x="10220325" y="3143249"/>
            <a:ext cx="1355726" cy="2936875"/>
          </a:xfrm>
          <a:solidFill>
            <a:schemeClr val="accent6"/>
          </a:solidFill>
        </p:spPr>
        <p:txBody>
          <a:bodyPr tIns="648000" anchor="ctr" anchorCtr="0"/>
          <a:lstStyle>
            <a:lvl1pPr algn="ctr">
              <a:defRPr/>
            </a:lvl1pPr>
          </a:lstStyle>
          <a:p>
            <a:endParaRPr lang="en-GB"/>
          </a:p>
        </p:txBody>
      </p:sp>
      <p:pic>
        <p:nvPicPr>
          <p:cNvPr id="8" name="Picture 7">
            <a:extLst>
              <a:ext uri="{FF2B5EF4-FFF2-40B4-BE49-F238E27FC236}">
                <a16:creationId xmlns:a16="http://schemas.microsoft.com/office/drawing/2014/main" id="{4AB84BED-AAA1-1FE1-26B0-C3711E7D6506}"/>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3274" t="-1316" r="-5903" b="1316"/>
          <a:stretch/>
        </p:blipFill>
        <p:spPr>
          <a:xfrm>
            <a:off x="9980535" y="2869499"/>
            <a:ext cx="1876105" cy="3367813"/>
          </a:xfrm>
          <a:prstGeom prst="rect">
            <a:avLst/>
          </a:prstGeom>
          <a:effectLst>
            <a:reflection blurRad="39573" stA="28000" endPos="4000" dist="50800" dir="5400000" sy="-100000" algn="bl" rotWithShape="0"/>
          </a:effectLst>
        </p:spPr>
      </p:pic>
      <p:sp>
        <p:nvSpPr>
          <p:cNvPr id="13" name="Footers" descr="{&quot;templafy&quot;:{&quot;id&quot;:&quot;4aaff1e3-4aeb-4ab6-970c-e6644a7151c2&quot;}}">
            <a:extLst>
              <a:ext uri="{FF2B5EF4-FFF2-40B4-BE49-F238E27FC236}">
                <a16:creationId xmlns:a16="http://schemas.microsoft.com/office/drawing/2014/main" id="{2AA3E128-5B68-28FB-4891-492AE777546C}"/>
              </a:ext>
            </a:extLst>
          </p:cNvPr>
          <p:cNvSpPr/>
          <p:nvPr userDrawn="1"/>
        </p:nvSpPr>
        <p:spPr>
          <a:xfrm>
            <a:off x="9055102" y="6439469"/>
            <a:ext cx="2412997" cy="180000"/>
          </a:xfrm>
          <a:prstGeom prst="rect">
            <a:avLst/>
          </a:prstGeom>
          <a:ln>
            <a:noFill/>
          </a:ln>
        </p:spPr>
        <p:txBody>
          <a:bodyPr vert="horz" lIns="0" tIns="0" rIns="0" bIns="0" rtlCol="0" anchor="b" anchorCtr="0"/>
          <a:lstStyle/>
          <a:p>
            <a:pPr lvl="0" algn="r"/>
            <a:r>
              <a:rPr lang="en-GB" sz="800" noProof="0" dirty="0">
                <a:solidFill>
                  <a:schemeClr val="accent1"/>
                </a:solidFill>
              </a:rPr>
              <a:t>Penn Medicine</a:t>
            </a:r>
          </a:p>
        </p:txBody>
      </p:sp>
    </p:spTree>
    <p:extLst>
      <p:ext uri="{BB962C8B-B14F-4D97-AF65-F5344CB8AC3E}">
        <p14:creationId xmlns:p14="http://schemas.microsoft.com/office/powerpoint/2010/main" val="928761289"/>
      </p:ext>
    </p:extLst>
  </p:cSld>
  <p:clrMapOvr>
    <a:masterClrMapping/>
  </p:clrMapOvr>
  <p:extLst>
    <p:ext uri="{DCECCB84-F9BA-43D5-87BE-67443E8EF086}">
      <p15:sldGuideLst xmlns:p15="http://schemas.microsoft.com/office/powerpoint/2012/main">
        <p15:guide id="1" orient="horz" pos="453" userDrawn="1">
          <p15:clr>
            <a:srgbClr val="8F8F8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A39BC6B9-FA66-9AE8-AABC-E48AC4352009}"/>
              </a:ext>
            </a:extLst>
          </p:cNvPr>
          <p:cNvSpPr>
            <a:spLocks noGrp="1"/>
          </p:cNvSpPr>
          <p:nvPr>
            <p:ph type="pic" sz="quarter" idx="13"/>
          </p:nvPr>
        </p:nvSpPr>
        <p:spPr>
          <a:xfrm>
            <a:off x="5200650" y="2041524"/>
            <a:ext cx="5591175" cy="3343275"/>
          </a:xfrm>
          <a:solidFill>
            <a:schemeClr val="accent6"/>
          </a:solidFill>
        </p:spPr>
        <p:txBody>
          <a:bodyPr tIns="648000" anchor="ctr" anchorCtr="0"/>
          <a:lstStyle>
            <a:lvl1pPr algn="ctr">
              <a:defRPr/>
            </a:lvl1pPr>
          </a:lstStyle>
          <a:p>
            <a:endParaRPr lang="en-GB"/>
          </a:p>
        </p:txBody>
      </p:sp>
      <p:sp>
        <p:nvSpPr>
          <p:cNvPr id="2" name="Title 1">
            <a:extLst>
              <a:ext uri="{FF2B5EF4-FFF2-40B4-BE49-F238E27FC236}">
                <a16:creationId xmlns:a16="http://schemas.microsoft.com/office/drawing/2014/main" id="{3049D521-54AE-CE7E-18FE-2D6C7C07D625}"/>
              </a:ext>
            </a:extLst>
          </p:cNvPr>
          <p:cNvSpPr>
            <a:spLocks noGrp="1"/>
          </p:cNvSpPr>
          <p:nvPr>
            <p:ph type="title"/>
          </p:nvPr>
        </p:nvSpPr>
        <p:spPr/>
        <p:txBody>
          <a:bodyPr/>
          <a:lstStyle/>
          <a:p>
            <a:r>
              <a:rPr lang="en-US" dirty="0"/>
              <a:t>Click to edit Master title style</a:t>
            </a:r>
            <a:endParaRPr lang="en-GB" dirty="0"/>
          </a:p>
        </p:txBody>
      </p:sp>
      <p:sp>
        <p:nvSpPr>
          <p:cNvPr id="3" name="Date Placeholder 2">
            <a:extLst>
              <a:ext uri="{FF2B5EF4-FFF2-40B4-BE49-F238E27FC236}">
                <a16:creationId xmlns:a16="http://schemas.microsoft.com/office/drawing/2014/main" id="{F2514DB1-C60C-D330-1D59-18C0D2543F88}"/>
              </a:ext>
            </a:extLst>
          </p:cNvPr>
          <p:cNvSpPr>
            <a:spLocks noGrp="1"/>
          </p:cNvSpPr>
          <p:nvPr>
            <p:ph type="dt" sz="half" idx="10"/>
          </p:nvPr>
        </p:nvSpPr>
        <p:spPr/>
        <p:txBody>
          <a:bodyPr/>
          <a:lstStyle/>
          <a:p>
            <a:fld id="{197DF7FC-2311-4E03-AAFE-2DADE0839E10}" type="datetime4">
              <a:rPr lang="en-US" noProof="0" smtClean="0"/>
              <a:t>July 7, 2023</a:t>
            </a:fld>
            <a:endParaRPr lang="en-US" noProof="0"/>
          </a:p>
        </p:txBody>
      </p:sp>
      <p:sp>
        <p:nvSpPr>
          <p:cNvPr id="4" name="Slide Number Placeholder 3">
            <a:extLst>
              <a:ext uri="{FF2B5EF4-FFF2-40B4-BE49-F238E27FC236}">
                <a16:creationId xmlns:a16="http://schemas.microsoft.com/office/drawing/2014/main" id="{EE973881-E9DC-02D7-5B94-370C41863061}"/>
              </a:ext>
            </a:extLst>
          </p:cNvPr>
          <p:cNvSpPr>
            <a:spLocks noGrp="1"/>
          </p:cNvSpPr>
          <p:nvPr>
            <p:ph type="sldNum" sz="quarter" idx="11"/>
          </p:nvPr>
        </p:nvSpPr>
        <p:spPr/>
        <p:txBody>
          <a:bodyPr/>
          <a:lstStyle/>
          <a:p>
            <a:fld id="{2DDEA8E7-5F55-4A60-8EF9-470692FC5635}" type="slidenum">
              <a:rPr lang="en-US" noProof="0" smtClean="0"/>
              <a:pPr/>
              <a:t>‹#›</a:t>
            </a:fld>
            <a:endParaRPr lang="en-US" noProof="0"/>
          </a:p>
        </p:txBody>
      </p:sp>
      <p:sp>
        <p:nvSpPr>
          <p:cNvPr id="5" name="Guides" hidden="1">
            <a:extLst>
              <a:ext uri="{FF2B5EF4-FFF2-40B4-BE49-F238E27FC236}">
                <a16:creationId xmlns:a16="http://schemas.microsoft.com/office/drawing/2014/main" id="{95AE1F39-3E8B-13F8-1D88-1282DD9F4188}"/>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7" name="Content Placeholder 6">
            <a:extLst>
              <a:ext uri="{FF2B5EF4-FFF2-40B4-BE49-F238E27FC236}">
                <a16:creationId xmlns:a16="http://schemas.microsoft.com/office/drawing/2014/main" id="{D6E9A944-309A-4232-553F-22C9A93B0B47}"/>
              </a:ext>
            </a:extLst>
          </p:cNvPr>
          <p:cNvSpPr>
            <a:spLocks noGrp="1"/>
          </p:cNvSpPr>
          <p:nvPr>
            <p:ph sz="quarter" idx="12"/>
          </p:nvPr>
        </p:nvSpPr>
        <p:spPr>
          <a:xfrm>
            <a:off x="720000" y="1713599"/>
            <a:ext cx="3344000" cy="44243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6" name="Picture 5">
            <a:extLst>
              <a:ext uri="{FF2B5EF4-FFF2-40B4-BE49-F238E27FC236}">
                <a16:creationId xmlns:a16="http://schemas.microsoft.com/office/drawing/2014/main" id="{535D7C6D-AFB7-4703-6ED0-E0A861DE5654}"/>
              </a:ext>
            </a:extLst>
          </p:cNvPr>
          <p:cNvPicPr>
            <a:picLocks noChangeAspect="1"/>
          </p:cNvPicPr>
          <p:nvPr userDrawn="1"/>
        </p:nvPicPr>
        <p:blipFill>
          <a:blip r:embed="rId3">
            <a:extLst>
              <a:ext uri="{28A0092B-C50C-407E-A947-70E740481C1C}">
                <a14:useLocalDpi xmlns:a14="http://schemas.microsoft.com/office/drawing/2010/main" val="0"/>
              </a:ext>
            </a:extLst>
          </a:blip>
          <a:srcRect t="2096" b="2096"/>
          <a:stretch/>
        </p:blipFill>
        <p:spPr>
          <a:xfrm>
            <a:off x="4351531" y="1764050"/>
            <a:ext cx="7251700" cy="4077222"/>
          </a:xfrm>
          <a:prstGeom prst="rect">
            <a:avLst/>
          </a:prstGeom>
          <a:effectLst>
            <a:reflection blurRad="6350" stA="50000" endA="300" endPos="7000" dir="5400000" sy="-100000" algn="bl" rotWithShape="0"/>
          </a:effectLst>
        </p:spPr>
      </p:pic>
    </p:spTree>
    <p:extLst>
      <p:ext uri="{BB962C8B-B14F-4D97-AF65-F5344CB8AC3E}">
        <p14:creationId xmlns:p14="http://schemas.microsoft.com/office/powerpoint/2010/main" val="1434325916"/>
      </p:ext>
    </p:extLst>
  </p:cSld>
  <p:clrMapOvr>
    <a:masterClrMapping/>
  </p:clrMapOvr>
  <p:extLst>
    <p:ext uri="{DCECCB84-F9BA-43D5-87BE-67443E8EF086}">
      <p15:sldGuideLst xmlns:p15="http://schemas.microsoft.com/office/powerpoint/2012/main">
        <p15:guide id="1" orient="horz" pos="453" userDrawn="1">
          <p15:clr>
            <a:srgbClr val="8F8F8F"/>
          </p15:clr>
        </p15:guide>
        <p15:guide id="2" orient="horz" pos="1025" userDrawn="1">
          <p15:clr>
            <a:srgbClr val="8F8F8F"/>
          </p15:clr>
        </p15:guide>
        <p15:guide id="3" orient="horz" pos="1079" userDrawn="1">
          <p15:clr>
            <a:srgbClr val="FF96F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Custom Layout">
    <p:bg>
      <p:bgPr>
        <a:gradFill>
          <a:gsLst>
            <a:gs pos="60000">
              <a:schemeClr val="accent1"/>
            </a:gs>
            <a:gs pos="86000">
              <a:srgbClr val="1F538F"/>
            </a:gs>
            <a:gs pos="100000">
              <a:schemeClr val="accent3"/>
            </a:gs>
          </a:gsLst>
          <a:lin ang="8100000" scaled="0"/>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6A4BFA0-E5C7-13E3-03EC-DC785E3CB148}"/>
              </a:ext>
            </a:extLst>
          </p:cNvPr>
          <p:cNvSpPr>
            <a:spLocks noGrp="1" noRot="1" noMove="1" noResize="1" noEditPoints="1" noAdjustHandles="1" noChangeArrowheads="1" noChangeShapeType="1"/>
          </p:cNvSpPr>
          <p:nvPr userDrawn="1"/>
        </p:nvSpPr>
        <p:spPr>
          <a:xfrm>
            <a:off x="6097200" y="16200"/>
            <a:ext cx="6094800" cy="6872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Date Placeholder 2">
            <a:extLst>
              <a:ext uri="{FF2B5EF4-FFF2-40B4-BE49-F238E27FC236}">
                <a16:creationId xmlns:a16="http://schemas.microsoft.com/office/drawing/2014/main" id="{74AEFCFA-0AE5-65AE-6589-C19C748A3C16}"/>
              </a:ext>
            </a:extLst>
          </p:cNvPr>
          <p:cNvSpPr>
            <a:spLocks noGrp="1"/>
          </p:cNvSpPr>
          <p:nvPr>
            <p:ph type="dt" sz="half" idx="10"/>
          </p:nvPr>
        </p:nvSpPr>
        <p:spPr/>
        <p:txBody>
          <a:bodyPr/>
          <a:lstStyle>
            <a:lvl1pPr>
              <a:defRPr>
                <a:solidFill>
                  <a:schemeClr val="bg1"/>
                </a:solidFill>
              </a:defRPr>
            </a:lvl1pPr>
          </a:lstStyle>
          <a:p>
            <a:fld id="{197DF7FC-2311-4E03-AAFE-2DADE0839E10}" type="datetime4">
              <a:rPr lang="en-US" smtClean="0"/>
              <a:pPr/>
              <a:t>July 7, 2023</a:t>
            </a:fld>
            <a:endParaRPr lang="en-US"/>
          </a:p>
        </p:txBody>
      </p:sp>
      <p:sp>
        <p:nvSpPr>
          <p:cNvPr id="4" name="Slide Number Placeholder 3">
            <a:extLst>
              <a:ext uri="{FF2B5EF4-FFF2-40B4-BE49-F238E27FC236}">
                <a16:creationId xmlns:a16="http://schemas.microsoft.com/office/drawing/2014/main" id="{398CAD62-B326-A257-86A5-C40BD738812A}"/>
              </a:ext>
            </a:extLst>
          </p:cNvPr>
          <p:cNvSpPr>
            <a:spLocks noGrp="1"/>
          </p:cNvSpPr>
          <p:nvPr>
            <p:ph type="sldNum" sz="quarter" idx="11"/>
          </p:nvPr>
        </p:nvSpPr>
        <p:spPr/>
        <p:txBody>
          <a:bodyPr/>
          <a:lstStyle>
            <a:lvl1pPr>
              <a:defRPr>
                <a:solidFill>
                  <a:schemeClr val="bg1"/>
                </a:solidFill>
              </a:defRPr>
            </a:lvl1pPr>
          </a:lstStyle>
          <a:p>
            <a:fld id="{2DDEA8E7-5F55-4A60-8EF9-470692FC5635}" type="slidenum">
              <a:rPr lang="en-US" smtClean="0"/>
              <a:pPr/>
              <a:t>‹#›</a:t>
            </a:fld>
            <a:endParaRPr lang="en-US"/>
          </a:p>
        </p:txBody>
      </p:sp>
      <p:sp>
        <p:nvSpPr>
          <p:cNvPr id="7" name="Line top Placeholder 20">
            <a:extLst>
              <a:ext uri="{FF2B5EF4-FFF2-40B4-BE49-F238E27FC236}">
                <a16:creationId xmlns:a16="http://schemas.microsoft.com/office/drawing/2014/main" id="{72D36FB3-7B4E-797E-A42C-8E78112DC05B}"/>
              </a:ext>
            </a:extLst>
          </p:cNvPr>
          <p:cNvSpPr>
            <a:spLocks noGrp="1"/>
          </p:cNvSpPr>
          <p:nvPr>
            <p:ph type="body" sz="quarter" idx="24" hasCustomPrompt="1"/>
          </p:nvPr>
        </p:nvSpPr>
        <p:spPr>
          <a:xfrm>
            <a:off x="0" y="0"/>
            <a:ext cx="12193200" cy="36000"/>
          </a:xfrm>
          <a:solidFill>
            <a:srgbClr val="990000"/>
          </a:solidFill>
          <a:ln>
            <a:solidFill>
              <a:srgbClr val="990000">
                <a:alpha val="0"/>
              </a:srgbClr>
            </a:solidFill>
          </a:ln>
        </p:spPr>
        <p:txBody>
          <a:bodyPr/>
          <a:lstStyle>
            <a:lvl1pPr marL="0" indent="0">
              <a:buNone/>
              <a:defRPr sz="600">
                <a:noFill/>
              </a:defRPr>
            </a:lvl1pPr>
            <a:lvl2pPr marL="0" indent="0">
              <a:defRPr sz="600">
                <a:noFill/>
              </a:defRPr>
            </a:lvl2pPr>
            <a:lvl3pPr marL="0" indent="0">
              <a:defRPr sz="600">
                <a:noFill/>
              </a:defRPr>
            </a:lvl3pPr>
            <a:lvl4pPr marL="0" indent="0">
              <a:defRPr sz="600">
                <a:noFill/>
              </a:defRPr>
            </a:lvl4pPr>
            <a:lvl5pPr marL="0" indent="0">
              <a:defRPr sz="600">
                <a:noFill/>
              </a:defRPr>
            </a:lvl5pPr>
          </a:lstStyle>
          <a:p>
            <a:pPr lvl="0"/>
            <a:r>
              <a:rPr lang="en-US" dirty="0"/>
              <a:t>.</a:t>
            </a:r>
          </a:p>
        </p:txBody>
      </p:sp>
      <p:sp>
        <p:nvSpPr>
          <p:cNvPr id="9" name="Guides" hidden="1">
            <a:extLst>
              <a:ext uri="{FF2B5EF4-FFF2-40B4-BE49-F238E27FC236}">
                <a16:creationId xmlns:a16="http://schemas.microsoft.com/office/drawing/2014/main" id="{17BB443B-C055-B914-A2EB-F51E8E95226E}"/>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2" name="Title 1">
            <a:extLst>
              <a:ext uri="{FF2B5EF4-FFF2-40B4-BE49-F238E27FC236}">
                <a16:creationId xmlns:a16="http://schemas.microsoft.com/office/drawing/2014/main" id="{27FEF4BC-6E95-E773-0639-620E420EBE1F}"/>
              </a:ext>
            </a:extLst>
          </p:cNvPr>
          <p:cNvSpPr>
            <a:spLocks noGrp="1"/>
          </p:cNvSpPr>
          <p:nvPr>
            <p:ph type="title"/>
          </p:nvPr>
        </p:nvSpPr>
        <p:spPr>
          <a:xfrm>
            <a:off x="719138" y="720000"/>
            <a:ext cx="3345689" cy="907188"/>
          </a:xfrm>
        </p:spPr>
        <p:txBody>
          <a:bodyPr/>
          <a:lstStyle>
            <a:lvl1pPr>
              <a:defRPr b="1">
                <a:solidFill>
                  <a:schemeClr val="bg1"/>
                </a:solidFill>
              </a:defRPr>
            </a:lvl1pPr>
          </a:lstStyle>
          <a:p>
            <a:r>
              <a:rPr lang="en-US" dirty="0"/>
              <a:t>Click to edit Master title style</a:t>
            </a:r>
            <a:endParaRPr lang="en-GB" dirty="0"/>
          </a:p>
        </p:txBody>
      </p:sp>
      <p:sp>
        <p:nvSpPr>
          <p:cNvPr id="14" name="Content Placeholder 5">
            <a:extLst>
              <a:ext uri="{FF2B5EF4-FFF2-40B4-BE49-F238E27FC236}">
                <a16:creationId xmlns:a16="http://schemas.microsoft.com/office/drawing/2014/main" id="{2D123BC9-B849-5E02-3DDF-B103F55291D8}"/>
              </a:ext>
            </a:extLst>
          </p:cNvPr>
          <p:cNvSpPr>
            <a:spLocks noGrp="1"/>
          </p:cNvSpPr>
          <p:nvPr>
            <p:ph sz="quarter" idx="12"/>
          </p:nvPr>
        </p:nvSpPr>
        <p:spPr>
          <a:xfrm>
            <a:off x="715314" y="2034000"/>
            <a:ext cx="3348686" cy="4104000"/>
          </a:xfrm>
        </p:spPr>
        <p:txBody>
          <a:bodyPr/>
          <a:lstStyle>
            <a:lvl1pPr>
              <a:defRPr>
                <a:solidFill>
                  <a:schemeClr val="bg1"/>
                </a:solidFill>
              </a:defRPr>
            </a:lvl1pPr>
            <a:lvl2pPr>
              <a:buClr>
                <a:srgbClr val="9EC3E1"/>
              </a:buClr>
              <a:defRPr>
                <a:solidFill>
                  <a:schemeClr val="bg1"/>
                </a:solidFill>
              </a:defRPr>
            </a:lvl2pPr>
            <a:lvl3pPr>
              <a:buClr>
                <a:srgbClr val="9EC3E1"/>
              </a:buClr>
              <a:defRPr>
                <a:solidFill>
                  <a:schemeClr val="bg1"/>
                </a:solidFill>
              </a:defRPr>
            </a:lvl3pPr>
            <a:lvl4pPr>
              <a:defRPr>
                <a:solidFill>
                  <a:schemeClr val="bg1"/>
                </a:solidFill>
              </a:defRPr>
            </a:lvl4pPr>
            <a:lvl5pPr>
              <a:defRPr>
                <a:solidFill>
                  <a:schemeClr val="bg1"/>
                </a:solidFill>
              </a:defRPr>
            </a:lvl5pPr>
            <a:lvl6pPr>
              <a:defRPr>
                <a:solidFill>
                  <a:schemeClr val="accent3"/>
                </a:solidFill>
              </a:defRPr>
            </a:lvl6pPr>
            <a:lvl7pPr>
              <a:defRPr>
                <a:solidFill>
                  <a:srgbClr val="9EC3E1"/>
                </a:solidFill>
              </a:defRPr>
            </a:lvl7pPr>
            <a:lvl8pPr>
              <a:defRPr>
                <a:solidFill>
                  <a:schemeClr val="bg1"/>
                </a:solidFill>
              </a:defRPr>
            </a:lvl8pPr>
            <a:lvl9pPr>
              <a:defRPr>
                <a:solidFill>
                  <a:srgbClr val="9EC3E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Picture Placeholder 9">
            <a:extLst>
              <a:ext uri="{FF2B5EF4-FFF2-40B4-BE49-F238E27FC236}">
                <a16:creationId xmlns:a16="http://schemas.microsoft.com/office/drawing/2014/main" id="{8D819A63-FF9D-A3D7-5D19-99428A5AB4F1}"/>
              </a:ext>
            </a:extLst>
          </p:cNvPr>
          <p:cNvSpPr>
            <a:spLocks noGrp="1"/>
          </p:cNvSpPr>
          <p:nvPr>
            <p:ph type="pic" sz="quarter" idx="13"/>
          </p:nvPr>
        </p:nvSpPr>
        <p:spPr>
          <a:xfrm>
            <a:off x="5214938" y="2034000"/>
            <a:ext cx="5572125" cy="3347625"/>
          </a:xfrm>
          <a:solidFill>
            <a:schemeClr val="accent6"/>
          </a:solidFill>
        </p:spPr>
        <p:txBody>
          <a:bodyPr tIns="648000" anchor="ctr" anchorCtr="0"/>
          <a:lstStyle>
            <a:lvl1pPr algn="ctr">
              <a:defRPr/>
            </a:lvl1pPr>
          </a:lstStyle>
          <a:p>
            <a:endParaRPr lang="en-GB"/>
          </a:p>
        </p:txBody>
      </p:sp>
      <p:pic>
        <p:nvPicPr>
          <p:cNvPr id="12" name="Picture 11">
            <a:extLst>
              <a:ext uri="{FF2B5EF4-FFF2-40B4-BE49-F238E27FC236}">
                <a16:creationId xmlns:a16="http://schemas.microsoft.com/office/drawing/2014/main" id="{F39E2188-EF07-418A-877E-B5F25E893A69}"/>
              </a:ext>
            </a:extLst>
          </p:cNvPr>
          <p:cNvPicPr>
            <a:picLocks noChangeAspect="1"/>
          </p:cNvPicPr>
          <p:nvPr userDrawn="1"/>
        </p:nvPicPr>
        <p:blipFill>
          <a:blip r:embed="rId3">
            <a:extLst>
              <a:ext uri="{28A0092B-C50C-407E-A947-70E740481C1C}">
                <a14:useLocalDpi xmlns:a14="http://schemas.microsoft.com/office/drawing/2010/main" val="0"/>
              </a:ext>
            </a:extLst>
          </a:blip>
          <a:srcRect t="2096" b="2096"/>
          <a:stretch/>
        </p:blipFill>
        <p:spPr>
          <a:xfrm>
            <a:off x="4351531" y="1764050"/>
            <a:ext cx="7251700" cy="4077222"/>
          </a:xfrm>
          <a:prstGeom prst="rect">
            <a:avLst/>
          </a:prstGeom>
          <a:effectLst>
            <a:reflection blurRad="6350" stA="50000" endA="300" endPos="7000" dir="5400000" sy="-100000" algn="bl" rotWithShape="0"/>
          </a:effectLst>
        </p:spPr>
      </p:pic>
      <p:sp>
        <p:nvSpPr>
          <p:cNvPr id="11" name="Footers" descr="{&quot;templafy&quot;:{&quot;id&quot;:&quot;5701762b-2ddd-415c-9f10-2849eeb3ef06&quot;}}">
            <a:extLst>
              <a:ext uri="{FF2B5EF4-FFF2-40B4-BE49-F238E27FC236}">
                <a16:creationId xmlns:a16="http://schemas.microsoft.com/office/drawing/2014/main" id="{E437CE73-48A8-6501-39C1-A1E43A2B9173}"/>
              </a:ext>
            </a:extLst>
          </p:cNvPr>
          <p:cNvSpPr/>
          <p:nvPr userDrawn="1"/>
        </p:nvSpPr>
        <p:spPr>
          <a:xfrm>
            <a:off x="9055102" y="6439469"/>
            <a:ext cx="2412997" cy="180000"/>
          </a:xfrm>
          <a:prstGeom prst="rect">
            <a:avLst/>
          </a:prstGeom>
          <a:ln>
            <a:noFill/>
          </a:ln>
        </p:spPr>
        <p:txBody>
          <a:bodyPr vert="horz" lIns="0" tIns="0" rIns="0" bIns="0" rtlCol="0" anchor="b" anchorCtr="0"/>
          <a:lstStyle/>
          <a:p>
            <a:pPr lvl="0" algn="r"/>
            <a:r>
              <a:rPr lang="en-GB" sz="800" noProof="0" dirty="0">
                <a:solidFill>
                  <a:schemeClr val="accent1"/>
                </a:solidFill>
              </a:rPr>
              <a:t>Penn Medicine</a:t>
            </a:r>
          </a:p>
        </p:txBody>
      </p:sp>
    </p:spTree>
    <p:extLst>
      <p:ext uri="{BB962C8B-B14F-4D97-AF65-F5344CB8AC3E}">
        <p14:creationId xmlns:p14="http://schemas.microsoft.com/office/powerpoint/2010/main" val="3213986092"/>
      </p:ext>
    </p:extLst>
  </p:cSld>
  <p:clrMapOvr>
    <a:masterClrMapping/>
  </p:clrMapOvr>
  <p:extLst>
    <p:ext uri="{DCECCB84-F9BA-43D5-87BE-67443E8EF086}">
      <p15:sldGuideLst xmlns:p15="http://schemas.microsoft.com/office/powerpoint/2012/main">
        <p15:guide id="1" orient="horz" pos="453" userDrawn="1">
          <p15:clr>
            <a:srgbClr val="8F8F8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7_Custom Layout">
    <p:bg>
      <p:bgPr>
        <a:gradFill>
          <a:gsLst>
            <a:gs pos="60000">
              <a:schemeClr val="accent1"/>
            </a:gs>
            <a:gs pos="86000">
              <a:srgbClr val="1F538F"/>
            </a:gs>
            <a:gs pos="100000">
              <a:schemeClr val="accent3"/>
            </a:gs>
          </a:gsLst>
          <a:lin ang="8100000" scaled="0"/>
        </a:gra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21E9437-E9FE-CAAE-4F68-755791724105}"/>
              </a:ext>
            </a:extLst>
          </p:cNvPr>
          <p:cNvPicPr>
            <a:picLocks noChangeAspect="1"/>
          </p:cNvPicPr>
          <p:nvPr userDrawn="1"/>
        </p:nvPicPr>
        <p:blipFill rotWithShape="1">
          <a:blip r:embed="rId3" cstate="hqprint">
            <a:extLst>
              <a:ext uri="{28A0092B-C50C-407E-A947-70E740481C1C}">
                <a14:useLocalDpi xmlns:a14="http://schemas.microsoft.com/office/drawing/2010/main" val="0"/>
              </a:ext>
            </a:extLst>
          </a:blip>
          <a:srcRect r="6612"/>
          <a:stretch/>
        </p:blipFill>
        <p:spPr>
          <a:xfrm>
            <a:off x="2597949" y="4554"/>
            <a:ext cx="9594051" cy="6848892"/>
          </a:xfrm>
          <a:prstGeom prst="rect">
            <a:avLst/>
          </a:prstGeom>
        </p:spPr>
      </p:pic>
      <p:sp>
        <p:nvSpPr>
          <p:cNvPr id="17" name="Rectangle 16">
            <a:extLst>
              <a:ext uri="{FF2B5EF4-FFF2-40B4-BE49-F238E27FC236}">
                <a16:creationId xmlns:a16="http://schemas.microsoft.com/office/drawing/2014/main" id="{698F3588-281E-71E0-698D-DE2EFA5D7E6E}"/>
              </a:ext>
            </a:extLst>
          </p:cNvPr>
          <p:cNvSpPr/>
          <p:nvPr userDrawn="1"/>
        </p:nvSpPr>
        <p:spPr>
          <a:xfrm>
            <a:off x="0" y="1"/>
            <a:ext cx="3503778" cy="6858000"/>
          </a:xfrm>
          <a:prstGeom prst="rect">
            <a:avLst/>
          </a:prstGeom>
          <a:gradFill flip="none" rotWithShape="1">
            <a:gsLst>
              <a:gs pos="86000">
                <a:srgbClr val="1F538F"/>
              </a:gs>
              <a:gs pos="60000">
                <a:schemeClr val="accent1"/>
              </a:gs>
              <a:gs pos="100000">
                <a:schemeClr val="accent3"/>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3" name="Date Placeholder 2">
            <a:extLst>
              <a:ext uri="{FF2B5EF4-FFF2-40B4-BE49-F238E27FC236}">
                <a16:creationId xmlns:a16="http://schemas.microsoft.com/office/drawing/2014/main" id="{74AEFCFA-0AE5-65AE-6589-C19C748A3C16}"/>
              </a:ext>
            </a:extLst>
          </p:cNvPr>
          <p:cNvSpPr>
            <a:spLocks noGrp="1"/>
          </p:cNvSpPr>
          <p:nvPr>
            <p:ph type="dt" sz="half" idx="10"/>
          </p:nvPr>
        </p:nvSpPr>
        <p:spPr/>
        <p:txBody>
          <a:bodyPr/>
          <a:lstStyle>
            <a:lvl1pPr>
              <a:defRPr>
                <a:solidFill>
                  <a:schemeClr val="bg1"/>
                </a:solidFill>
              </a:defRPr>
            </a:lvl1pPr>
          </a:lstStyle>
          <a:p>
            <a:fld id="{197DF7FC-2311-4E03-AAFE-2DADE0839E10}" type="datetime4">
              <a:rPr lang="en-US" smtClean="0"/>
              <a:pPr/>
              <a:t>July 7, 2023</a:t>
            </a:fld>
            <a:endParaRPr lang="en-US"/>
          </a:p>
        </p:txBody>
      </p:sp>
      <p:sp>
        <p:nvSpPr>
          <p:cNvPr id="4" name="Slide Number Placeholder 3">
            <a:extLst>
              <a:ext uri="{FF2B5EF4-FFF2-40B4-BE49-F238E27FC236}">
                <a16:creationId xmlns:a16="http://schemas.microsoft.com/office/drawing/2014/main" id="{398CAD62-B326-A257-86A5-C40BD738812A}"/>
              </a:ext>
            </a:extLst>
          </p:cNvPr>
          <p:cNvSpPr>
            <a:spLocks noGrp="1"/>
          </p:cNvSpPr>
          <p:nvPr>
            <p:ph type="sldNum" sz="quarter" idx="11"/>
          </p:nvPr>
        </p:nvSpPr>
        <p:spPr/>
        <p:txBody>
          <a:bodyPr/>
          <a:lstStyle>
            <a:lvl1pPr>
              <a:defRPr>
                <a:solidFill>
                  <a:schemeClr val="bg1"/>
                </a:solidFill>
              </a:defRPr>
            </a:lvl1pPr>
          </a:lstStyle>
          <a:p>
            <a:fld id="{2DDEA8E7-5F55-4A60-8EF9-470692FC5635}" type="slidenum">
              <a:rPr lang="en-US" smtClean="0"/>
              <a:pPr/>
              <a:t>‹#›</a:t>
            </a:fld>
            <a:endParaRPr lang="en-US"/>
          </a:p>
        </p:txBody>
      </p:sp>
      <p:sp>
        <p:nvSpPr>
          <p:cNvPr id="7" name="Line top Placeholder 20">
            <a:extLst>
              <a:ext uri="{FF2B5EF4-FFF2-40B4-BE49-F238E27FC236}">
                <a16:creationId xmlns:a16="http://schemas.microsoft.com/office/drawing/2014/main" id="{72D36FB3-7B4E-797E-A42C-8E78112DC05B}"/>
              </a:ext>
            </a:extLst>
          </p:cNvPr>
          <p:cNvSpPr>
            <a:spLocks noGrp="1"/>
          </p:cNvSpPr>
          <p:nvPr>
            <p:ph type="body" sz="quarter" idx="24" hasCustomPrompt="1"/>
          </p:nvPr>
        </p:nvSpPr>
        <p:spPr>
          <a:xfrm>
            <a:off x="0" y="0"/>
            <a:ext cx="12193200" cy="36000"/>
          </a:xfrm>
          <a:solidFill>
            <a:srgbClr val="990000"/>
          </a:solidFill>
          <a:ln>
            <a:solidFill>
              <a:srgbClr val="990000">
                <a:alpha val="0"/>
              </a:srgbClr>
            </a:solidFill>
          </a:ln>
        </p:spPr>
        <p:txBody>
          <a:bodyPr/>
          <a:lstStyle>
            <a:lvl1pPr marL="0" indent="0">
              <a:buNone/>
              <a:defRPr sz="600">
                <a:noFill/>
              </a:defRPr>
            </a:lvl1pPr>
            <a:lvl2pPr marL="0" indent="0">
              <a:defRPr sz="600">
                <a:noFill/>
              </a:defRPr>
            </a:lvl2pPr>
            <a:lvl3pPr marL="0" indent="0">
              <a:defRPr sz="600">
                <a:noFill/>
              </a:defRPr>
            </a:lvl3pPr>
            <a:lvl4pPr marL="0" indent="0">
              <a:defRPr sz="600">
                <a:noFill/>
              </a:defRPr>
            </a:lvl4pPr>
            <a:lvl5pPr marL="0" indent="0">
              <a:defRPr sz="600">
                <a:noFill/>
              </a:defRPr>
            </a:lvl5pPr>
          </a:lstStyle>
          <a:p>
            <a:pPr lvl="0"/>
            <a:r>
              <a:rPr lang="en-US" dirty="0"/>
              <a:t>.</a:t>
            </a:r>
          </a:p>
        </p:txBody>
      </p:sp>
      <p:sp>
        <p:nvSpPr>
          <p:cNvPr id="9" name="Guides" hidden="1">
            <a:extLst>
              <a:ext uri="{FF2B5EF4-FFF2-40B4-BE49-F238E27FC236}">
                <a16:creationId xmlns:a16="http://schemas.microsoft.com/office/drawing/2014/main" id="{17BB443B-C055-B914-A2EB-F51E8E95226E}"/>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2" name="Title 1">
            <a:extLst>
              <a:ext uri="{FF2B5EF4-FFF2-40B4-BE49-F238E27FC236}">
                <a16:creationId xmlns:a16="http://schemas.microsoft.com/office/drawing/2014/main" id="{27FEF4BC-6E95-E773-0639-620E420EBE1F}"/>
              </a:ext>
            </a:extLst>
          </p:cNvPr>
          <p:cNvSpPr>
            <a:spLocks noGrp="1"/>
          </p:cNvSpPr>
          <p:nvPr>
            <p:ph type="title"/>
          </p:nvPr>
        </p:nvSpPr>
        <p:spPr>
          <a:xfrm>
            <a:off x="719139" y="720000"/>
            <a:ext cx="2417761" cy="907188"/>
          </a:xfrm>
        </p:spPr>
        <p:txBody>
          <a:bodyPr/>
          <a:lstStyle>
            <a:lvl1pPr>
              <a:defRPr b="1">
                <a:solidFill>
                  <a:schemeClr val="bg1"/>
                </a:solidFill>
              </a:defRPr>
            </a:lvl1pPr>
          </a:lstStyle>
          <a:p>
            <a:r>
              <a:rPr lang="en-US" dirty="0"/>
              <a:t>Click to edit Master title style</a:t>
            </a:r>
            <a:endParaRPr lang="en-GB" dirty="0"/>
          </a:p>
        </p:txBody>
      </p:sp>
      <p:sp>
        <p:nvSpPr>
          <p:cNvPr id="14" name="Content Placeholder 5">
            <a:extLst>
              <a:ext uri="{FF2B5EF4-FFF2-40B4-BE49-F238E27FC236}">
                <a16:creationId xmlns:a16="http://schemas.microsoft.com/office/drawing/2014/main" id="{2D123BC9-B849-5E02-3DDF-B103F55291D8}"/>
              </a:ext>
            </a:extLst>
          </p:cNvPr>
          <p:cNvSpPr>
            <a:spLocks noGrp="1"/>
          </p:cNvSpPr>
          <p:nvPr>
            <p:ph sz="quarter" idx="12"/>
          </p:nvPr>
        </p:nvSpPr>
        <p:spPr>
          <a:xfrm>
            <a:off x="715314" y="2034000"/>
            <a:ext cx="2421586" cy="4104000"/>
          </a:xfrm>
        </p:spPr>
        <p:txBody>
          <a:bodyPr/>
          <a:lstStyle>
            <a:lvl1pPr>
              <a:defRPr>
                <a:solidFill>
                  <a:schemeClr val="bg1"/>
                </a:solidFill>
              </a:defRPr>
            </a:lvl1pPr>
            <a:lvl2pPr>
              <a:buClr>
                <a:srgbClr val="9EC3E1"/>
              </a:buClr>
              <a:defRPr>
                <a:solidFill>
                  <a:schemeClr val="bg1"/>
                </a:solidFill>
              </a:defRPr>
            </a:lvl2pPr>
            <a:lvl3pPr>
              <a:buClr>
                <a:srgbClr val="9EC3E1"/>
              </a:buClr>
              <a:defRPr>
                <a:solidFill>
                  <a:schemeClr val="bg1"/>
                </a:solidFill>
              </a:defRPr>
            </a:lvl3pPr>
            <a:lvl4pPr>
              <a:defRPr>
                <a:solidFill>
                  <a:schemeClr val="bg1"/>
                </a:solidFill>
              </a:defRPr>
            </a:lvl4pPr>
            <a:lvl5pPr>
              <a:defRPr>
                <a:solidFill>
                  <a:schemeClr val="bg1"/>
                </a:solidFill>
              </a:defRPr>
            </a:lvl5pPr>
            <a:lvl6pPr>
              <a:defRPr>
                <a:solidFill>
                  <a:schemeClr val="accent3"/>
                </a:solidFill>
              </a:defRPr>
            </a:lvl6pPr>
            <a:lvl7pPr>
              <a:defRPr>
                <a:solidFill>
                  <a:srgbClr val="9EC3E1"/>
                </a:solidFill>
              </a:defRPr>
            </a:lvl7pPr>
            <a:lvl8pPr>
              <a:defRPr>
                <a:solidFill>
                  <a:schemeClr val="bg1"/>
                </a:solidFill>
              </a:defRPr>
            </a:lvl8pPr>
            <a:lvl9pPr>
              <a:defRPr>
                <a:solidFill>
                  <a:srgbClr val="9EC3E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0" name="Picture Placeholder 19">
            <a:extLst>
              <a:ext uri="{FF2B5EF4-FFF2-40B4-BE49-F238E27FC236}">
                <a16:creationId xmlns:a16="http://schemas.microsoft.com/office/drawing/2014/main" id="{43DD438D-2CD1-72E2-C5C5-E3BE4E453233}"/>
              </a:ext>
            </a:extLst>
          </p:cNvPr>
          <p:cNvSpPr>
            <a:spLocks noGrp="1"/>
          </p:cNvSpPr>
          <p:nvPr>
            <p:ph type="pic" sz="quarter" idx="25"/>
          </p:nvPr>
        </p:nvSpPr>
        <p:spPr>
          <a:xfrm>
            <a:off x="4127500" y="2048399"/>
            <a:ext cx="7082900" cy="2622025"/>
          </a:xfrm>
          <a:solidFill>
            <a:schemeClr val="bg1"/>
          </a:solidFill>
        </p:spPr>
        <p:txBody>
          <a:bodyPr tIns="648000" anchor="ctr" anchorCtr="0"/>
          <a:lstStyle>
            <a:lvl1pPr algn="ctr">
              <a:defRPr/>
            </a:lvl1pPr>
          </a:lstStyle>
          <a:p>
            <a:r>
              <a:rPr lang="en-GB" dirty="0"/>
              <a:t>Click icon to add picture</a:t>
            </a:r>
          </a:p>
        </p:txBody>
      </p:sp>
      <p:sp>
        <p:nvSpPr>
          <p:cNvPr id="8" name="Footers" descr="{&quot;templafy&quot;:{&quot;id&quot;:&quot;6f27a5ea-5194-4474-8f5a-b0c8f65deb8e&quot;}}">
            <a:extLst>
              <a:ext uri="{FF2B5EF4-FFF2-40B4-BE49-F238E27FC236}">
                <a16:creationId xmlns:a16="http://schemas.microsoft.com/office/drawing/2014/main" id="{6D57E22F-014A-FDF5-8749-C999CC6D20AD}"/>
              </a:ext>
            </a:extLst>
          </p:cNvPr>
          <p:cNvSpPr/>
          <p:nvPr userDrawn="1"/>
        </p:nvSpPr>
        <p:spPr>
          <a:xfrm>
            <a:off x="9055102" y="6439469"/>
            <a:ext cx="2412997" cy="180000"/>
          </a:xfrm>
          <a:prstGeom prst="rect">
            <a:avLst/>
          </a:prstGeom>
          <a:ln>
            <a:noFill/>
          </a:ln>
        </p:spPr>
        <p:txBody>
          <a:bodyPr vert="horz" lIns="0" tIns="0" rIns="0" bIns="0" rtlCol="0" anchor="b" anchorCtr="0"/>
          <a:lstStyle/>
          <a:p>
            <a:pPr lvl="0" algn="r"/>
            <a:r>
              <a:rPr lang="en-GB" sz="800" noProof="0" dirty="0">
                <a:solidFill>
                  <a:schemeClr val="bg1"/>
                </a:solidFill>
              </a:rPr>
              <a:t>Penn Medicine</a:t>
            </a:r>
          </a:p>
        </p:txBody>
      </p:sp>
    </p:spTree>
    <p:extLst>
      <p:ext uri="{BB962C8B-B14F-4D97-AF65-F5344CB8AC3E}">
        <p14:creationId xmlns:p14="http://schemas.microsoft.com/office/powerpoint/2010/main" val="1698881230"/>
      </p:ext>
    </p:extLst>
  </p:cSld>
  <p:clrMapOvr>
    <a:masterClrMapping/>
  </p:clrMapOvr>
  <p:extLst>
    <p:ext uri="{DCECCB84-F9BA-43D5-87BE-67443E8EF086}">
      <p15:sldGuideLst xmlns:p15="http://schemas.microsoft.com/office/powerpoint/2012/main">
        <p15:guide id="1" orient="horz" pos="453" userDrawn="1">
          <p15:clr>
            <a:srgbClr val="8F8F8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1D420-908F-5B61-4A62-D08775D7B2B2}"/>
              </a:ext>
            </a:extLst>
          </p:cNvPr>
          <p:cNvSpPr>
            <a:spLocks noGrp="1"/>
          </p:cNvSpPr>
          <p:nvPr>
            <p:ph type="title" hasCustomPrompt="1"/>
          </p:nvPr>
        </p:nvSpPr>
        <p:spPr>
          <a:xfrm>
            <a:off x="719138" y="720000"/>
            <a:ext cx="3344400" cy="5414400"/>
          </a:xfrm>
        </p:spPr>
        <p:txBody>
          <a:bodyPr anchor="ctr" anchorCtr="0">
            <a:noAutofit/>
          </a:bodyPr>
          <a:lstStyle>
            <a:lvl1pPr>
              <a:lnSpc>
                <a:spcPct val="80000"/>
              </a:lnSpc>
              <a:defRPr sz="6000"/>
            </a:lvl1pPr>
          </a:lstStyle>
          <a:p>
            <a:r>
              <a:rPr lang="en-US" dirty="0"/>
              <a:t>Click to add Agenda title</a:t>
            </a:r>
            <a:endParaRPr lang="en-GB" dirty="0"/>
          </a:p>
        </p:txBody>
      </p:sp>
      <p:sp>
        <p:nvSpPr>
          <p:cNvPr id="3" name="Date Placeholder 2">
            <a:extLst>
              <a:ext uri="{FF2B5EF4-FFF2-40B4-BE49-F238E27FC236}">
                <a16:creationId xmlns:a16="http://schemas.microsoft.com/office/drawing/2014/main" id="{B1273473-00D3-EA4E-9912-9AFB4C8BEFD0}"/>
              </a:ext>
            </a:extLst>
          </p:cNvPr>
          <p:cNvSpPr>
            <a:spLocks noGrp="1"/>
          </p:cNvSpPr>
          <p:nvPr>
            <p:ph type="dt" sz="half" idx="10"/>
          </p:nvPr>
        </p:nvSpPr>
        <p:spPr/>
        <p:txBody>
          <a:bodyPr/>
          <a:lstStyle/>
          <a:p>
            <a:fld id="{197DF7FC-2311-4E03-AAFE-2DADE0839E10}" type="datetime4">
              <a:rPr lang="en-US" noProof="0" smtClean="0"/>
              <a:t>July 7, 2023</a:t>
            </a:fld>
            <a:endParaRPr lang="en-US" noProof="0"/>
          </a:p>
        </p:txBody>
      </p:sp>
      <p:sp>
        <p:nvSpPr>
          <p:cNvPr id="4" name="Slide Number Placeholder 3">
            <a:extLst>
              <a:ext uri="{FF2B5EF4-FFF2-40B4-BE49-F238E27FC236}">
                <a16:creationId xmlns:a16="http://schemas.microsoft.com/office/drawing/2014/main" id="{18FA4E47-E74D-FD10-F0BD-556D34D4EAB2}"/>
              </a:ext>
            </a:extLst>
          </p:cNvPr>
          <p:cNvSpPr>
            <a:spLocks noGrp="1"/>
          </p:cNvSpPr>
          <p:nvPr>
            <p:ph type="sldNum" sz="quarter" idx="11"/>
          </p:nvPr>
        </p:nvSpPr>
        <p:spPr/>
        <p:txBody>
          <a:bodyPr/>
          <a:lstStyle/>
          <a:p>
            <a:fld id="{2DDEA8E7-5F55-4A60-8EF9-470692FC5635}" type="slidenum">
              <a:rPr lang="en-US" noProof="0" smtClean="0"/>
              <a:pPr/>
              <a:t>‹#›</a:t>
            </a:fld>
            <a:endParaRPr lang="en-US" noProof="0"/>
          </a:p>
        </p:txBody>
      </p:sp>
      <p:cxnSp>
        <p:nvCxnSpPr>
          <p:cNvPr id="5" name="Straight Connector 4">
            <a:extLst>
              <a:ext uri="{FF2B5EF4-FFF2-40B4-BE49-F238E27FC236}">
                <a16:creationId xmlns:a16="http://schemas.microsoft.com/office/drawing/2014/main" id="{510091B6-D998-5867-4730-E29A7BBC327C}"/>
              </a:ext>
            </a:extLst>
          </p:cNvPr>
          <p:cNvCxnSpPr>
            <a:cxnSpLocks/>
          </p:cNvCxnSpPr>
          <p:nvPr userDrawn="1"/>
        </p:nvCxnSpPr>
        <p:spPr>
          <a:xfrm>
            <a:off x="4254919" y="719138"/>
            <a:ext cx="0" cy="5418137"/>
          </a:xfrm>
          <a:prstGeom prst="line">
            <a:avLst/>
          </a:prstGeom>
          <a:ln w="25400">
            <a:solidFill>
              <a:srgbClr val="990000"/>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B23FDBB6-507E-07B9-8F7A-2FF96DCC7248}"/>
              </a:ext>
            </a:extLst>
          </p:cNvPr>
          <p:cNvSpPr>
            <a:spLocks noGrp="1"/>
          </p:cNvSpPr>
          <p:nvPr>
            <p:ph type="body" sz="quarter" idx="12" hasCustomPrompt="1"/>
          </p:nvPr>
        </p:nvSpPr>
        <p:spPr>
          <a:xfrm>
            <a:off x="4993200" y="720000"/>
            <a:ext cx="504000" cy="5414400"/>
          </a:xfrm>
        </p:spPr>
        <p:txBody>
          <a:bodyPr anchor="ctr" anchorCtr="0">
            <a:noAutofit/>
          </a:bodyPr>
          <a:lstStyle>
            <a:lvl1pPr marL="0" indent="0">
              <a:lnSpc>
                <a:spcPct val="180000"/>
              </a:lnSpc>
              <a:spcBef>
                <a:spcPts val="250"/>
              </a:spcBef>
              <a:spcAft>
                <a:spcPts val="0"/>
              </a:spcAft>
              <a:buFont typeface="Arial" panose="020B0604020202020204" pitchFamily="34" charset="0"/>
              <a:buNone/>
              <a:defRPr sz="1800" b="1" cap="none">
                <a:solidFill>
                  <a:schemeClr val="accent3"/>
                </a:solidFill>
                <a:latin typeface="+mj-lt"/>
              </a:defRPr>
            </a:lvl1pPr>
            <a:lvl2pPr marL="0" indent="0">
              <a:lnSpc>
                <a:spcPct val="180000"/>
              </a:lnSpc>
              <a:spcBef>
                <a:spcPts val="250"/>
              </a:spcBef>
              <a:spcAft>
                <a:spcPts val="0"/>
              </a:spcAft>
              <a:buNone/>
              <a:defRPr sz="1800" b="1" cap="none">
                <a:solidFill>
                  <a:schemeClr val="accent3"/>
                </a:solidFill>
                <a:latin typeface="+mj-lt"/>
              </a:defRPr>
            </a:lvl2pPr>
            <a:lvl3pPr marL="0" indent="0">
              <a:lnSpc>
                <a:spcPct val="180000"/>
              </a:lnSpc>
              <a:spcBef>
                <a:spcPts val="250"/>
              </a:spcBef>
              <a:spcAft>
                <a:spcPts val="0"/>
              </a:spcAft>
              <a:buNone/>
              <a:defRPr sz="1800" b="1" cap="none">
                <a:solidFill>
                  <a:schemeClr val="accent3"/>
                </a:solidFill>
                <a:latin typeface="+mj-lt"/>
              </a:defRPr>
            </a:lvl3pPr>
            <a:lvl4pPr marL="0" indent="0">
              <a:lnSpc>
                <a:spcPct val="180000"/>
              </a:lnSpc>
              <a:spcBef>
                <a:spcPts val="250"/>
              </a:spcBef>
              <a:spcAft>
                <a:spcPts val="0"/>
              </a:spcAft>
              <a:buNone/>
              <a:defRPr sz="1800" b="1" cap="none">
                <a:solidFill>
                  <a:schemeClr val="accent3"/>
                </a:solidFill>
                <a:latin typeface="+mj-lt"/>
              </a:defRPr>
            </a:lvl4pPr>
            <a:lvl5pPr marL="0" indent="0">
              <a:lnSpc>
                <a:spcPct val="180000"/>
              </a:lnSpc>
              <a:spcBef>
                <a:spcPts val="250"/>
              </a:spcBef>
              <a:spcAft>
                <a:spcPts val="0"/>
              </a:spcAft>
              <a:buFont typeface="Arial" panose="020B0604020202020204" pitchFamily="34" charset="0"/>
              <a:buNone/>
              <a:defRPr sz="1800" b="1" cap="none">
                <a:solidFill>
                  <a:schemeClr val="accent3"/>
                </a:solidFill>
                <a:latin typeface="+mj-lt"/>
              </a:defRPr>
            </a:lvl5pPr>
            <a:lvl6pPr marL="0" indent="0">
              <a:lnSpc>
                <a:spcPct val="180000"/>
              </a:lnSpc>
              <a:spcBef>
                <a:spcPts val="250"/>
              </a:spcBef>
              <a:spcAft>
                <a:spcPts val="0"/>
              </a:spcAft>
              <a:buFont typeface="Arial" panose="020B0604020202020204" pitchFamily="34" charset="0"/>
              <a:buNone/>
              <a:defRPr sz="1800" b="1" cap="none">
                <a:solidFill>
                  <a:schemeClr val="accent3"/>
                </a:solidFill>
                <a:latin typeface="+mj-lt"/>
              </a:defRPr>
            </a:lvl6pPr>
            <a:lvl7pPr marL="0" indent="0">
              <a:lnSpc>
                <a:spcPct val="180000"/>
              </a:lnSpc>
              <a:spcBef>
                <a:spcPts val="250"/>
              </a:spcBef>
              <a:spcAft>
                <a:spcPts val="0"/>
              </a:spcAft>
              <a:buFont typeface="Arial" panose="020B0604020202020204" pitchFamily="34" charset="0"/>
              <a:buNone/>
              <a:defRPr sz="1800" b="1" cap="none">
                <a:solidFill>
                  <a:schemeClr val="accent3"/>
                </a:solidFill>
                <a:latin typeface="+mj-lt"/>
              </a:defRPr>
            </a:lvl7pPr>
            <a:lvl8pPr marL="0" indent="0">
              <a:lnSpc>
                <a:spcPct val="180000"/>
              </a:lnSpc>
              <a:spcBef>
                <a:spcPts val="250"/>
              </a:spcBef>
              <a:spcAft>
                <a:spcPts val="0"/>
              </a:spcAft>
              <a:buFont typeface="Arial" panose="020B0604020202020204" pitchFamily="34" charset="0"/>
              <a:buNone/>
              <a:defRPr sz="1800" b="1" cap="none">
                <a:solidFill>
                  <a:schemeClr val="accent3"/>
                </a:solidFill>
                <a:latin typeface="+mj-lt"/>
              </a:defRPr>
            </a:lvl8pPr>
            <a:lvl9pPr marL="0" indent="0">
              <a:lnSpc>
                <a:spcPct val="180000"/>
              </a:lnSpc>
              <a:spcBef>
                <a:spcPts val="250"/>
              </a:spcBef>
              <a:spcAft>
                <a:spcPts val="0"/>
              </a:spcAft>
              <a:buFont typeface="Arial" panose="020B0604020202020204" pitchFamily="34" charset="0"/>
              <a:buNone/>
              <a:defRPr sz="1800" b="1" cap="none">
                <a:solidFill>
                  <a:schemeClr val="accent3"/>
                </a:solidFill>
                <a:latin typeface="+mj-lt"/>
              </a:defRPr>
            </a:lvl9pPr>
          </a:lstStyle>
          <a:p>
            <a:pPr lvl="0"/>
            <a:r>
              <a:rPr lang="en-US" dirty="0"/>
              <a:t>01</a:t>
            </a:r>
          </a:p>
        </p:txBody>
      </p:sp>
      <p:sp>
        <p:nvSpPr>
          <p:cNvPr id="8" name="Text Placeholder 6">
            <a:extLst>
              <a:ext uri="{FF2B5EF4-FFF2-40B4-BE49-F238E27FC236}">
                <a16:creationId xmlns:a16="http://schemas.microsoft.com/office/drawing/2014/main" id="{20BD2689-42EB-47E4-CA47-227CF851A5BE}"/>
              </a:ext>
            </a:extLst>
          </p:cNvPr>
          <p:cNvSpPr>
            <a:spLocks noGrp="1"/>
          </p:cNvSpPr>
          <p:nvPr>
            <p:ph type="body" sz="quarter" idx="13" hasCustomPrompt="1"/>
          </p:nvPr>
        </p:nvSpPr>
        <p:spPr>
          <a:xfrm>
            <a:off x="5500800" y="720000"/>
            <a:ext cx="5968800" cy="5414400"/>
          </a:xfrm>
        </p:spPr>
        <p:txBody>
          <a:bodyPr anchor="ctr" anchorCtr="0">
            <a:noAutofit/>
          </a:bodyPr>
          <a:lstStyle>
            <a:lvl1pPr marL="0" indent="0">
              <a:lnSpc>
                <a:spcPct val="180000"/>
              </a:lnSpc>
              <a:spcBef>
                <a:spcPts val="250"/>
              </a:spcBef>
              <a:spcAft>
                <a:spcPts val="0"/>
              </a:spcAft>
              <a:buFont typeface="Arial" panose="020B0604020202020204" pitchFamily="34" charset="0"/>
              <a:buNone/>
              <a:defRPr sz="1800" b="0" cap="all">
                <a:solidFill>
                  <a:schemeClr val="accent1"/>
                </a:solidFill>
                <a:latin typeface="+mj-lt"/>
              </a:defRPr>
            </a:lvl1pPr>
            <a:lvl2pPr marL="0" indent="0">
              <a:lnSpc>
                <a:spcPct val="180000"/>
              </a:lnSpc>
              <a:spcBef>
                <a:spcPts val="250"/>
              </a:spcBef>
              <a:spcAft>
                <a:spcPts val="0"/>
              </a:spcAft>
              <a:buNone/>
              <a:defRPr sz="1800" b="0" cap="all">
                <a:solidFill>
                  <a:schemeClr val="accent1"/>
                </a:solidFill>
                <a:latin typeface="+mj-lt"/>
              </a:defRPr>
            </a:lvl2pPr>
            <a:lvl3pPr marL="0" indent="0">
              <a:lnSpc>
                <a:spcPct val="180000"/>
              </a:lnSpc>
              <a:spcBef>
                <a:spcPts val="250"/>
              </a:spcBef>
              <a:spcAft>
                <a:spcPts val="0"/>
              </a:spcAft>
              <a:buNone/>
              <a:defRPr sz="1800" b="0" cap="all">
                <a:solidFill>
                  <a:schemeClr val="accent1"/>
                </a:solidFill>
                <a:latin typeface="+mj-lt"/>
              </a:defRPr>
            </a:lvl3pPr>
            <a:lvl4pPr marL="0" indent="0">
              <a:lnSpc>
                <a:spcPct val="180000"/>
              </a:lnSpc>
              <a:spcBef>
                <a:spcPts val="250"/>
              </a:spcBef>
              <a:spcAft>
                <a:spcPts val="0"/>
              </a:spcAft>
              <a:buNone/>
              <a:defRPr sz="1800" b="0" cap="all">
                <a:solidFill>
                  <a:schemeClr val="accent1"/>
                </a:solidFill>
                <a:latin typeface="+mj-lt"/>
              </a:defRPr>
            </a:lvl4pPr>
            <a:lvl5pPr marL="0" indent="0">
              <a:lnSpc>
                <a:spcPct val="180000"/>
              </a:lnSpc>
              <a:spcBef>
                <a:spcPts val="250"/>
              </a:spcBef>
              <a:spcAft>
                <a:spcPts val="0"/>
              </a:spcAft>
              <a:buFont typeface="Arial" panose="020B0604020202020204" pitchFamily="34" charset="0"/>
              <a:buNone/>
              <a:defRPr sz="1800" b="0" cap="all">
                <a:solidFill>
                  <a:schemeClr val="accent1"/>
                </a:solidFill>
                <a:latin typeface="+mj-lt"/>
              </a:defRPr>
            </a:lvl5pPr>
            <a:lvl6pPr marL="0" indent="0">
              <a:lnSpc>
                <a:spcPct val="180000"/>
              </a:lnSpc>
              <a:spcBef>
                <a:spcPts val="250"/>
              </a:spcBef>
              <a:spcAft>
                <a:spcPts val="0"/>
              </a:spcAft>
              <a:buFont typeface="Arial" panose="020B0604020202020204" pitchFamily="34" charset="0"/>
              <a:buNone/>
              <a:defRPr sz="1800" b="0" cap="all">
                <a:solidFill>
                  <a:schemeClr val="accent1"/>
                </a:solidFill>
                <a:latin typeface="+mj-lt"/>
              </a:defRPr>
            </a:lvl6pPr>
            <a:lvl7pPr marL="0" indent="0">
              <a:lnSpc>
                <a:spcPct val="180000"/>
              </a:lnSpc>
              <a:spcBef>
                <a:spcPts val="250"/>
              </a:spcBef>
              <a:spcAft>
                <a:spcPts val="0"/>
              </a:spcAft>
              <a:buFont typeface="Arial" panose="020B0604020202020204" pitchFamily="34" charset="0"/>
              <a:buNone/>
              <a:defRPr sz="1800" b="0" cap="all">
                <a:solidFill>
                  <a:schemeClr val="accent1"/>
                </a:solidFill>
                <a:latin typeface="+mj-lt"/>
              </a:defRPr>
            </a:lvl7pPr>
            <a:lvl8pPr marL="0" indent="0">
              <a:lnSpc>
                <a:spcPct val="180000"/>
              </a:lnSpc>
              <a:spcBef>
                <a:spcPts val="250"/>
              </a:spcBef>
              <a:spcAft>
                <a:spcPts val="0"/>
              </a:spcAft>
              <a:buFont typeface="Arial" panose="020B0604020202020204" pitchFamily="34" charset="0"/>
              <a:buNone/>
              <a:defRPr sz="1800" b="0" cap="all">
                <a:solidFill>
                  <a:schemeClr val="accent1"/>
                </a:solidFill>
                <a:latin typeface="+mj-lt"/>
              </a:defRPr>
            </a:lvl8pPr>
            <a:lvl9pPr marL="0" indent="0">
              <a:lnSpc>
                <a:spcPct val="180000"/>
              </a:lnSpc>
              <a:spcBef>
                <a:spcPts val="250"/>
              </a:spcBef>
              <a:spcAft>
                <a:spcPts val="0"/>
              </a:spcAft>
              <a:buFont typeface="Arial" panose="020B0604020202020204" pitchFamily="34" charset="0"/>
              <a:buNone/>
              <a:defRPr sz="1800" b="0" cap="all">
                <a:solidFill>
                  <a:schemeClr val="accent1"/>
                </a:solidFill>
                <a:latin typeface="+mj-lt"/>
              </a:defRPr>
            </a:lvl9pPr>
          </a:lstStyle>
          <a:p>
            <a:pPr lvl="0"/>
            <a:r>
              <a:rPr lang="en-GB" dirty="0"/>
              <a:t>Click to add agenda point, one line</a:t>
            </a:r>
          </a:p>
        </p:txBody>
      </p:sp>
      <p:sp>
        <p:nvSpPr>
          <p:cNvPr id="6" name="Guides" hidden="1">
            <a:extLst>
              <a:ext uri="{FF2B5EF4-FFF2-40B4-BE49-F238E27FC236}">
                <a16:creationId xmlns:a16="http://schemas.microsoft.com/office/drawing/2014/main" id="{3638FD4C-1242-FA12-1AE1-9624BF414B2F}"/>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Tree>
    <p:extLst>
      <p:ext uri="{BB962C8B-B14F-4D97-AF65-F5344CB8AC3E}">
        <p14:creationId xmlns:p14="http://schemas.microsoft.com/office/powerpoint/2010/main" val="3879152259"/>
      </p:ext>
    </p:extLst>
  </p:cSld>
  <p:clrMapOvr>
    <a:masterClrMapping/>
  </p:clrMapOvr>
  <p:extLst>
    <p:ext uri="{DCECCB84-F9BA-43D5-87BE-67443E8EF086}">
      <p15:sldGuideLst xmlns:p15="http://schemas.microsoft.com/office/powerpoint/2012/main">
        <p15:guide id="3" orient="horz" pos="459" userDrawn="1">
          <p15:clr>
            <a:srgbClr val="FF96F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9D521-54AE-CE7E-18FE-2D6C7C07D625}"/>
              </a:ext>
            </a:extLst>
          </p:cNvPr>
          <p:cNvSpPr>
            <a:spLocks noGrp="1"/>
          </p:cNvSpPr>
          <p:nvPr>
            <p:ph type="title"/>
          </p:nvPr>
        </p:nvSpPr>
        <p:spPr/>
        <p:txBody>
          <a:bodyPr/>
          <a:lstStyle/>
          <a:p>
            <a:r>
              <a:rPr lang="en-US" dirty="0"/>
              <a:t>Click to edit Master title style</a:t>
            </a:r>
            <a:endParaRPr lang="en-GB" dirty="0"/>
          </a:p>
        </p:txBody>
      </p:sp>
      <p:sp>
        <p:nvSpPr>
          <p:cNvPr id="3" name="Date Placeholder 2">
            <a:extLst>
              <a:ext uri="{FF2B5EF4-FFF2-40B4-BE49-F238E27FC236}">
                <a16:creationId xmlns:a16="http://schemas.microsoft.com/office/drawing/2014/main" id="{F2514DB1-C60C-D330-1D59-18C0D2543F88}"/>
              </a:ext>
            </a:extLst>
          </p:cNvPr>
          <p:cNvSpPr>
            <a:spLocks noGrp="1"/>
          </p:cNvSpPr>
          <p:nvPr>
            <p:ph type="dt" sz="half" idx="10"/>
          </p:nvPr>
        </p:nvSpPr>
        <p:spPr/>
        <p:txBody>
          <a:bodyPr/>
          <a:lstStyle/>
          <a:p>
            <a:fld id="{197DF7FC-2311-4E03-AAFE-2DADE0839E10}" type="datetime4">
              <a:rPr lang="en-US" noProof="0" smtClean="0"/>
              <a:t>July 7, 2023</a:t>
            </a:fld>
            <a:endParaRPr lang="en-US" noProof="0"/>
          </a:p>
        </p:txBody>
      </p:sp>
      <p:sp>
        <p:nvSpPr>
          <p:cNvPr id="4" name="Slide Number Placeholder 3">
            <a:extLst>
              <a:ext uri="{FF2B5EF4-FFF2-40B4-BE49-F238E27FC236}">
                <a16:creationId xmlns:a16="http://schemas.microsoft.com/office/drawing/2014/main" id="{EE973881-E9DC-02D7-5B94-370C41863061}"/>
              </a:ext>
            </a:extLst>
          </p:cNvPr>
          <p:cNvSpPr>
            <a:spLocks noGrp="1"/>
          </p:cNvSpPr>
          <p:nvPr>
            <p:ph type="sldNum" sz="quarter" idx="11"/>
          </p:nvPr>
        </p:nvSpPr>
        <p:spPr/>
        <p:txBody>
          <a:bodyPr/>
          <a:lstStyle/>
          <a:p>
            <a:fld id="{2DDEA8E7-5F55-4A60-8EF9-470692FC5635}" type="slidenum">
              <a:rPr lang="en-US" noProof="0" smtClean="0"/>
              <a:pPr/>
              <a:t>‹#›</a:t>
            </a:fld>
            <a:endParaRPr lang="en-US" noProof="0"/>
          </a:p>
        </p:txBody>
      </p:sp>
      <p:sp>
        <p:nvSpPr>
          <p:cNvPr id="5" name="Guides" hidden="1">
            <a:extLst>
              <a:ext uri="{FF2B5EF4-FFF2-40B4-BE49-F238E27FC236}">
                <a16:creationId xmlns:a16="http://schemas.microsoft.com/office/drawing/2014/main" id="{95AE1F39-3E8B-13F8-1D88-1282DD9F4188}"/>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7" name="Content Placeholder 6">
            <a:extLst>
              <a:ext uri="{FF2B5EF4-FFF2-40B4-BE49-F238E27FC236}">
                <a16:creationId xmlns:a16="http://schemas.microsoft.com/office/drawing/2014/main" id="{D6E9A944-309A-4232-553F-22C9A93B0B47}"/>
              </a:ext>
            </a:extLst>
          </p:cNvPr>
          <p:cNvSpPr>
            <a:spLocks noGrp="1"/>
          </p:cNvSpPr>
          <p:nvPr>
            <p:ph sz="quarter" idx="12"/>
          </p:nvPr>
        </p:nvSpPr>
        <p:spPr>
          <a:xfrm>
            <a:off x="720000" y="1713599"/>
            <a:ext cx="6122000" cy="44243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8" name="Picture 7">
            <a:extLst>
              <a:ext uri="{FF2B5EF4-FFF2-40B4-BE49-F238E27FC236}">
                <a16:creationId xmlns:a16="http://schemas.microsoft.com/office/drawing/2014/main" id="{B42367BA-8F05-446D-84E4-1D4A251DEF07}"/>
              </a:ext>
            </a:extLst>
          </p:cNvPr>
          <p:cNvPicPr>
            <a:picLocks noChangeAspect="1"/>
          </p:cNvPicPr>
          <p:nvPr userDrawn="1"/>
        </p:nvPicPr>
        <p:blipFill>
          <a:blip r:embed="rId3"/>
          <a:stretch>
            <a:fillRect/>
          </a:stretch>
        </p:blipFill>
        <p:spPr>
          <a:xfrm>
            <a:off x="7651822" y="1628880"/>
            <a:ext cx="3751231" cy="4509120"/>
          </a:xfrm>
          <a:prstGeom prst="rect">
            <a:avLst/>
          </a:prstGeom>
          <a:effectLst>
            <a:outerShdw blurRad="193495" dist="146531" dir="3540000" sx="99000" sy="99000" algn="t" rotWithShape="0">
              <a:prstClr val="black">
                <a:alpha val="40000"/>
              </a:prstClr>
            </a:outerShdw>
          </a:effectLst>
        </p:spPr>
      </p:pic>
      <p:sp>
        <p:nvSpPr>
          <p:cNvPr id="9" name="Picture Placeholder 7">
            <a:extLst>
              <a:ext uri="{FF2B5EF4-FFF2-40B4-BE49-F238E27FC236}">
                <a16:creationId xmlns:a16="http://schemas.microsoft.com/office/drawing/2014/main" id="{8218A61B-6F4F-B694-869D-DF3F3E7BF0FD}"/>
              </a:ext>
            </a:extLst>
          </p:cNvPr>
          <p:cNvSpPr>
            <a:spLocks noGrp="1"/>
          </p:cNvSpPr>
          <p:nvPr>
            <p:ph type="pic" sz="quarter" idx="13"/>
          </p:nvPr>
        </p:nvSpPr>
        <p:spPr>
          <a:xfrm>
            <a:off x="8328248" y="1627430"/>
            <a:ext cx="3074765" cy="4509225"/>
          </a:xfrm>
          <a:solidFill>
            <a:schemeClr val="bg1"/>
          </a:solidFill>
        </p:spPr>
        <p:txBody>
          <a:bodyPr tIns="648000" anchor="ctr" anchorCtr="1"/>
          <a:lstStyle/>
          <a:p>
            <a:r>
              <a:rPr lang="en-US" dirty="0"/>
              <a:t>Click icon to add picture</a:t>
            </a:r>
          </a:p>
        </p:txBody>
      </p:sp>
      <p:sp>
        <p:nvSpPr>
          <p:cNvPr id="11" name="Rectangle 10">
            <a:extLst>
              <a:ext uri="{FF2B5EF4-FFF2-40B4-BE49-F238E27FC236}">
                <a16:creationId xmlns:a16="http://schemas.microsoft.com/office/drawing/2014/main" id="{0752E313-28CB-8D27-CE72-0374CF6A9254}"/>
              </a:ext>
            </a:extLst>
          </p:cNvPr>
          <p:cNvSpPr/>
          <p:nvPr userDrawn="1"/>
        </p:nvSpPr>
        <p:spPr>
          <a:xfrm>
            <a:off x="8328248" y="1628155"/>
            <a:ext cx="725265" cy="4509120"/>
          </a:xfrm>
          <a:prstGeom prst="rect">
            <a:avLst/>
          </a:prstGeom>
          <a:gradFill flip="none" rotWithShape="1">
            <a:gsLst>
              <a:gs pos="0">
                <a:schemeClr val="accent4">
                  <a:lumMod val="5000"/>
                  <a:lumOff val="95000"/>
                  <a:alpha val="0"/>
                </a:schemeClr>
              </a:gs>
              <a:gs pos="63000">
                <a:schemeClr val="accent4">
                  <a:lumMod val="45000"/>
                  <a:lumOff val="55000"/>
                  <a:alpha val="66000"/>
                </a:schemeClr>
              </a:gs>
              <a:gs pos="100000">
                <a:schemeClr val="tx1">
                  <a:lumMod val="50000"/>
                  <a:lumOff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lnSpc>
                <a:spcPct val="90000"/>
              </a:lnSpc>
            </a:pPr>
            <a:endParaRPr lang="en-US" sz="1600" noProof="0" dirty="0" err="1">
              <a:latin typeface="+mj-lt"/>
            </a:endParaRPr>
          </a:p>
        </p:txBody>
      </p:sp>
    </p:spTree>
    <p:extLst>
      <p:ext uri="{BB962C8B-B14F-4D97-AF65-F5344CB8AC3E}">
        <p14:creationId xmlns:p14="http://schemas.microsoft.com/office/powerpoint/2010/main" val="3737435554"/>
      </p:ext>
    </p:extLst>
  </p:cSld>
  <p:clrMapOvr>
    <a:masterClrMapping/>
  </p:clrMapOvr>
  <p:extLst>
    <p:ext uri="{DCECCB84-F9BA-43D5-87BE-67443E8EF086}">
      <p15:sldGuideLst xmlns:p15="http://schemas.microsoft.com/office/powerpoint/2012/main">
        <p15:guide id="1" orient="horz" pos="453" userDrawn="1">
          <p15:clr>
            <a:srgbClr val="8F8F8F"/>
          </p15:clr>
        </p15:guide>
        <p15:guide id="2" orient="horz" pos="1025" userDrawn="1">
          <p15:clr>
            <a:srgbClr val="8F8F8F"/>
          </p15:clr>
        </p15:guide>
        <p15:guide id="3" orient="horz" pos="1079" userDrawn="1">
          <p15:clr>
            <a:srgbClr val="FF96F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with Footer in Blu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2E71BF0-5156-4399-18F9-DC04A1A13E84}"/>
              </a:ext>
            </a:extLst>
          </p:cNvPr>
          <p:cNvSpPr>
            <a:spLocks noGrp="1"/>
          </p:cNvSpPr>
          <p:nvPr>
            <p:ph type="dt" sz="half" idx="10"/>
          </p:nvPr>
        </p:nvSpPr>
        <p:spPr/>
        <p:txBody>
          <a:bodyPr/>
          <a:lstStyle/>
          <a:p>
            <a:fld id="{197DF7FC-2311-4E03-AAFE-2DADE0839E10}" type="datetime4">
              <a:rPr lang="en-US" noProof="0" smtClean="0"/>
              <a:t>July 7, 2023</a:t>
            </a:fld>
            <a:endParaRPr lang="en-US" noProof="0"/>
          </a:p>
        </p:txBody>
      </p:sp>
      <p:sp>
        <p:nvSpPr>
          <p:cNvPr id="4" name="Slide Number Placeholder 3">
            <a:extLst>
              <a:ext uri="{FF2B5EF4-FFF2-40B4-BE49-F238E27FC236}">
                <a16:creationId xmlns:a16="http://schemas.microsoft.com/office/drawing/2014/main" id="{E295A234-FFCB-0330-7A76-CE07764E0D16}"/>
              </a:ext>
            </a:extLst>
          </p:cNvPr>
          <p:cNvSpPr>
            <a:spLocks noGrp="1"/>
          </p:cNvSpPr>
          <p:nvPr>
            <p:ph type="sldNum" sz="quarter" idx="11"/>
          </p:nvPr>
        </p:nvSpPr>
        <p:spPr/>
        <p:txBody>
          <a:bodyPr/>
          <a:lstStyle/>
          <a:p>
            <a:fld id="{2DDEA8E7-5F55-4A60-8EF9-470692FC5635}" type="slidenum">
              <a:rPr lang="en-US" noProof="0" smtClean="0"/>
              <a:pPr/>
              <a:t>‹#›</a:t>
            </a:fld>
            <a:endParaRPr lang="en-US" noProof="0"/>
          </a:p>
        </p:txBody>
      </p:sp>
      <p:sp>
        <p:nvSpPr>
          <p:cNvPr id="2" name="Guides" hidden="1">
            <a:extLst>
              <a:ext uri="{FF2B5EF4-FFF2-40B4-BE49-F238E27FC236}">
                <a16:creationId xmlns:a16="http://schemas.microsoft.com/office/drawing/2014/main" id="{701F89E3-1860-5814-889C-8F8203A4F6D4}"/>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Tree>
    <p:extLst>
      <p:ext uri="{BB962C8B-B14F-4D97-AF65-F5344CB8AC3E}">
        <p14:creationId xmlns:p14="http://schemas.microsoft.com/office/powerpoint/2010/main" val="2013338052"/>
      </p:ext>
    </p:extLst>
  </p:cSld>
  <p:clrMapOvr>
    <a:masterClrMapping/>
  </p:clrMapOvr>
  <p:extLst>
    <p:ext uri="{DCECCB84-F9BA-43D5-87BE-67443E8EF086}">
      <p15:sldGuideLst xmlns:p15="http://schemas.microsoft.com/office/powerpoint/2012/main">
        <p15:guide id="1" orient="horz" pos="453" userDrawn="1">
          <p15:clr>
            <a:srgbClr val="8F8F8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Blank with Footer in Whit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2E71BF0-5156-4399-18F9-DC04A1A13E84}"/>
              </a:ext>
            </a:extLst>
          </p:cNvPr>
          <p:cNvSpPr>
            <a:spLocks noGrp="1"/>
          </p:cNvSpPr>
          <p:nvPr>
            <p:ph type="dt" sz="half" idx="10"/>
          </p:nvPr>
        </p:nvSpPr>
        <p:spPr/>
        <p:txBody>
          <a:bodyPr/>
          <a:lstStyle>
            <a:lvl1pPr>
              <a:defRPr>
                <a:solidFill>
                  <a:schemeClr val="bg1"/>
                </a:solidFill>
              </a:defRPr>
            </a:lvl1pPr>
          </a:lstStyle>
          <a:p>
            <a:fld id="{197DF7FC-2311-4E03-AAFE-2DADE0839E10}" type="datetime4">
              <a:rPr lang="en-US" smtClean="0"/>
              <a:pPr/>
              <a:t>July 7, 2023</a:t>
            </a:fld>
            <a:endParaRPr lang="en-US"/>
          </a:p>
        </p:txBody>
      </p:sp>
      <p:sp>
        <p:nvSpPr>
          <p:cNvPr id="4" name="Slide Number Placeholder 3">
            <a:extLst>
              <a:ext uri="{FF2B5EF4-FFF2-40B4-BE49-F238E27FC236}">
                <a16:creationId xmlns:a16="http://schemas.microsoft.com/office/drawing/2014/main" id="{E295A234-FFCB-0330-7A76-CE07764E0D16}"/>
              </a:ext>
            </a:extLst>
          </p:cNvPr>
          <p:cNvSpPr>
            <a:spLocks noGrp="1"/>
          </p:cNvSpPr>
          <p:nvPr>
            <p:ph type="sldNum" sz="quarter" idx="11"/>
          </p:nvPr>
        </p:nvSpPr>
        <p:spPr/>
        <p:txBody>
          <a:bodyPr/>
          <a:lstStyle>
            <a:lvl1pPr>
              <a:defRPr>
                <a:solidFill>
                  <a:schemeClr val="bg1"/>
                </a:solidFill>
              </a:defRPr>
            </a:lvl1pPr>
          </a:lstStyle>
          <a:p>
            <a:fld id="{2DDEA8E7-5F55-4A60-8EF9-470692FC5635}" type="slidenum">
              <a:rPr lang="en-US" smtClean="0"/>
              <a:pPr/>
              <a:t>‹#›</a:t>
            </a:fld>
            <a:endParaRPr lang="en-US"/>
          </a:p>
        </p:txBody>
      </p:sp>
      <p:sp>
        <p:nvSpPr>
          <p:cNvPr id="5" name="Guides" hidden="1">
            <a:extLst>
              <a:ext uri="{FF2B5EF4-FFF2-40B4-BE49-F238E27FC236}">
                <a16:creationId xmlns:a16="http://schemas.microsoft.com/office/drawing/2014/main" id="{946AE6E0-28DF-FE32-2A53-3D57FC7ED221}"/>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7" name="Footers" descr="{&quot;templafy&quot;:{&quot;id&quot;:&quot;37bf3a59-c3d7-4ee6-b549-ac5503095b71&quot;}}">
            <a:extLst>
              <a:ext uri="{FF2B5EF4-FFF2-40B4-BE49-F238E27FC236}">
                <a16:creationId xmlns:a16="http://schemas.microsoft.com/office/drawing/2014/main" id="{AD7FCB85-6DF8-7133-9CEA-CE8EF93D41E2}"/>
              </a:ext>
            </a:extLst>
          </p:cNvPr>
          <p:cNvSpPr/>
          <p:nvPr userDrawn="1"/>
        </p:nvSpPr>
        <p:spPr>
          <a:xfrm>
            <a:off x="9055102" y="6439469"/>
            <a:ext cx="2412997" cy="180000"/>
          </a:xfrm>
          <a:prstGeom prst="rect">
            <a:avLst/>
          </a:prstGeom>
          <a:ln>
            <a:noFill/>
          </a:ln>
        </p:spPr>
        <p:txBody>
          <a:bodyPr vert="horz" lIns="0" tIns="0" rIns="0" bIns="0" rtlCol="0" anchor="b" anchorCtr="0"/>
          <a:lstStyle/>
          <a:p>
            <a:pPr lvl="0" algn="r"/>
            <a:r>
              <a:rPr lang="en-GB" sz="800" noProof="0" dirty="0">
                <a:solidFill>
                  <a:schemeClr val="bg1"/>
                </a:solidFill>
              </a:rPr>
              <a:t>Penn Medicine</a:t>
            </a:r>
          </a:p>
        </p:txBody>
      </p:sp>
    </p:spTree>
    <p:extLst>
      <p:ext uri="{BB962C8B-B14F-4D97-AF65-F5344CB8AC3E}">
        <p14:creationId xmlns:p14="http://schemas.microsoft.com/office/powerpoint/2010/main" val="2984639071"/>
      </p:ext>
    </p:extLst>
  </p:cSld>
  <p:clrMapOvr>
    <a:masterClrMapping/>
  </p:clrMapOvr>
  <p:extLst>
    <p:ext uri="{DCECCB84-F9BA-43D5-87BE-67443E8EF086}">
      <p15:sldGuideLst xmlns:p15="http://schemas.microsoft.com/office/powerpoint/2012/main">
        <p15:guide id="1" orient="horz" pos="453" userDrawn="1">
          <p15:clr>
            <a:srgbClr val="8F8F8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Guides" hidden="1">
            <a:extLst>
              <a:ext uri="{FF2B5EF4-FFF2-40B4-BE49-F238E27FC236}">
                <a16:creationId xmlns:a16="http://schemas.microsoft.com/office/drawing/2014/main" id="{8CBDB7B0-4561-2F0F-FCA3-EB062B658535}"/>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Tree>
    <p:extLst>
      <p:ext uri="{BB962C8B-B14F-4D97-AF65-F5344CB8AC3E}">
        <p14:creationId xmlns:p14="http://schemas.microsoft.com/office/powerpoint/2010/main" val="1270292570"/>
      </p:ext>
    </p:extLst>
  </p:cSld>
  <p:clrMapOvr>
    <a:masterClrMapping/>
  </p:clrMapOvr>
  <p:extLst>
    <p:ext uri="{DCECCB84-F9BA-43D5-87BE-67443E8EF086}">
      <p15:sldGuideLst xmlns:p15="http://schemas.microsoft.com/office/powerpoint/2012/main">
        <p15:guide id="1" orient="horz" pos="453" userDrawn="1">
          <p15:clr>
            <a:srgbClr val="8F8F8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losing A">
    <p:bg>
      <p:bgPr>
        <a:gradFill>
          <a:gsLst>
            <a:gs pos="22000">
              <a:schemeClr val="bg1"/>
            </a:gs>
            <a:gs pos="100000">
              <a:schemeClr val="accent6"/>
            </a:gs>
          </a:gsLst>
          <a:lin ang="8100000" scaled="1"/>
        </a:gradFill>
        <a:effectLst/>
      </p:bgPr>
    </p:bg>
    <p:spTree>
      <p:nvGrpSpPr>
        <p:cNvPr id="1" name=""/>
        <p:cNvGrpSpPr/>
        <p:nvPr/>
      </p:nvGrpSpPr>
      <p:grpSpPr>
        <a:xfrm>
          <a:off x="0" y="0"/>
          <a:ext cx="0" cy="0"/>
          <a:chOff x="0" y="0"/>
          <a:chExt cx="0" cy="0"/>
        </a:xfrm>
      </p:grpSpPr>
      <p:sp>
        <p:nvSpPr>
          <p:cNvPr id="13" name="Guides" hidden="1">
            <a:extLst>
              <a:ext uri="{FF2B5EF4-FFF2-40B4-BE49-F238E27FC236}">
                <a16:creationId xmlns:a16="http://schemas.microsoft.com/office/drawing/2014/main" id="{768174D0-A75B-3CA3-FFC4-1ED1D5AE0321}"/>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2" name="Line top Placeholder 20">
            <a:extLst>
              <a:ext uri="{FF2B5EF4-FFF2-40B4-BE49-F238E27FC236}">
                <a16:creationId xmlns:a16="http://schemas.microsoft.com/office/drawing/2014/main" id="{38615178-D3EF-0351-B14B-847E20DE72E5}"/>
              </a:ext>
            </a:extLst>
          </p:cNvPr>
          <p:cNvSpPr>
            <a:spLocks noGrp="1"/>
          </p:cNvSpPr>
          <p:nvPr>
            <p:ph type="body" sz="quarter" idx="24" hasCustomPrompt="1"/>
          </p:nvPr>
        </p:nvSpPr>
        <p:spPr>
          <a:xfrm>
            <a:off x="0" y="0"/>
            <a:ext cx="12193200" cy="36000"/>
          </a:xfrm>
          <a:solidFill>
            <a:srgbClr val="990000"/>
          </a:solidFill>
          <a:ln>
            <a:solidFill>
              <a:srgbClr val="990000">
                <a:alpha val="0"/>
              </a:srgbClr>
            </a:solidFill>
          </a:ln>
        </p:spPr>
        <p:txBody>
          <a:bodyPr/>
          <a:lstStyle>
            <a:lvl1pPr marL="0" indent="0">
              <a:buNone/>
              <a:defRPr sz="600">
                <a:noFill/>
              </a:defRPr>
            </a:lvl1pPr>
            <a:lvl2pPr marL="0" indent="0">
              <a:defRPr sz="600">
                <a:noFill/>
              </a:defRPr>
            </a:lvl2pPr>
            <a:lvl3pPr marL="0" indent="0">
              <a:defRPr sz="600">
                <a:noFill/>
              </a:defRPr>
            </a:lvl3pPr>
            <a:lvl4pPr marL="0" indent="0">
              <a:defRPr sz="600">
                <a:noFill/>
              </a:defRPr>
            </a:lvl4pPr>
            <a:lvl5pPr marL="0" indent="0">
              <a:defRPr sz="600">
                <a:noFill/>
              </a:defRPr>
            </a:lvl5pPr>
          </a:lstStyle>
          <a:p>
            <a:pPr lvl="0"/>
            <a:r>
              <a:rPr lang="en-US" dirty="0"/>
              <a:t>.</a:t>
            </a:r>
          </a:p>
        </p:txBody>
      </p:sp>
      <p:grpSp>
        <p:nvGrpSpPr>
          <p:cNvPr id="3" name="Group 2">
            <a:extLst>
              <a:ext uri="{FF2B5EF4-FFF2-40B4-BE49-F238E27FC236}">
                <a16:creationId xmlns:a16="http://schemas.microsoft.com/office/drawing/2014/main" id="{32226A66-5DC3-953F-2B42-68A9AAEE705B}"/>
              </a:ext>
            </a:extLst>
          </p:cNvPr>
          <p:cNvGrpSpPr/>
          <p:nvPr userDrawn="1"/>
        </p:nvGrpSpPr>
        <p:grpSpPr>
          <a:xfrm>
            <a:off x="4724397" y="3211027"/>
            <a:ext cx="2743202" cy="435946"/>
            <a:chOff x="728662" y="709353"/>
            <a:chExt cx="2743202" cy="435946"/>
          </a:xfrm>
        </p:grpSpPr>
        <p:pic>
          <p:nvPicPr>
            <p:cNvPr id="4" name="Picture 3">
              <a:extLst>
                <a:ext uri="{FF2B5EF4-FFF2-40B4-BE49-F238E27FC236}">
                  <a16:creationId xmlns:a16="http://schemas.microsoft.com/office/drawing/2014/main" id="{C344384E-4AF3-B4A4-F189-409E7C8A0413}"/>
                </a:ext>
              </a:extLst>
            </p:cNvPr>
            <p:cNvPicPr>
              <a:picLocks noChangeAspect="1"/>
            </p:cNvPicPr>
            <p:nvPr/>
          </p:nvPicPr>
          <p:blipFill rotWithShape="1">
            <a:blip r:embed="rId3">
              <a:extLst>
                <a:ext uri="{28A0092B-C50C-407E-A947-70E740481C1C}">
                  <a14:useLocalDpi xmlns:a14="http://schemas.microsoft.com/office/drawing/2010/main" val="0"/>
                </a:ext>
              </a:extLst>
            </a:blip>
            <a:srcRect r="86053"/>
            <a:stretch/>
          </p:blipFill>
          <p:spPr>
            <a:xfrm>
              <a:off x="728662" y="709353"/>
              <a:ext cx="381588" cy="435946"/>
            </a:xfrm>
            <a:prstGeom prst="rect">
              <a:avLst/>
            </a:prstGeom>
          </p:spPr>
        </p:pic>
        <p:sp>
          <p:nvSpPr>
            <p:cNvPr id="5" name="Freeform 33">
              <a:extLst>
                <a:ext uri="{FF2B5EF4-FFF2-40B4-BE49-F238E27FC236}">
                  <a16:creationId xmlns:a16="http://schemas.microsoft.com/office/drawing/2014/main" id="{0DE36B48-2DFA-C617-11D3-E6301B89EAC4}"/>
                </a:ext>
              </a:extLst>
            </p:cNvPr>
            <p:cNvSpPr>
              <a:spLocks noEditPoints="1"/>
            </p:cNvSpPr>
            <p:nvPr/>
          </p:nvSpPr>
          <p:spPr bwMode="auto">
            <a:xfrm>
              <a:off x="1222376" y="709353"/>
              <a:ext cx="2249488" cy="295275"/>
            </a:xfrm>
            <a:custGeom>
              <a:avLst/>
              <a:gdLst>
                <a:gd name="T0" fmla="*/ 3918 w 3977"/>
                <a:gd name="T1" fmla="*/ 318 h 515"/>
                <a:gd name="T2" fmla="*/ 3977 w 3977"/>
                <a:gd name="T3" fmla="*/ 433 h 515"/>
                <a:gd name="T4" fmla="*/ 3973 w 3977"/>
                <a:gd name="T5" fmla="*/ 332 h 515"/>
                <a:gd name="T6" fmla="*/ 3688 w 3977"/>
                <a:gd name="T7" fmla="*/ 493 h 515"/>
                <a:gd name="T8" fmla="*/ 3585 w 3977"/>
                <a:gd name="T9" fmla="*/ 308 h 515"/>
                <a:gd name="T10" fmla="*/ 3488 w 3977"/>
                <a:gd name="T11" fmla="*/ 507 h 515"/>
                <a:gd name="T12" fmla="*/ 3337 w 3977"/>
                <a:gd name="T13" fmla="*/ 235 h 515"/>
                <a:gd name="T14" fmla="*/ 3543 w 3977"/>
                <a:gd name="T15" fmla="*/ 212 h 515"/>
                <a:gd name="T16" fmla="*/ 3280 w 3977"/>
                <a:gd name="T17" fmla="*/ 99 h 515"/>
                <a:gd name="T18" fmla="*/ 3280 w 3977"/>
                <a:gd name="T19" fmla="*/ 99 h 515"/>
                <a:gd name="T20" fmla="*/ 3163 w 3977"/>
                <a:gd name="T21" fmla="*/ 507 h 515"/>
                <a:gd name="T22" fmla="*/ 3163 w 3977"/>
                <a:gd name="T23" fmla="*/ 221 h 515"/>
                <a:gd name="T24" fmla="*/ 2812 w 3977"/>
                <a:gd name="T25" fmla="*/ 99 h 515"/>
                <a:gd name="T26" fmla="*/ 2812 w 3977"/>
                <a:gd name="T27" fmla="*/ 99 h 515"/>
                <a:gd name="T28" fmla="*/ 2852 w 3977"/>
                <a:gd name="T29" fmla="*/ 507 h 515"/>
                <a:gd name="T30" fmla="*/ 2695 w 3977"/>
                <a:gd name="T31" fmla="*/ 235 h 515"/>
                <a:gd name="T32" fmla="*/ 2804 w 3977"/>
                <a:gd name="T33" fmla="*/ 453 h 515"/>
                <a:gd name="T34" fmla="*/ 2521 w 3977"/>
                <a:gd name="T35" fmla="*/ 494 h 515"/>
                <a:gd name="T36" fmla="*/ 2621 w 3977"/>
                <a:gd name="T37" fmla="*/ 451 h 515"/>
                <a:gd name="T38" fmla="*/ 2470 w 3977"/>
                <a:gd name="T39" fmla="*/ 212 h 515"/>
                <a:gd name="T40" fmla="*/ 2512 w 3977"/>
                <a:gd name="T41" fmla="*/ 9 h 515"/>
                <a:gd name="T42" fmla="*/ 2236 w 3977"/>
                <a:gd name="T43" fmla="*/ 318 h 515"/>
                <a:gd name="T44" fmla="*/ 2236 w 3977"/>
                <a:gd name="T45" fmla="*/ 318 h 515"/>
                <a:gd name="T46" fmla="*/ 2295 w 3977"/>
                <a:gd name="T47" fmla="*/ 454 h 515"/>
                <a:gd name="T48" fmla="*/ 2080 w 3977"/>
                <a:gd name="T49" fmla="*/ 332 h 515"/>
                <a:gd name="T50" fmla="*/ 1949 w 3977"/>
                <a:gd name="T51" fmla="*/ 414 h 515"/>
                <a:gd name="T52" fmla="*/ 1887 w 3977"/>
                <a:gd name="T53" fmla="*/ 423 h 515"/>
                <a:gd name="T54" fmla="*/ 1537 w 3977"/>
                <a:gd name="T55" fmla="*/ 124 h 515"/>
                <a:gd name="T56" fmla="*/ 1426 w 3977"/>
                <a:gd name="T57" fmla="*/ 507 h 515"/>
                <a:gd name="T58" fmla="*/ 1453 w 3977"/>
                <a:gd name="T59" fmla="*/ 44 h 515"/>
                <a:gd name="T60" fmla="*/ 1977 w 3977"/>
                <a:gd name="T61" fmla="*/ 57 h 515"/>
                <a:gd name="T62" fmla="*/ 1342 w 3977"/>
                <a:gd name="T63" fmla="*/ 507 h 515"/>
                <a:gd name="T64" fmla="*/ 1175 w 3977"/>
                <a:gd name="T65" fmla="*/ 242 h 515"/>
                <a:gd name="T66" fmla="*/ 991 w 3977"/>
                <a:gd name="T67" fmla="*/ 507 h 515"/>
                <a:gd name="T68" fmla="*/ 991 w 3977"/>
                <a:gd name="T69" fmla="*/ 221 h 515"/>
                <a:gd name="T70" fmla="*/ 1294 w 3977"/>
                <a:gd name="T71" fmla="*/ 315 h 515"/>
                <a:gd name="T72" fmla="*/ 978 w 3977"/>
                <a:gd name="T73" fmla="*/ 493 h 515"/>
                <a:gd name="T74" fmla="*/ 875 w 3977"/>
                <a:gd name="T75" fmla="*/ 308 h 515"/>
                <a:gd name="T76" fmla="*/ 778 w 3977"/>
                <a:gd name="T77" fmla="*/ 507 h 515"/>
                <a:gd name="T78" fmla="*/ 627 w 3977"/>
                <a:gd name="T79" fmla="*/ 235 h 515"/>
                <a:gd name="T80" fmla="*/ 833 w 3977"/>
                <a:gd name="T81" fmla="*/ 212 h 515"/>
                <a:gd name="T82" fmla="*/ 552 w 3977"/>
                <a:gd name="T83" fmla="*/ 318 h 515"/>
                <a:gd name="T84" fmla="*/ 396 w 3977"/>
                <a:gd name="T85" fmla="*/ 332 h 515"/>
                <a:gd name="T86" fmla="*/ 493 w 3977"/>
                <a:gd name="T87" fmla="*/ 515 h 515"/>
                <a:gd name="T88" fmla="*/ 396 w 3977"/>
                <a:gd name="T89" fmla="*/ 332 h 515"/>
                <a:gd name="T90" fmla="*/ 172 w 3977"/>
                <a:gd name="T91" fmla="*/ 61 h 515"/>
                <a:gd name="T92" fmla="*/ 114 w 3977"/>
                <a:gd name="T93" fmla="*/ 419 h 515"/>
                <a:gd name="T94" fmla="*/ 53 w 3977"/>
                <a:gd name="T95" fmla="*/ 421 h 515"/>
                <a:gd name="T96" fmla="*/ 349 w 3977"/>
                <a:gd name="T97" fmla="*/ 175 h 515"/>
                <a:gd name="T98" fmla="*/ 3135 w 3977"/>
                <a:gd name="T99" fmla="*/ 313 h 515"/>
                <a:gd name="T100" fmla="*/ 3036 w 3977"/>
                <a:gd name="T101" fmla="*/ 491 h 515"/>
                <a:gd name="T102" fmla="*/ 3021 w 3977"/>
                <a:gd name="T103" fmla="*/ 212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977" h="515">
                  <a:moveTo>
                    <a:pt x="3918" y="318"/>
                  </a:moveTo>
                  <a:lnTo>
                    <a:pt x="3918" y="318"/>
                  </a:lnTo>
                  <a:cubicBezTo>
                    <a:pt x="3921" y="255"/>
                    <a:pt x="3878" y="229"/>
                    <a:pt x="3842" y="229"/>
                  </a:cubicBezTo>
                  <a:cubicBezTo>
                    <a:pt x="3794" y="229"/>
                    <a:pt x="3766" y="265"/>
                    <a:pt x="3762" y="318"/>
                  </a:cubicBezTo>
                  <a:lnTo>
                    <a:pt x="3918" y="318"/>
                  </a:lnTo>
                  <a:lnTo>
                    <a:pt x="3918" y="318"/>
                  </a:lnTo>
                  <a:close/>
                  <a:moveTo>
                    <a:pt x="3762" y="332"/>
                  </a:moveTo>
                  <a:lnTo>
                    <a:pt x="3762" y="332"/>
                  </a:lnTo>
                  <a:cubicBezTo>
                    <a:pt x="3761" y="461"/>
                    <a:pt x="3838" y="493"/>
                    <a:pt x="3876" y="493"/>
                  </a:cubicBezTo>
                  <a:cubicBezTo>
                    <a:pt x="3916" y="493"/>
                    <a:pt x="3936" y="479"/>
                    <a:pt x="3977" y="433"/>
                  </a:cubicBezTo>
                  <a:lnTo>
                    <a:pt x="3977" y="454"/>
                  </a:lnTo>
                  <a:cubicBezTo>
                    <a:pt x="3943" y="498"/>
                    <a:pt x="3909" y="515"/>
                    <a:pt x="3859" y="515"/>
                  </a:cubicBezTo>
                  <a:cubicBezTo>
                    <a:pt x="3770" y="515"/>
                    <a:pt x="3705" y="453"/>
                    <a:pt x="3705" y="367"/>
                  </a:cubicBezTo>
                  <a:cubicBezTo>
                    <a:pt x="3705" y="280"/>
                    <a:pt x="3768" y="212"/>
                    <a:pt x="3849" y="212"/>
                  </a:cubicBezTo>
                  <a:cubicBezTo>
                    <a:pt x="3915" y="212"/>
                    <a:pt x="3977" y="266"/>
                    <a:pt x="3973" y="332"/>
                  </a:cubicBezTo>
                  <a:lnTo>
                    <a:pt x="3762" y="332"/>
                  </a:lnTo>
                  <a:lnTo>
                    <a:pt x="3762" y="332"/>
                  </a:lnTo>
                  <a:close/>
                  <a:moveTo>
                    <a:pt x="3640" y="444"/>
                  </a:moveTo>
                  <a:lnTo>
                    <a:pt x="3640" y="444"/>
                  </a:lnTo>
                  <a:cubicBezTo>
                    <a:pt x="3640" y="482"/>
                    <a:pt x="3648" y="493"/>
                    <a:pt x="3688" y="493"/>
                  </a:cubicBezTo>
                  <a:lnTo>
                    <a:pt x="3688" y="507"/>
                  </a:lnTo>
                  <a:lnTo>
                    <a:pt x="3536" y="507"/>
                  </a:lnTo>
                  <a:lnTo>
                    <a:pt x="3536" y="493"/>
                  </a:lnTo>
                  <a:cubicBezTo>
                    <a:pt x="3574" y="493"/>
                    <a:pt x="3585" y="484"/>
                    <a:pt x="3585" y="457"/>
                  </a:cubicBezTo>
                  <a:lnTo>
                    <a:pt x="3585" y="308"/>
                  </a:lnTo>
                  <a:cubicBezTo>
                    <a:pt x="3585" y="262"/>
                    <a:pt x="3552" y="242"/>
                    <a:pt x="3521" y="242"/>
                  </a:cubicBezTo>
                  <a:cubicBezTo>
                    <a:pt x="3493" y="242"/>
                    <a:pt x="3468" y="260"/>
                    <a:pt x="3439" y="298"/>
                  </a:cubicBezTo>
                  <a:lnTo>
                    <a:pt x="3439" y="438"/>
                  </a:lnTo>
                  <a:cubicBezTo>
                    <a:pt x="3439" y="482"/>
                    <a:pt x="3445" y="493"/>
                    <a:pt x="3488" y="493"/>
                  </a:cubicBezTo>
                  <a:lnTo>
                    <a:pt x="3488" y="507"/>
                  </a:lnTo>
                  <a:lnTo>
                    <a:pt x="3337" y="507"/>
                  </a:lnTo>
                  <a:lnTo>
                    <a:pt x="3337" y="493"/>
                  </a:lnTo>
                  <a:cubicBezTo>
                    <a:pt x="3375" y="493"/>
                    <a:pt x="3385" y="490"/>
                    <a:pt x="3385" y="438"/>
                  </a:cubicBezTo>
                  <a:lnTo>
                    <a:pt x="3385" y="277"/>
                  </a:lnTo>
                  <a:cubicBezTo>
                    <a:pt x="3385" y="242"/>
                    <a:pt x="3376" y="235"/>
                    <a:pt x="3337" y="235"/>
                  </a:cubicBezTo>
                  <a:lnTo>
                    <a:pt x="3337" y="221"/>
                  </a:lnTo>
                  <a:lnTo>
                    <a:pt x="3426" y="212"/>
                  </a:lnTo>
                  <a:lnTo>
                    <a:pt x="3439" y="212"/>
                  </a:lnTo>
                  <a:lnTo>
                    <a:pt x="3439" y="270"/>
                  </a:lnTo>
                  <a:cubicBezTo>
                    <a:pt x="3473" y="231"/>
                    <a:pt x="3507" y="212"/>
                    <a:pt x="3543" y="212"/>
                  </a:cubicBezTo>
                  <a:cubicBezTo>
                    <a:pt x="3591" y="212"/>
                    <a:pt x="3640" y="246"/>
                    <a:pt x="3640" y="315"/>
                  </a:cubicBezTo>
                  <a:lnTo>
                    <a:pt x="3640" y="444"/>
                  </a:lnTo>
                  <a:lnTo>
                    <a:pt x="3640" y="444"/>
                  </a:lnTo>
                  <a:close/>
                  <a:moveTo>
                    <a:pt x="3280" y="99"/>
                  </a:moveTo>
                  <a:lnTo>
                    <a:pt x="3280" y="99"/>
                  </a:lnTo>
                  <a:cubicBezTo>
                    <a:pt x="3280" y="119"/>
                    <a:pt x="3265" y="135"/>
                    <a:pt x="3245" y="135"/>
                  </a:cubicBezTo>
                  <a:cubicBezTo>
                    <a:pt x="3226" y="135"/>
                    <a:pt x="3210" y="119"/>
                    <a:pt x="3210" y="99"/>
                  </a:cubicBezTo>
                  <a:cubicBezTo>
                    <a:pt x="3210" y="80"/>
                    <a:pt x="3226" y="65"/>
                    <a:pt x="3245" y="65"/>
                  </a:cubicBezTo>
                  <a:cubicBezTo>
                    <a:pt x="3265" y="65"/>
                    <a:pt x="3280" y="80"/>
                    <a:pt x="3280" y="99"/>
                  </a:cubicBezTo>
                  <a:lnTo>
                    <a:pt x="3280" y="99"/>
                  </a:lnTo>
                  <a:close/>
                  <a:moveTo>
                    <a:pt x="3272" y="453"/>
                  </a:moveTo>
                  <a:lnTo>
                    <a:pt x="3272" y="453"/>
                  </a:lnTo>
                  <a:cubicBezTo>
                    <a:pt x="3272" y="482"/>
                    <a:pt x="3279" y="493"/>
                    <a:pt x="3320" y="493"/>
                  </a:cubicBezTo>
                  <a:lnTo>
                    <a:pt x="3320" y="507"/>
                  </a:lnTo>
                  <a:lnTo>
                    <a:pt x="3163" y="507"/>
                  </a:lnTo>
                  <a:lnTo>
                    <a:pt x="3163" y="493"/>
                  </a:lnTo>
                  <a:cubicBezTo>
                    <a:pt x="3207" y="493"/>
                    <a:pt x="3217" y="487"/>
                    <a:pt x="3217" y="453"/>
                  </a:cubicBezTo>
                  <a:lnTo>
                    <a:pt x="3217" y="278"/>
                  </a:lnTo>
                  <a:cubicBezTo>
                    <a:pt x="3217" y="238"/>
                    <a:pt x="3205" y="235"/>
                    <a:pt x="3163" y="235"/>
                  </a:cubicBezTo>
                  <a:lnTo>
                    <a:pt x="3163" y="221"/>
                  </a:lnTo>
                  <a:lnTo>
                    <a:pt x="3258" y="212"/>
                  </a:lnTo>
                  <a:lnTo>
                    <a:pt x="3272" y="212"/>
                  </a:lnTo>
                  <a:lnTo>
                    <a:pt x="3272" y="453"/>
                  </a:lnTo>
                  <a:lnTo>
                    <a:pt x="3272" y="453"/>
                  </a:lnTo>
                  <a:close/>
                  <a:moveTo>
                    <a:pt x="2812" y="99"/>
                  </a:moveTo>
                  <a:lnTo>
                    <a:pt x="2812" y="99"/>
                  </a:lnTo>
                  <a:cubicBezTo>
                    <a:pt x="2812" y="119"/>
                    <a:pt x="2797" y="135"/>
                    <a:pt x="2778" y="135"/>
                  </a:cubicBezTo>
                  <a:cubicBezTo>
                    <a:pt x="2758" y="135"/>
                    <a:pt x="2742" y="119"/>
                    <a:pt x="2742" y="99"/>
                  </a:cubicBezTo>
                  <a:cubicBezTo>
                    <a:pt x="2742" y="80"/>
                    <a:pt x="2758" y="65"/>
                    <a:pt x="2778" y="65"/>
                  </a:cubicBezTo>
                  <a:cubicBezTo>
                    <a:pt x="2797" y="65"/>
                    <a:pt x="2812" y="80"/>
                    <a:pt x="2812" y="99"/>
                  </a:cubicBezTo>
                  <a:lnTo>
                    <a:pt x="2812" y="99"/>
                  </a:lnTo>
                  <a:close/>
                  <a:moveTo>
                    <a:pt x="2804" y="453"/>
                  </a:moveTo>
                  <a:lnTo>
                    <a:pt x="2804" y="453"/>
                  </a:lnTo>
                  <a:cubicBezTo>
                    <a:pt x="2804" y="482"/>
                    <a:pt x="2811" y="493"/>
                    <a:pt x="2852" y="493"/>
                  </a:cubicBezTo>
                  <a:lnTo>
                    <a:pt x="2852" y="507"/>
                  </a:lnTo>
                  <a:lnTo>
                    <a:pt x="2695" y="507"/>
                  </a:lnTo>
                  <a:lnTo>
                    <a:pt x="2695" y="493"/>
                  </a:lnTo>
                  <a:cubicBezTo>
                    <a:pt x="2739" y="493"/>
                    <a:pt x="2749" y="487"/>
                    <a:pt x="2749" y="453"/>
                  </a:cubicBezTo>
                  <a:lnTo>
                    <a:pt x="2749" y="278"/>
                  </a:lnTo>
                  <a:cubicBezTo>
                    <a:pt x="2749" y="238"/>
                    <a:pt x="2737" y="235"/>
                    <a:pt x="2695" y="235"/>
                  </a:cubicBezTo>
                  <a:lnTo>
                    <a:pt x="2695" y="221"/>
                  </a:lnTo>
                  <a:lnTo>
                    <a:pt x="2790" y="212"/>
                  </a:lnTo>
                  <a:lnTo>
                    <a:pt x="2804" y="212"/>
                  </a:lnTo>
                  <a:lnTo>
                    <a:pt x="2804" y="453"/>
                  </a:lnTo>
                  <a:lnTo>
                    <a:pt x="2804" y="453"/>
                  </a:lnTo>
                  <a:close/>
                  <a:moveTo>
                    <a:pt x="2566" y="278"/>
                  </a:moveTo>
                  <a:lnTo>
                    <a:pt x="2566" y="278"/>
                  </a:lnTo>
                  <a:cubicBezTo>
                    <a:pt x="2543" y="247"/>
                    <a:pt x="2512" y="229"/>
                    <a:pt x="2483" y="229"/>
                  </a:cubicBezTo>
                  <a:cubicBezTo>
                    <a:pt x="2431" y="229"/>
                    <a:pt x="2395" y="276"/>
                    <a:pt x="2395" y="346"/>
                  </a:cubicBezTo>
                  <a:cubicBezTo>
                    <a:pt x="2395" y="414"/>
                    <a:pt x="2427" y="494"/>
                    <a:pt x="2521" y="494"/>
                  </a:cubicBezTo>
                  <a:cubicBezTo>
                    <a:pt x="2553" y="494"/>
                    <a:pt x="2566" y="481"/>
                    <a:pt x="2566" y="450"/>
                  </a:cubicBezTo>
                  <a:lnTo>
                    <a:pt x="2566" y="278"/>
                  </a:lnTo>
                  <a:lnTo>
                    <a:pt x="2566" y="278"/>
                  </a:lnTo>
                  <a:close/>
                  <a:moveTo>
                    <a:pt x="2621" y="451"/>
                  </a:moveTo>
                  <a:lnTo>
                    <a:pt x="2621" y="451"/>
                  </a:lnTo>
                  <a:cubicBezTo>
                    <a:pt x="2621" y="482"/>
                    <a:pt x="2632" y="493"/>
                    <a:pt x="2669" y="493"/>
                  </a:cubicBezTo>
                  <a:lnTo>
                    <a:pt x="2669" y="507"/>
                  </a:lnTo>
                  <a:lnTo>
                    <a:pt x="2502" y="507"/>
                  </a:lnTo>
                  <a:cubicBezTo>
                    <a:pt x="2381" y="507"/>
                    <a:pt x="2336" y="425"/>
                    <a:pt x="2336" y="358"/>
                  </a:cubicBezTo>
                  <a:cubicBezTo>
                    <a:pt x="2336" y="277"/>
                    <a:pt x="2395" y="212"/>
                    <a:pt x="2470" y="212"/>
                  </a:cubicBezTo>
                  <a:cubicBezTo>
                    <a:pt x="2500" y="212"/>
                    <a:pt x="2530" y="223"/>
                    <a:pt x="2566" y="247"/>
                  </a:cubicBezTo>
                  <a:lnTo>
                    <a:pt x="2566" y="72"/>
                  </a:lnTo>
                  <a:cubicBezTo>
                    <a:pt x="2566" y="31"/>
                    <a:pt x="2556" y="23"/>
                    <a:pt x="2528" y="23"/>
                  </a:cubicBezTo>
                  <a:lnTo>
                    <a:pt x="2512" y="23"/>
                  </a:lnTo>
                  <a:lnTo>
                    <a:pt x="2512" y="9"/>
                  </a:lnTo>
                  <a:lnTo>
                    <a:pt x="2607" y="0"/>
                  </a:lnTo>
                  <a:lnTo>
                    <a:pt x="2621" y="0"/>
                  </a:lnTo>
                  <a:lnTo>
                    <a:pt x="2621" y="451"/>
                  </a:lnTo>
                  <a:lnTo>
                    <a:pt x="2621" y="451"/>
                  </a:lnTo>
                  <a:close/>
                  <a:moveTo>
                    <a:pt x="2236" y="318"/>
                  </a:moveTo>
                  <a:lnTo>
                    <a:pt x="2236" y="318"/>
                  </a:lnTo>
                  <a:cubicBezTo>
                    <a:pt x="2239" y="255"/>
                    <a:pt x="2196" y="229"/>
                    <a:pt x="2159" y="229"/>
                  </a:cubicBezTo>
                  <a:cubicBezTo>
                    <a:pt x="2112" y="229"/>
                    <a:pt x="2083" y="265"/>
                    <a:pt x="2080" y="318"/>
                  </a:cubicBezTo>
                  <a:lnTo>
                    <a:pt x="2236" y="318"/>
                  </a:lnTo>
                  <a:lnTo>
                    <a:pt x="2236" y="318"/>
                  </a:lnTo>
                  <a:close/>
                  <a:moveTo>
                    <a:pt x="2080" y="332"/>
                  </a:moveTo>
                  <a:lnTo>
                    <a:pt x="2080" y="332"/>
                  </a:lnTo>
                  <a:cubicBezTo>
                    <a:pt x="2079" y="461"/>
                    <a:pt x="2155" y="493"/>
                    <a:pt x="2194" y="493"/>
                  </a:cubicBezTo>
                  <a:cubicBezTo>
                    <a:pt x="2234" y="493"/>
                    <a:pt x="2254" y="479"/>
                    <a:pt x="2295" y="433"/>
                  </a:cubicBezTo>
                  <a:lnTo>
                    <a:pt x="2295" y="454"/>
                  </a:lnTo>
                  <a:cubicBezTo>
                    <a:pt x="2260" y="498"/>
                    <a:pt x="2227" y="515"/>
                    <a:pt x="2177" y="515"/>
                  </a:cubicBezTo>
                  <a:cubicBezTo>
                    <a:pt x="2088" y="515"/>
                    <a:pt x="2023" y="453"/>
                    <a:pt x="2023" y="367"/>
                  </a:cubicBezTo>
                  <a:cubicBezTo>
                    <a:pt x="2023" y="280"/>
                    <a:pt x="2086" y="212"/>
                    <a:pt x="2167" y="212"/>
                  </a:cubicBezTo>
                  <a:cubicBezTo>
                    <a:pt x="2233" y="212"/>
                    <a:pt x="2294" y="266"/>
                    <a:pt x="2290" y="332"/>
                  </a:cubicBezTo>
                  <a:lnTo>
                    <a:pt x="2080" y="332"/>
                  </a:lnTo>
                  <a:lnTo>
                    <a:pt x="2080" y="332"/>
                  </a:lnTo>
                  <a:close/>
                  <a:moveTo>
                    <a:pt x="1977" y="57"/>
                  </a:moveTo>
                  <a:lnTo>
                    <a:pt x="1977" y="57"/>
                  </a:lnTo>
                  <a:cubicBezTo>
                    <a:pt x="1937" y="58"/>
                    <a:pt x="1922" y="86"/>
                    <a:pt x="1925" y="129"/>
                  </a:cubicBezTo>
                  <a:lnTo>
                    <a:pt x="1949" y="414"/>
                  </a:lnTo>
                  <a:cubicBezTo>
                    <a:pt x="1954" y="471"/>
                    <a:pt x="1963" y="489"/>
                    <a:pt x="2006" y="493"/>
                  </a:cubicBezTo>
                  <a:lnTo>
                    <a:pt x="2006" y="507"/>
                  </a:lnTo>
                  <a:lnTo>
                    <a:pt x="1840" y="507"/>
                  </a:lnTo>
                  <a:lnTo>
                    <a:pt x="1840" y="493"/>
                  </a:lnTo>
                  <a:cubicBezTo>
                    <a:pt x="1878" y="486"/>
                    <a:pt x="1890" y="469"/>
                    <a:pt x="1887" y="423"/>
                  </a:cubicBezTo>
                  <a:lnTo>
                    <a:pt x="1865" y="124"/>
                  </a:lnTo>
                  <a:lnTo>
                    <a:pt x="1863" y="124"/>
                  </a:lnTo>
                  <a:lnTo>
                    <a:pt x="1705" y="507"/>
                  </a:lnTo>
                  <a:lnTo>
                    <a:pt x="1693" y="507"/>
                  </a:lnTo>
                  <a:lnTo>
                    <a:pt x="1537" y="124"/>
                  </a:lnTo>
                  <a:lnTo>
                    <a:pt x="1536" y="124"/>
                  </a:lnTo>
                  <a:lnTo>
                    <a:pt x="1510" y="410"/>
                  </a:lnTo>
                  <a:cubicBezTo>
                    <a:pt x="1506" y="456"/>
                    <a:pt x="1523" y="484"/>
                    <a:pt x="1570" y="493"/>
                  </a:cubicBezTo>
                  <a:lnTo>
                    <a:pt x="1570" y="507"/>
                  </a:lnTo>
                  <a:lnTo>
                    <a:pt x="1426" y="507"/>
                  </a:lnTo>
                  <a:lnTo>
                    <a:pt x="1426" y="493"/>
                  </a:lnTo>
                  <a:cubicBezTo>
                    <a:pt x="1473" y="486"/>
                    <a:pt x="1480" y="459"/>
                    <a:pt x="1485" y="408"/>
                  </a:cubicBezTo>
                  <a:lnTo>
                    <a:pt x="1513" y="90"/>
                  </a:lnTo>
                  <a:cubicBezTo>
                    <a:pt x="1495" y="70"/>
                    <a:pt x="1479" y="61"/>
                    <a:pt x="1453" y="57"/>
                  </a:cubicBezTo>
                  <a:lnTo>
                    <a:pt x="1453" y="44"/>
                  </a:lnTo>
                  <a:lnTo>
                    <a:pt x="1570" y="44"/>
                  </a:lnTo>
                  <a:lnTo>
                    <a:pt x="1718" y="408"/>
                  </a:lnTo>
                  <a:lnTo>
                    <a:pt x="1868" y="44"/>
                  </a:lnTo>
                  <a:lnTo>
                    <a:pt x="1977" y="44"/>
                  </a:lnTo>
                  <a:lnTo>
                    <a:pt x="1977" y="57"/>
                  </a:lnTo>
                  <a:lnTo>
                    <a:pt x="1977" y="57"/>
                  </a:lnTo>
                  <a:close/>
                  <a:moveTo>
                    <a:pt x="1294" y="444"/>
                  </a:moveTo>
                  <a:lnTo>
                    <a:pt x="1294" y="444"/>
                  </a:lnTo>
                  <a:cubicBezTo>
                    <a:pt x="1294" y="482"/>
                    <a:pt x="1302" y="493"/>
                    <a:pt x="1342" y="493"/>
                  </a:cubicBezTo>
                  <a:lnTo>
                    <a:pt x="1342" y="507"/>
                  </a:lnTo>
                  <a:lnTo>
                    <a:pt x="1190" y="507"/>
                  </a:lnTo>
                  <a:lnTo>
                    <a:pt x="1190" y="493"/>
                  </a:lnTo>
                  <a:cubicBezTo>
                    <a:pt x="1228" y="493"/>
                    <a:pt x="1239" y="484"/>
                    <a:pt x="1239" y="457"/>
                  </a:cubicBezTo>
                  <a:lnTo>
                    <a:pt x="1239" y="308"/>
                  </a:lnTo>
                  <a:cubicBezTo>
                    <a:pt x="1239" y="262"/>
                    <a:pt x="1206" y="242"/>
                    <a:pt x="1175" y="242"/>
                  </a:cubicBezTo>
                  <a:cubicBezTo>
                    <a:pt x="1147" y="242"/>
                    <a:pt x="1122" y="260"/>
                    <a:pt x="1093" y="298"/>
                  </a:cubicBezTo>
                  <a:lnTo>
                    <a:pt x="1093" y="438"/>
                  </a:lnTo>
                  <a:cubicBezTo>
                    <a:pt x="1093" y="482"/>
                    <a:pt x="1099" y="493"/>
                    <a:pt x="1142" y="493"/>
                  </a:cubicBezTo>
                  <a:lnTo>
                    <a:pt x="1142" y="507"/>
                  </a:lnTo>
                  <a:lnTo>
                    <a:pt x="991" y="507"/>
                  </a:lnTo>
                  <a:lnTo>
                    <a:pt x="991" y="493"/>
                  </a:lnTo>
                  <a:cubicBezTo>
                    <a:pt x="1029" y="493"/>
                    <a:pt x="1039" y="490"/>
                    <a:pt x="1039" y="438"/>
                  </a:cubicBezTo>
                  <a:lnTo>
                    <a:pt x="1039" y="277"/>
                  </a:lnTo>
                  <a:cubicBezTo>
                    <a:pt x="1039" y="242"/>
                    <a:pt x="1030" y="235"/>
                    <a:pt x="991" y="235"/>
                  </a:cubicBezTo>
                  <a:lnTo>
                    <a:pt x="991" y="221"/>
                  </a:lnTo>
                  <a:lnTo>
                    <a:pt x="1080" y="212"/>
                  </a:lnTo>
                  <a:lnTo>
                    <a:pt x="1093" y="212"/>
                  </a:lnTo>
                  <a:lnTo>
                    <a:pt x="1093" y="270"/>
                  </a:lnTo>
                  <a:cubicBezTo>
                    <a:pt x="1127" y="231"/>
                    <a:pt x="1161" y="212"/>
                    <a:pt x="1197" y="212"/>
                  </a:cubicBezTo>
                  <a:cubicBezTo>
                    <a:pt x="1245" y="212"/>
                    <a:pt x="1294" y="246"/>
                    <a:pt x="1294" y="315"/>
                  </a:cubicBezTo>
                  <a:lnTo>
                    <a:pt x="1294" y="444"/>
                  </a:lnTo>
                  <a:lnTo>
                    <a:pt x="1294" y="444"/>
                  </a:lnTo>
                  <a:close/>
                  <a:moveTo>
                    <a:pt x="930" y="444"/>
                  </a:moveTo>
                  <a:lnTo>
                    <a:pt x="930" y="444"/>
                  </a:lnTo>
                  <a:cubicBezTo>
                    <a:pt x="930" y="482"/>
                    <a:pt x="938" y="493"/>
                    <a:pt x="978" y="493"/>
                  </a:cubicBezTo>
                  <a:lnTo>
                    <a:pt x="978" y="507"/>
                  </a:lnTo>
                  <a:lnTo>
                    <a:pt x="826" y="507"/>
                  </a:lnTo>
                  <a:lnTo>
                    <a:pt x="826" y="493"/>
                  </a:lnTo>
                  <a:cubicBezTo>
                    <a:pt x="864" y="493"/>
                    <a:pt x="875" y="484"/>
                    <a:pt x="875" y="457"/>
                  </a:cubicBezTo>
                  <a:lnTo>
                    <a:pt x="875" y="308"/>
                  </a:lnTo>
                  <a:cubicBezTo>
                    <a:pt x="875" y="262"/>
                    <a:pt x="842" y="242"/>
                    <a:pt x="811" y="242"/>
                  </a:cubicBezTo>
                  <a:cubicBezTo>
                    <a:pt x="783" y="242"/>
                    <a:pt x="758" y="260"/>
                    <a:pt x="730" y="298"/>
                  </a:cubicBezTo>
                  <a:lnTo>
                    <a:pt x="730" y="438"/>
                  </a:lnTo>
                  <a:cubicBezTo>
                    <a:pt x="730" y="482"/>
                    <a:pt x="735" y="493"/>
                    <a:pt x="778" y="493"/>
                  </a:cubicBezTo>
                  <a:lnTo>
                    <a:pt x="778" y="507"/>
                  </a:lnTo>
                  <a:lnTo>
                    <a:pt x="627" y="507"/>
                  </a:lnTo>
                  <a:lnTo>
                    <a:pt x="627" y="493"/>
                  </a:lnTo>
                  <a:cubicBezTo>
                    <a:pt x="665" y="493"/>
                    <a:pt x="675" y="490"/>
                    <a:pt x="675" y="438"/>
                  </a:cubicBezTo>
                  <a:lnTo>
                    <a:pt x="675" y="277"/>
                  </a:lnTo>
                  <a:cubicBezTo>
                    <a:pt x="675" y="242"/>
                    <a:pt x="666" y="235"/>
                    <a:pt x="627" y="235"/>
                  </a:cubicBezTo>
                  <a:lnTo>
                    <a:pt x="627" y="221"/>
                  </a:lnTo>
                  <a:lnTo>
                    <a:pt x="716" y="212"/>
                  </a:lnTo>
                  <a:lnTo>
                    <a:pt x="730" y="212"/>
                  </a:lnTo>
                  <a:lnTo>
                    <a:pt x="730" y="270"/>
                  </a:lnTo>
                  <a:cubicBezTo>
                    <a:pt x="763" y="231"/>
                    <a:pt x="797" y="212"/>
                    <a:pt x="833" y="212"/>
                  </a:cubicBezTo>
                  <a:cubicBezTo>
                    <a:pt x="881" y="212"/>
                    <a:pt x="930" y="246"/>
                    <a:pt x="930" y="315"/>
                  </a:cubicBezTo>
                  <a:lnTo>
                    <a:pt x="930" y="444"/>
                  </a:lnTo>
                  <a:lnTo>
                    <a:pt x="930" y="444"/>
                  </a:lnTo>
                  <a:close/>
                  <a:moveTo>
                    <a:pt x="552" y="318"/>
                  </a:moveTo>
                  <a:lnTo>
                    <a:pt x="552" y="318"/>
                  </a:lnTo>
                  <a:cubicBezTo>
                    <a:pt x="555" y="255"/>
                    <a:pt x="512" y="229"/>
                    <a:pt x="475" y="229"/>
                  </a:cubicBezTo>
                  <a:cubicBezTo>
                    <a:pt x="428" y="229"/>
                    <a:pt x="399" y="265"/>
                    <a:pt x="396" y="318"/>
                  </a:cubicBezTo>
                  <a:lnTo>
                    <a:pt x="552" y="318"/>
                  </a:lnTo>
                  <a:lnTo>
                    <a:pt x="552" y="318"/>
                  </a:lnTo>
                  <a:close/>
                  <a:moveTo>
                    <a:pt x="396" y="332"/>
                  </a:moveTo>
                  <a:lnTo>
                    <a:pt x="396" y="332"/>
                  </a:lnTo>
                  <a:cubicBezTo>
                    <a:pt x="395" y="461"/>
                    <a:pt x="471" y="493"/>
                    <a:pt x="510" y="493"/>
                  </a:cubicBezTo>
                  <a:cubicBezTo>
                    <a:pt x="550" y="493"/>
                    <a:pt x="570" y="479"/>
                    <a:pt x="611" y="433"/>
                  </a:cubicBezTo>
                  <a:lnTo>
                    <a:pt x="611" y="454"/>
                  </a:lnTo>
                  <a:cubicBezTo>
                    <a:pt x="576" y="498"/>
                    <a:pt x="543" y="515"/>
                    <a:pt x="493" y="515"/>
                  </a:cubicBezTo>
                  <a:cubicBezTo>
                    <a:pt x="403" y="515"/>
                    <a:pt x="339" y="453"/>
                    <a:pt x="339" y="367"/>
                  </a:cubicBezTo>
                  <a:cubicBezTo>
                    <a:pt x="339" y="280"/>
                    <a:pt x="402" y="212"/>
                    <a:pt x="483" y="212"/>
                  </a:cubicBezTo>
                  <a:cubicBezTo>
                    <a:pt x="549" y="212"/>
                    <a:pt x="610" y="266"/>
                    <a:pt x="606" y="332"/>
                  </a:cubicBezTo>
                  <a:lnTo>
                    <a:pt x="396" y="332"/>
                  </a:lnTo>
                  <a:lnTo>
                    <a:pt x="396" y="332"/>
                  </a:lnTo>
                  <a:close/>
                  <a:moveTo>
                    <a:pt x="114" y="269"/>
                  </a:moveTo>
                  <a:lnTo>
                    <a:pt x="114" y="269"/>
                  </a:lnTo>
                  <a:cubicBezTo>
                    <a:pt x="135" y="276"/>
                    <a:pt x="147" y="277"/>
                    <a:pt x="172" y="277"/>
                  </a:cubicBezTo>
                  <a:cubicBezTo>
                    <a:pt x="240" y="277"/>
                    <a:pt x="284" y="240"/>
                    <a:pt x="284" y="177"/>
                  </a:cubicBezTo>
                  <a:cubicBezTo>
                    <a:pt x="284" y="128"/>
                    <a:pt x="257" y="61"/>
                    <a:pt x="172" y="61"/>
                  </a:cubicBezTo>
                  <a:lnTo>
                    <a:pt x="114" y="61"/>
                  </a:lnTo>
                  <a:lnTo>
                    <a:pt x="114" y="269"/>
                  </a:lnTo>
                  <a:lnTo>
                    <a:pt x="114" y="269"/>
                  </a:lnTo>
                  <a:close/>
                  <a:moveTo>
                    <a:pt x="114" y="419"/>
                  </a:moveTo>
                  <a:lnTo>
                    <a:pt x="114" y="419"/>
                  </a:lnTo>
                  <a:cubicBezTo>
                    <a:pt x="114" y="477"/>
                    <a:pt x="128" y="493"/>
                    <a:pt x="167" y="493"/>
                  </a:cubicBezTo>
                  <a:lnTo>
                    <a:pt x="167" y="507"/>
                  </a:lnTo>
                  <a:lnTo>
                    <a:pt x="0" y="507"/>
                  </a:lnTo>
                  <a:lnTo>
                    <a:pt x="0" y="493"/>
                  </a:lnTo>
                  <a:cubicBezTo>
                    <a:pt x="33" y="493"/>
                    <a:pt x="53" y="482"/>
                    <a:pt x="53" y="421"/>
                  </a:cubicBezTo>
                  <a:lnTo>
                    <a:pt x="53" y="131"/>
                  </a:lnTo>
                  <a:cubicBezTo>
                    <a:pt x="53" y="74"/>
                    <a:pt x="39" y="57"/>
                    <a:pt x="0" y="57"/>
                  </a:cubicBezTo>
                  <a:lnTo>
                    <a:pt x="0" y="44"/>
                  </a:lnTo>
                  <a:lnTo>
                    <a:pt x="169" y="44"/>
                  </a:lnTo>
                  <a:cubicBezTo>
                    <a:pt x="297" y="44"/>
                    <a:pt x="349" y="111"/>
                    <a:pt x="349" y="175"/>
                  </a:cubicBezTo>
                  <a:cubicBezTo>
                    <a:pt x="349" y="252"/>
                    <a:pt x="290" y="295"/>
                    <a:pt x="185" y="295"/>
                  </a:cubicBezTo>
                  <a:cubicBezTo>
                    <a:pt x="165" y="295"/>
                    <a:pt x="148" y="294"/>
                    <a:pt x="114" y="290"/>
                  </a:cubicBezTo>
                  <a:lnTo>
                    <a:pt x="114" y="419"/>
                  </a:lnTo>
                  <a:lnTo>
                    <a:pt x="114" y="419"/>
                  </a:lnTo>
                  <a:close/>
                  <a:moveTo>
                    <a:pt x="3135" y="313"/>
                  </a:moveTo>
                  <a:lnTo>
                    <a:pt x="3135" y="313"/>
                  </a:lnTo>
                  <a:lnTo>
                    <a:pt x="3121" y="313"/>
                  </a:lnTo>
                  <a:cubicBezTo>
                    <a:pt x="3109" y="262"/>
                    <a:pt x="3073" y="229"/>
                    <a:pt x="3025" y="229"/>
                  </a:cubicBezTo>
                  <a:cubicBezTo>
                    <a:pt x="2968" y="229"/>
                    <a:pt x="2929" y="277"/>
                    <a:pt x="2929" y="347"/>
                  </a:cubicBezTo>
                  <a:cubicBezTo>
                    <a:pt x="2929" y="426"/>
                    <a:pt x="2978" y="491"/>
                    <a:pt x="3036" y="491"/>
                  </a:cubicBezTo>
                  <a:cubicBezTo>
                    <a:pt x="3071" y="491"/>
                    <a:pt x="3113" y="473"/>
                    <a:pt x="3143" y="431"/>
                  </a:cubicBezTo>
                  <a:lnTo>
                    <a:pt x="3143" y="452"/>
                  </a:lnTo>
                  <a:cubicBezTo>
                    <a:pt x="3112" y="494"/>
                    <a:pt x="3069" y="515"/>
                    <a:pt x="3017" y="515"/>
                  </a:cubicBezTo>
                  <a:cubicBezTo>
                    <a:pt x="2932" y="515"/>
                    <a:pt x="2873" y="456"/>
                    <a:pt x="2873" y="371"/>
                  </a:cubicBezTo>
                  <a:cubicBezTo>
                    <a:pt x="2873" y="283"/>
                    <a:pt x="2939" y="212"/>
                    <a:pt x="3021" y="212"/>
                  </a:cubicBezTo>
                  <a:cubicBezTo>
                    <a:pt x="3064" y="212"/>
                    <a:pt x="3087" y="229"/>
                    <a:pt x="3102" y="229"/>
                  </a:cubicBezTo>
                  <a:cubicBezTo>
                    <a:pt x="3109" y="229"/>
                    <a:pt x="3116" y="223"/>
                    <a:pt x="3121" y="212"/>
                  </a:cubicBezTo>
                  <a:lnTo>
                    <a:pt x="3135" y="212"/>
                  </a:lnTo>
                  <a:lnTo>
                    <a:pt x="3135" y="31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Calibri"/>
                <a:ea typeface="+mn-ea"/>
                <a:cs typeface="+mn-cs"/>
              </a:endParaRPr>
            </a:p>
          </p:txBody>
        </p:sp>
      </p:grpSp>
    </p:spTree>
    <p:extLst>
      <p:ext uri="{BB962C8B-B14F-4D97-AF65-F5344CB8AC3E}">
        <p14:creationId xmlns:p14="http://schemas.microsoft.com/office/powerpoint/2010/main" val="2413618739"/>
      </p:ext>
    </p:extLst>
  </p:cSld>
  <p:clrMapOvr>
    <a:masterClrMapping/>
  </p:clrMapOvr>
  <p:extLst>
    <p:ext uri="{DCECCB84-F9BA-43D5-87BE-67443E8EF086}">
      <p15:sldGuideLst xmlns:p15="http://schemas.microsoft.com/office/powerpoint/2012/main">
        <p15:guide id="1" orient="horz" pos="453" userDrawn="1">
          <p15:clr>
            <a:srgbClr val="8F8F8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7"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Closing C">
    <p:bg>
      <p:bgPr>
        <a:gradFill>
          <a:gsLst>
            <a:gs pos="87000">
              <a:srgbClr val="1F538F"/>
            </a:gs>
            <a:gs pos="52000">
              <a:schemeClr val="accent1"/>
            </a:gs>
            <a:gs pos="100000">
              <a:schemeClr val="accent3"/>
            </a:gs>
          </a:gsLst>
          <a:lin ang="8100000" scaled="1"/>
        </a:gradFill>
        <a:effectLst/>
      </p:bgPr>
    </p:bg>
    <p:spTree>
      <p:nvGrpSpPr>
        <p:cNvPr id="1" name=""/>
        <p:cNvGrpSpPr/>
        <p:nvPr/>
      </p:nvGrpSpPr>
      <p:grpSpPr>
        <a:xfrm>
          <a:off x="0" y="0"/>
          <a:ext cx="0" cy="0"/>
          <a:chOff x="0" y="0"/>
          <a:chExt cx="0" cy="0"/>
        </a:xfrm>
      </p:grpSpPr>
      <p:sp>
        <p:nvSpPr>
          <p:cNvPr id="13" name="Guides" hidden="1">
            <a:extLst>
              <a:ext uri="{FF2B5EF4-FFF2-40B4-BE49-F238E27FC236}">
                <a16:creationId xmlns:a16="http://schemas.microsoft.com/office/drawing/2014/main" id="{768174D0-A75B-3CA3-FFC4-1ED1D5AE0321}"/>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grpSp>
        <p:nvGrpSpPr>
          <p:cNvPr id="8" name="Group 7">
            <a:extLst>
              <a:ext uri="{FF2B5EF4-FFF2-40B4-BE49-F238E27FC236}">
                <a16:creationId xmlns:a16="http://schemas.microsoft.com/office/drawing/2014/main" id="{E713D132-8C61-C600-AFB3-F62335C60208}"/>
              </a:ext>
            </a:extLst>
          </p:cNvPr>
          <p:cNvGrpSpPr/>
          <p:nvPr userDrawn="1"/>
        </p:nvGrpSpPr>
        <p:grpSpPr>
          <a:xfrm>
            <a:off x="4724397" y="3211027"/>
            <a:ext cx="2743202" cy="435946"/>
            <a:chOff x="4724397" y="3211027"/>
            <a:chExt cx="2743202" cy="435946"/>
          </a:xfrm>
        </p:grpSpPr>
        <p:pic>
          <p:nvPicPr>
            <p:cNvPr id="9" name="Picture 8">
              <a:extLst>
                <a:ext uri="{FF2B5EF4-FFF2-40B4-BE49-F238E27FC236}">
                  <a16:creationId xmlns:a16="http://schemas.microsoft.com/office/drawing/2014/main" id="{5FF09B02-6C86-BF07-BC42-4DA86C0C91C0}"/>
                </a:ext>
              </a:extLst>
            </p:cNvPr>
            <p:cNvPicPr>
              <a:picLocks noChangeAspect="1"/>
            </p:cNvPicPr>
            <p:nvPr/>
          </p:nvPicPr>
          <p:blipFill rotWithShape="1">
            <a:blip r:embed="rId3">
              <a:extLst>
                <a:ext uri="{28A0092B-C50C-407E-A947-70E740481C1C}">
                  <a14:useLocalDpi xmlns:a14="http://schemas.microsoft.com/office/drawing/2010/main" val="0"/>
                </a:ext>
              </a:extLst>
            </a:blip>
            <a:srcRect r="86053"/>
            <a:stretch/>
          </p:blipFill>
          <p:spPr>
            <a:xfrm>
              <a:off x="4724397" y="3211027"/>
              <a:ext cx="381588" cy="435946"/>
            </a:xfrm>
            <a:prstGeom prst="rect">
              <a:avLst/>
            </a:prstGeom>
          </p:spPr>
        </p:pic>
        <p:sp>
          <p:nvSpPr>
            <p:cNvPr id="10" name="Freeform 33">
              <a:extLst>
                <a:ext uri="{FF2B5EF4-FFF2-40B4-BE49-F238E27FC236}">
                  <a16:creationId xmlns:a16="http://schemas.microsoft.com/office/drawing/2014/main" id="{C106549B-7A55-FB9D-40AE-058D5282DBEE}"/>
                </a:ext>
              </a:extLst>
            </p:cNvPr>
            <p:cNvSpPr>
              <a:spLocks noEditPoints="1"/>
            </p:cNvSpPr>
            <p:nvPr/>
          </p:nvSpPr>
          <p:spPr bwMode="white">
            <a:xfrm>
              <a:off x="5218111" y="3211027"/>
              <a:ext cx="2249488" cy="295275"/>
            </a:xfrm>
            <a:custGeom>
              <a:avLst/>
              <a:gdLst>
                <a:gd name="T0" fmla="*/ 3918 w 3977"/>
                <a:gd name="T1" fmla="*/ 318 h 515"/>
                <a:gd name="T2" fmla="*/ 3977 w 3977"/>
                <a:gd name="T3" fmla="*/ 433 h 515"/>
                <a:gd name="T4" fmla="*/ 3973 w 3977"/>
                <a:gd name="T5" fmla="*/ 332 h 515"/>
                <a:gd name="T6" fmla="*/ 3688 w 3977"/>
                <a:gd name="T7" fmla="*/ 493 h 515"/>
                <a:gd name="T8" fmla="*/ 3585 w 3977"/>
                <a:gd name="T9" fmla="*/ 308 h 515"/>
                <a:gd name="T10" fmla="*/ 3488 w 3977"/>
                <a:gd name="T11" fmla="*/ 507 h 515"/>
                <a:gd name="T12" fmla="*/ 3337 w 3977"/>
                <a:gd name="T13" fmla="*/ 235 h 515"/>
                <a:gd name="T14" fmla="*/ 3543 w 3977"/>
                <a:gd name="T15" fmla="*/ 212 h 515"/>
                <a:gd name="T16" fmla="*/ 3280 w 3977"/>
                <a:gd name="T17" fmla="*/ 99 h 515"/>
                <a:gd name="T18" fmla="*/ 3280 w 3977"/>
                <a:gd name="T19" fmla="*/ 99 h 515"/>
                <a:gd name="T20" fmla="*/ 3163 w 3977"/>
                <a:gd name="T21" fmla="*/ 507 h 515"/>
                <a:gd name="T22" fmla="*/ 3163 w 3977"/>
                <a:gd name="T23" fmla="*/ 221 h 515"/>
                <a:gd name="T24" fmla="*/ 2812 w 3977"/>
                <a:gd name="T25" fmla="*/ 99 h 515"/>
                <a:gd name="T26" fmla="*/ 2812 w 3977"/>
                <a:gd name="T27" fmla="*/ 99 h 515"/>
                <a:gd name="T28" fmla="*/ 2852 w 3977"/>
                <a:gd name="T29" fmla="*/ 507 h 515"/>
                <a:gd name="T30" fmla="*/ 2695 w 3977"/>
                <a:gd name="T31" fmla="*/ 235 h 515"/>
                <a:gd name="T32" fmla="*/ 2804 w 3977"/>
                <a:gd name="T33" fmla="*/ 453 h 515"/>
                <a:gd name="T34" fmla="*/ 2521 w 3977"/>
                <a:gd name="T35" fmla="*/ 494 h 515"/>
                <a:gd name="T36" fmla="*/ 2621 w 3977"/>
                <a:gd name="T37" fmla="*/ 451 h 515"/>
                <a:gd name="T38" fmla="*/ 2470 w 3977"/>
                <a:gd name="T39" fmla="*/ 212 h 515"/>
                <a:gd name="T40" fmla="*/ 2512 w 3977"/>
                <a:gd name="T41" fmla="*/ 9 h 515"/>
                <a:gd name="T42" fmla="*/ 2236 w 3977"/>
                <a:gd name="T43" fmla="*/ 318 h 515"/>
                <a:gd name="T44" fmla="*/ 2236 w 3977"/>
                <a:gd name="T45" fmla="*/ 318 h 515"/>
                <a:gd name="T46" fmla="*/ 2295 w 3977"/>
                <a:gd name="T47" fmla="*/ 454 h 515"/>
                <a:gd name="T48" fmla="*/ 2080 w 3977"/>
                <a:gd name="T49" fmla="*/ 332 h 515"/>
                <a:gd name="T50" fmla="*/ 1949 w 3977"/>
                <a:gd name="T51" fmla="*/ 414 h 515"/>
                <a:gd name="T52" fmla="*/ 1887 w 3977"/>
                <a:gd name="T53" fmla="*/ 423 h 515"/>
                <a:gd name="T54" fmla="*/ 1537 w 3977"/>
                <a:gd name="T55" fmla="*/ 124 h 515"/>
                <a:gd name="T56" fmla="*/ 1426 w 3977"/>
                <a:gd name="T57" fmla="*/ 507 h 515"/>
                <a:gd name="T58" fmla="*/ 1453 w 3977"/>
                <a:gd name="T59" fmla="*/ 44 h 515"/>
                <a:gd name="T60" fmla="*/ 1977 w 3977"/>
                <a:gd name="T61" fmla="*/ 57 h 515"/>
                <a:gd name="T62" fmla="*/ 1342 w 3977"/>
                <a:gd name="T63" fmla="*/ 507 h 515"/>
                <a:gd name="T64" fmla="*/ 1175 w 3977"/>
                <a:gd name="T65" fmla="*/ 242 h 515"/>
                <a:gd name="T66" fmla="*/ 991 w 3977"/>
                <a:gd name="T67" fmla="*/ 507 h 515"/>
                <a:gd name="T68" fmla="*/ 991 w 3977"/>
                <a:gd name="T69" fmla="*/ 221 h 515"/>
                <a:gd name="T70" fmla="*/ 1294 w 3977"/>
                <a:gd name="T71" fmla="*/ 315 h 515"/>
                <a:gd name="T72" fmla="*/ 978 w 3977"/>
                <a:gd name="T73" fmla="*/ 493 h 515"/>
                <a:gd name="T74" fmla="*/ 875 w 3977"/>
                <a:gd name="T75" fmla="*/ 308 h 515"/>
                <a:gd name="T76" fmla="*/ 778 w 3977"/>
                <a:gd name="T77" fmla="*/ 507 h 515"/>
                <a:gd name="T78" fmla="*/ 627 w 3977"/>
                <a:gd name="T79" fmla="*/ 235 h 515"/>
                <a:gd name="T80" fmla="*/ 833 w 3977"/>
                <a:gd name="T81" fmla="*/ 212 h 515"/>
                <a:gd name="T82" fmla="*/ 552 w 3977"/>
                <a:gd name="T83" fmla="*/ 318 h 515"/>
                <a:gd name="T84" fmla="*/ 396 w 3977"/>
                <a:gd name="T85" fmla="*/ 332 h 515"/>
                <a:gd name="T86" fmla="*/ 493 w 3977"/>
                <a:gd name="T87" fmla="*/ 515 h 515"/>
                <a:gd name="T88" fmla="*/ 396 w 3977"/>
                <a:gd name="T89" fmla="*/ 332 h 515"/>
                <a:gd name="T90" fmla="*/ 172 w 3977"/>
                <a:gd name="T91" fmla="*/ 61 h 515"/>
                <a:gd name="T92" fmla="*/ 114 w 3977"/>
                <a:gd name="T93" fmla="*/ 419 h 515"/>
                <a:gd name="T94" fmla="*/ 53 w 3977"/>
                <a:gd name="T95" fmla="*/ 421 h 515"/>
                <a:gd name="T96" fmla="*/ 349 w 3977"/>
                <a:gd name="T97" fmla="*/ 175 h 515"/>
                <a:gd name="T98" fmla="*/ 3135 w 3977"/>
                <a:gd name="T99" fmla="*/ 313 h 515"/>
                <a:gd name="T100" fmla="*/ 3036 w 3977"/>
                <a:gd name="T101" fmla="*/ 491 h 515"/>
                <a:gd name="T102" fmla="*/ 3021 w 3977"/>
                <a:gd name="T103" fmla="*/ 212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977" h="515">
                  <a:moveTo>
                    <a:pt x="3918" y="318"/>
                  </a:moveTo>
                  <a:lnTo>
                    <a:pt x="3918" y="318"/>
                  </a:lnTo>
                  <a:cubicBezTo>
                    <a:pt x="3921" y="255"/>
                    <a:pt x="3878" y="229"/>
                    <a:pt x="3842" y="229"/>
                  </a:cubicBezTo>
                  <a:cubicBezTo>
                    <a:pt x="3794" y="229"/>
                    <a:pt x="3766" y="265"/>
                    <a:pt x="3762" y="318"/>
                  </a:cubicBezTo>
                  <a:lnTo>
                    <a:pt x="3918" y="318"/>
                  </a:lnTo>
                  <a:lnTo>
                    <a:pt x="3918" y="318"/>
                  </a:lnTo>
                  <a:close/>
                  <a:moveTo>
                    <a:pt x="3762" y="332"/>
                  </a:moveTo>
                  <a:lnTo>
                    <a:pt x="3762" y="332"/>
                  </a:lnTo>
                  <a:cubicBezTo>
                    <a:pt x="3761" y="461"/>
                    <a:pt x="3838" y="493"/>
                    <a:pt x="3876" y="493"/>
                  </a:cubicBezTo>
                  <a:cubicBezTo>
                    <a:pt x="3916" y="493"/>
                    <a:pt x="3936" y="479"/>
                    <a:pt x="3977" y="433"/>
                  </a:cubicBezTo>
                  <a:lnTo>
                    <a:pt x="3977" y="454"/>
                  </a:lnTo>
                  <a:cubicBezTo>
                    <a:pt x="3943" y="498"/>
                    <a:pt x="3909" y="515"/>
                    <a:pt x="3859" y="515"/>
                  </a:cubicBezTo>
                  <a:cubicBezTo>
                    <a:pt x="3770" y="515"/>
                    <a:pt x="3705" y="453"/>
                    <a:pt x="3705" y="367"/>
                  </a:cubicBezTo>
                  <a:cubicBezTo>
                    <a:pt x="3705" y="280"/>
                    <a:pt x="3768" y="212"/>
                    <a:pt x="3849" y="212"/>
                  </a:cubicBezTo>
                  <a:cubicBezTo>
                    <a:pt x="3915" y="212"/>
                    <a:pt x="3977" y="266"/>
                    <a:pt x="3973" y="332"/>
                  </a:cubicBezTo>
                  <a:lnTo>
                    <a:pt x="3762" y="332"/>
                  </a:lnTo>
                  <a:lnTo>
                    <a:pt x="3762" y="332"/>
                  </a:lnTo>
                  <a:close/>
                  <a:moveTo>
                    <a:pt x="3640" y="444"/>
                  </a:moveTo>
                  <a:lnTo>
                    <a:pt x="3640" y="444"/>
                  </a:lnTo>
                  <a:cubicBezTo>
                    <a:pt x="3640" y="482"/>
                    <a:pt x="3648" y="493"/>
                    <a:pt x="3688" y="493"/>
                  </a:cubicBezTo>
                  <a:lnTo>
                    <a:pt x="3688" y="507"/>
                  </a:lnTo>
                  <a:lnTo>
                    <a:pt x="3536" y="507"/>
                  </a:lnTo>
                  <a:lnTo>
                    <a:pt x="3536" y="493"/>
                  </a:lnTo>
                  <a:cubicBezTo>
                    <a:pt x="3574" y="493"/>
                    <a:pt x="3585" y="484"/>
                    <a:pt x="3585" y="457"/>
                  </a:cubicBezTo>
                  <a:lnTo>
                    <a:pt x="3585" y="308"/>
                  </a:lnTo>
                  <a:cubicBezTo>
                    <a:pt x="3585" y="262"/>
                    <a:pt x="3552" y="242"/>
                    <a:pt x="3521" y="242"/>
                  </a:cubicBezTo>
                  <a:cubicBezTo>
                    <a:pt x="3493" y="242"/>
                    <a:pt x="3468" y="260"/>
                    <a:pt x="3439" y="298"/>
                  </a:cubicBezTo>
                  <a:lnTo>
                    <a:pt x="3439" y="438"/>
                  </a:lnTo>
                  <a:cubicBezTo>
                    <a:pt x="3439" y="482"/>
                    <a:pt x="3445" y="493"/>
                    <a:pt x="3488" y="493"/>
                  </a:cubicBezTo>
                  <a:lnTo>
                    <a:pt x="3488" y="507"/>
                  </a:lnTo>
                  <a:lnTo>
                    <a:pt x="3337" y="507"/>
                  </a:lnTo>
                  <a:lnTo>
                    <a:pt x="3337" y="493"/>
                  </a:lnTo>
                  <a:cubicBezTo>
                    <a:pt x="3375" y="493"/>
                    <a:pt x="3385" y="490"/>
                    <a:pt x="3385" y="438"/>
                  </a:cubicBezTo>
                  <a:lnTo>
                    <a:pt x="3385" y="277"/>
                  </a:lnTo>
                  <a:cubicBezTo>
                    <a:pt x="3385" y="242"/>
                    <a:pt x="3376" y="235"/>
                    <a:pt x="3337" y="235"/>
                  </a:cubicBezTo>
                  <a:lnTo>
                    <a:pt x="3337" y="221"/>
                  </a:lnTo>
                  <a:lnTo>
                    <a:pt x="3426" y="212"/>
                  </a:lnTo>
                  <a:lnTo>
                    <a:pt x="3439" y="212"/>
                  </a:lnTo>
                  <a:lnTo>
                    <a:pt x="3439" y="270"/>
                  </a:lnTo>
                  <a:cubicBezTo>
                    <a:pt x="3473" y="231"/>
                    <a:pt x="3507" y="212"/>
                    <a:pt x="3543" y="212"/>
                  </a:cubicBezTo>
                  <a:cubicBezTo>
                    <a:pt x="3591" y="212"/>
                    <a:pt x="3640" y="246"/>
                    <a:pt x="3640" y="315"/>
                  </a:cubicBezTo>
                  <a:lnTo>
                    <a:pt x="3640" y="444"/>
                  </a:lnTo>
                  <a:lnTo>
                    <a:pt x="3640" y="444"/>
                  </a:lnTo>
                  <a:close/>
                  <a:moveTo>
                    <a:pt x="3280" y="99"/>
                  </a:moveTo>
                  <a:lnTo>
                    <a:pt x="3280" y="99"/>
                  </a:lnTo>
                  <a:cubicBezTo>
                    <a:pt x="3280" y="119"/>
                    <a:pt x="3265" y="135"/>
                    <a:pt x="3245" y="135"/>
                  </a:cubicBezTo>
                  <a:cubicBezTo>
                    <a:pt x="3226" y="135"/>
                    <a:pt x="3210" y="119"/>
                    <a:pt x="3210" y="99"/>
                  </a:cubicBezTo>
                  <a:cubicBezTo>
                    <a:pt x="3210" y="80"/>
                    <a:pt x="3226" y="65"/>
                    <a:pt x="3245" y="65"/>
                  </a:cubicBezTo>
                  <a:cubicBezTo>
                    <a:pt x="3265" y="65"/>
                    <a:pt x="3280" y="80"/>
                    <a:pt x="3280" y="99"/>
                  </a:cubicBezTo>
                  <a:lnTo>
                    <a:pt x="3280" y="99"/>
                  </a:lnTo>
                  <a:close/>
                  <a:moveTo>
                    <a:pt x="3272" y="453"/>
                  </a:moveTo>
                  <a:lnTo>
                    <a:pt x="3272" y="453"/>
                  </a:lnTo>
                  <a:cubicBezTo>
                    <a:pt x="3272" y="482"/>
                    <a:pt x="3279" y="493"/>
                    <a:pt x="3320" y="493"/>
                  </a:cubicBezTo>
                  <a:lnTo>
                    <a:pt x="3320" y="507"/>
                  </a:lnTo>
                  <a:lnTo>
                    <a:pt x="3163" y="507"/>
                  </a:lnTo>
                  <a:lnTo>
                    <a:pt x="3163" y="493"/>
                  </a:lnTo>
                  <a:cubicBezTo>
                    <a:pt x="3207" y="493"/>
                    <a:pt x="3217" y="487"/>
                    <a:pt x="3217" y="453"/>
                  </a:cubicBezTo>
                  <a:lnTo>
                    <a:pt x="3217" y="278"/>
                  </a:lnTo>
                  <a:cubicBezTo>
                    <a:pt x="3217" y="238"/>
                    <a:pt x="3205" y="235"/>
                    <a:pt x="3163" y="235"/>
                  </a:cubicBezTo>
                  <a:lnTo>
                    <a:pt x="3163" y="221"/>
                  </a:lnTo>
                  <a:lnTo>
                    <a:pt x="3258" y="212"/>
                  </a:lnTo>
                  <a:lnTo>
                    <a:pt x="3272" y="212"/>
                  </a:lnTo>
                  <a:lnTo>
                    <a:pt x="3272" y="453"/>
                  </a:lnTo>
                  <a:lnTo>
                    <a:pt x="3272" y="453"/>
                  </a:lnTo>
                  <a:close/>
                  <a:moveTo>
                    <a:pt x="2812" y="99"/>
                  </a:moveTo>
                  <a:lnTo>
                    <a:pt x="2812" y="99"/>
                  </a:lnTo>
                  <a:cubicBezTo>
                    <a:pt x="2812" y="119"/>
                    <a:pt x="2797" y="135"/>
                    <a:pt x="2778" y="135"/>
                  </a:cubicBezTo>
                  <a:cubicBezTo>
                    <a:pt x="2758" y="135"/>
                    <a:pt x="2742" y="119"/>
                    <a:pt x="2742" y="99"/>
                  </a:cubicBezTo>
                  <a:cubicBezTo>
                    <a:pt x="2742" y="80"/>
                    <a:pt x="2758" y="65"/>
                    <a:pt x="2778" y="65"/>
                  </a:cubicBezTo>
                  <a:cubicBezTo>
                    <a:pt x="2797" y="65"/>
                    <a:pt x="2812" y="80"/>
                    <a:pt x="2812" y="99"/>
                  </a:cubicBezTo>
                  <a:lnTo>
                    <a:pt x="2812" y="99"/>
                  </a:lnTo>
                  <a:close/>
                  <a:moveTo>
                    <a:pt x="2804" y="453"/>
                  </a:moveTo>
                  <a:lnTo>
                    <a:pt x="2804" y="453"/>
                  </a:lnTo>
                  <a:cubicBezTo>
                    <a:pt x="2804" y="482"/>
                    <a:pt x="2811" y="493"/>
                    <a:pt x="2852" y="493"/>
                  </a:cubicBezTo>
                  <a:lnTo>
                    <a:pt x="2852" y="507"/>
                  </a:lnTo>
                  <a:lnTo>
                    <a:pt x="2695" y="507"/>
                  </a:lnTo>
                  <a:lnTo>
                    <a:pt x="2695" y="493"/>
                  </a:lnTo>
                  <a:cubicBezTo>
                    <a:pt x="2739" y="493"/>
                    <a:pt x="2749" y="487"/>
                    <a:pt x="2749" y="453"/>
                  </a:cubicBezTo>
                  <a:lnTo>
                    <a:pt x="2749" y="278"/>
                  </a:lnTo>
                  <a:cubicBezTo>
                    <a:pt x="2749" y="238"/>
                    <a:pt x="2737" y="235"/>
                    <a:pt x="2695" y="235"/>
                  </a:cubicBezTo>
                  <a:lnTo>
                    <a:pt x="2695" y="221"/>
                  </a:lnTo>
                  <a:lnTo>
                    <a:pt x="2790" y="212"/>
                  </a:lnTo>
                  <a:lnTo>
                    <a:pt x="2804" y="212"/>
                  </a:lnTo>
                  <a:lnTo>
                    <a:pt x="2804" y="453"/>
                  </a:lnTo>
                  <a:lnTo>
                    <a:pt x="2804" y="453"/>
                  </a:lnTo>
                  <a:close/>
                  <a:moveTo>
                    <a:pt x="2566" y="278"/>
                  </a:moveTo>
                  <a:lnTo>
                    <a:pt x="2566" y="278"/>
                  </a:lnTo>
                  <a:cubicBezTo>
                    <a:pt x="2543" y="247"/>
                    <a:pt x="2512" y="229"/>
                    <a:pt x="2483" y="229"/>
                  </a:cubicBezTo>
                  <a:cubicBezTo>
                    <a:pt x="2431" y="229"/>
                    <a:pt x="2395" y="276"/>
                    <a:pt x="2395" y="346"/>
                  </a:cubicBezTo>
                  <a:cubicBezTo>
                    <a:pt x="2395" y="414"/>
                    <a:pt x="2427" y="494"/>
                    <a:pt x="2521" y="494"/>
                  </a:cubicBezTo>
                  <a:cubicBezTo>
                    <a:pt x="2553" y="494"/>
                    <a:pt x="2566" y="481"/>
                    <a:pt x="2566" y="450"/>
                  </a:cubicBezTo>
                  <a:lnTo>
                    <a:pt x="2566" y="278"/>
                  </a:lnTo>
                  <a:lnTo>
                    <a:pt x="2566" y="278"/>
                  </a:lnTo>
                  <a:close/>
                  <a:moveTo>
                    <a:pt x="2621" y="451"/>
                  </a:moveTo>
                  <a:lnTo>
                    <a:pt x="2621" y="451"/>
                  </a:lnTo>
                  <a:cubicBezTo>
                    <a:pt x="2621" y="482"/>
                    <a:pt x="2632" y="493"/>
                    <a:pt x="2669" y="493"/>
                  </a:cubicBezTo>
                  <a:lnTo>
                    <a:pt x="2669" y="507"/>
                  </a:lnTo>
                  <a:lnTo>
                    <a:pt x="2502" y="507"/>
                  </a:lnTo>
                  <a:cubicBezTo>
                    <a:pt x="2381" y="507"/>
                    <a:pt x="2336" y="425"/>
                    <a:pt x="2336" y="358"/>
                  </a:cubicBezTo>
                  <a:cubicBezTo>
                    <a:pt x="2336" y="277"/>
                    <a:pt x="2395" y="212"/>
                    <a:pt x="2470" y="212"/>
                  </a:cubicBezTo>
                  <a:cubicBezTo>
                    <a:pt x="2500" y="212"/>
                    <a:pt x="2530" y="223"/>
                    <a:pt x="2566" y="247"/>
                  </a:cubicBezTo>
                  <a:lnTo>
                    <a:pt x="2566" y="72"/>
                  </a:lnTo>
                  <a:cubicBezTo>
                    <a:pt x="2566" y="31"/>
                    <a:pt x="2556" y="23"/>
                    <a:pt x="2528" y="23"/>
                  </a:cubicBezTo>
                  <a:lnTo>
                    <a:pt x="2512" y="23"/>
                  </a:lnTo>
                  <a:lnTo>
                    <a:pt x="2512" y="9"/>
                  </a:lnTo>
                  <a:lnTo>
                    <a:pt x="2607" y="0"/>
                  </a:lnTo>
                  <a:lnTo>
                    <a:pt x="2621" y="0"/>
                  </a:lnTo>
                  <a:lnTo>
                    <a:pt x="2621" y="451"/>
                  </a:lnTo>
                  <a:lnTo>
                    <a:pt x="2621" y="451"/>
                  </a:lnTo>
                  <a:close/>
                  <a:moveTo>
                    <a:pt x="2236" y="318"/>
                  </a:moveTo>
                  <a:lnTo>
                    <a:pt x="2236" y="318"/>
                  </a:lnTo>
                  <a:cubicBezTo>
                    <a:pt x="2239" y="255"/>
                    <a:pt x="2196" y="229"/>
                    <a:pt x="2159" y="229"/>
                  </a:cubicBezTo>
                  <a:cubicBezTo>
                    <a:pt x="2112" y="229"/>
                    <a:pt x="2083" y="265"/>
                    <a:pt x="2080" y="318"/>
                  </a:cubicBezTo>
                  <a:lnTo>
                    <a:pt x="2236" y="318"/>
                  </a:lnTo>
                  <a:lnTo>
                    <a:pt x="2236" y="318"/>
                  </a:lnTo>
                  <a:close/>
                  <a:moveTo>
                    <a:pt x="2080" y="332"/>
                  </a:moveTo>
                  <a:lnTo>
                    <a:pt x="2080" y="332"/>
                  </a:lnTo>
                  <a:cubicBezTo>
                    <a:pt x="2079" y="461"/>
                    <a:pt x="2155" y="493"/>
                    <a:pt x="2194" y="493"/>
                  </a:cubicBezTo>
                  <a:cubicBezTo>
                    <a:pt x="2234" y="493"/>
                    <a:pt x="2254" y="479"/>
                    <a:pt x="2295" y="433"/>
                  </a:cubicBezTo>
                  <a:lnTo>
                    <a:pt x="2295" y="454"/>
                  </a:lnTo>
                  <a:cubicBezTo>
                    <a:pt x="2260" y="498"/>
                    <a:pt x="2227" y="515"/>
                    <a:pt x="2177" y="515"/>
                  </a:cubicBezTo>
                  <a:cubicBezTo>
                    <a:pt x="2088" y="515"/>
                    <a:pt x="2023" y="453"/>
                    <a:pt x="2023" y="367"/>
                  </a:cubicBezTo>
                  <a:cubicBezTo>
                    <a:pt x="2023" y="280"/>
                    <a:pt x="2086" y="212"/>
                    <a:pt x="2167" y="212"/>
                  </a:cubicBezTo>
                  <a:cubicBezTo>
                    <a:pt x="2233" y="212"/>
                    <a:pt x="2294" y="266"/>
                    <a:pt x="2290" y="332"/>
                  </a:cubicBezTo>
                  <a:lnTo>
                    <a:pt x="2080" y="332"/>
                  </a:lnTo>
                  <a:lnTo>
                    <a:pt x="2080" y="332"/>
                  </a:lnTo>
                  <a:close/>
                  <a:moveTo>
                    <a:pt x="1977" y="57"/>
                  </a:moveTo>
                  <a:lnTo>
                    <a:pt x="1977" y="57"/>
                  </a:lnTo>
                  <a:cubicBezTo>
                    <a:pt x="1937" y="58"/>
                    <a:pt x="1922" y="86"/>
                    <a:pt x="1925" y="129"/>
                  </a:cubicBezTo>
                  <a:lnTo>
                    <a:pt x="1949" y="414"/>
                  </a:lnTo>
                  <a:cubicBezTo>
                    <a:pt x="1954" y="471"/>
                    <a:pt x="1963" y="489"/>
                    <a:pt x="2006" y="493"/>
                  </a:cubicBezTo>
                  <a:lnTo>
                    <a:pt x="2006" y="507"/>
                  </a:lnTo>
                  <a:lnTo>
                    <a:pt x="1840" y="507"/>
                  </a:lnTo>
                  <a:lnTo>
                    <a:pt x="1840" y="493"/>
                  </a:lnTo>
                  <a:cubicBezTo>
                    <a:pt x="1878" y="486"/>
                    <a:pt x="1890" y="469"/>
                    <a:pt x="1887" y="423"/>
                  </a:cubicBezTo>
                  <a:lnTo>
                    <a:pt x="1865" y="124"/>
                  </a:lnTo>
                  <a:lnTo>
                    <a:pt x="1863" y="124"/>
                  </a:lnTo>
                  <a:lnTo>
                    <a:pt x="1705" y="507"/>
                  </a:lnTo>
                  <a:lnTo>
                    <a:pt x="1693" y="507"/>
                  </a:lnTo>
                  <a:lnTo>
                    <a:pt x="1537" y="124"/>
                  </a:lnTo>
                  <a:lnTo>
                    <a:pt x="1536" y="124"/>
                  </a:lnTo>
                  <a:lnTo>
                    <a:pt x="1510" y="410"/>
                  </a:lnTo>
                  <a:cubicBezTo>
                    <a:pt x="1506" y="456"/>
                    <a:pt x="1523" y="484"/>
                    <a:pt x="1570" y="493"/>
                  </a:cubicBezTo>
                  <a:lnTo>
                    <a:pt x="1570" y="507"/>
                  </a:lnTo>
                  <a:lnTo>
                    <a:pt x="1426" y="507"/>
                  </a:lnTo>
                  <a:lnTo>
                    <a:pt x="1426" y="493"/>
                  </a:lnTo>
                  <a:cubicBezTo>
                    <a:pt x="1473" y="486"/>
                    <a:pt x="1480" y="459"/>
                    <a:pt x="1485" y="408"/>
                  </a:cubicBezTo>
                  <a:lnTo>
                    <a:pt x="1513" y="90"/>
                  </a:lnTo>
                  <a:cubicBezTo>
                    <a:pt x="1495" y="70"/>
                    <a:pt x="1479" y="61"/>
                    <a:pt x="1453" y="57"/>
                  </a:cubicBezTo>
                  <a:lnTo>
                    <a:pt x="1453" y="44"/>
                  </a:lnTo>
                  <a:lnTo>
                    <a:pt x="1570" y="44"/>
                  </a:lnTo>
                  <a:lnTo>
                    <a:pt x="1718" y="408"/>
                  </a:lnTo>
                  <a:lnTo>
                    <a:pt x="1868" y="44"/>
                  </a:lnTo>
                  <a:lnTo>
                    <a:pt x="1977" y="44"/>
                  </a:lnTo>
                  <a:lnTo>
                    <a:pt x="1977" y="57"/>
                  </a:lnTo>
                  <a:lnTo>
                    <a:pt x="1977" y="57"/>
                  </a:lnTo>
                  <a:close/>
                  <a:moveTo>
                    <a:pt x="1294" y="444"/>
                  </a:moveTo>
                  <a:lnTo>
                    <a:pt x="1294" y="444"/>
                  </a:lnTo>
                  <a:cubicBezTo>
                    <a:pt x="1294" y="482"/>
                    <a:pt x="1302" y="493"/>
                    <a:pt x="1342" y="493"/>
                  </a:cubicBezTo>
                  <a:lnTo>
                    <a:pt x="1342" y="507"/>
                  </a:lnTo>
                  <a:lnTo>
                    <a:pt x="1190" y="507"/>
                  </a:lnTo>
                  <a:lnTo>
                    <a:pt x="1190" y="493"/>
                  </a:lnTo>
                  <a:cubicBezTo>
                    <a:pt x="1228" y="493"/>
                    <a:pt x="1239" y="484"/>
                    <a:pt x="1239" y="457"/>
                  </a:cubicBezTo>
                  <a:lnTo>
                    <a:pt x="1239" y="308"/>
                  </a:lnTo>
                  <a:cubicBezTo>
                    <a:pt x="1239" y="262"/>
                    <a:pt x="1206" y="242"/>
                    <a:pt x="1175" y="242"/>
                  </a:cubicBezTo>
                  <a:cubicBezTo>
                    <a:pt x="1147" y="242"/>
                    <a:pt x="1122" y="260"/>
                    <a:pt x="1093" y="298"/>
                  </a:cubicBezTo>
                  <a:lnTo>
                    <a:pt x="1093" y="438"/>
                  </a:lnTo>
                  <a:cubicBezTo>
                    <a:pt x="1093" y="482"/>
                    <a:pt x="1099" y="493"/>
                    <a:pt x="1142" y="493"/>
                  </a:cubicBezTo>
                  <a:lnTo>
                    <a:pt x="1142" y="507"/>
                  </a:lnTo>
                  <a:lnTo>
                    <a:pt x="991" y="507"/>
                  </a:lnTo>
                  <a:lnTo>
                    <a:pt x="991" y="493"/>
                  </a:lnTo>
                  <a:cubicBezTo>
                    <a:pt x="1029" y="493"/>
                    <a:pt x="1039" y="490"/>
                    <a:pt x="1039" y="438"/>
                  </a:cubicBezTo>
                  <a:lnTo>
                    <a:pt x="1039" y="277"/>
                  </a:lnTo>
                  <a:cubicBezTo>
                    <a:pt x="1039" y="242"/>
                    <a:pt x="1030" y="235"/>
                    <a:pt x="991" y="235"/>
                  </a:cubicBezTo>
                  <a:lnTo>
                    <a:pt x="991" y="221"/>
                  </a:lnTo>
                  <a:lnTo>
                    <a:pt x="1080" y="212"/>
                  </a:lnTo>
                  <a:lnTo>
                    <a:pt x="1093" y="212"/>
                  </a:lnTo>
                  <a:lnTo>
                    <a:pt x="1093" y="270"/>
                  </a:lnTo>
                  <a:cubicBezTo>
                    <a:pt x="1127" y="231"/>
                    <a:pt x="1161" y="212"/>
                    <a:pt x="1197" y="212"/>
                  </a:cubicBezTo>
                  <a:cubicBezTo>
                    <a:pt x="1245" y="212"/>
                    <a:pt x="1294" y="246"/>
                    <a:pt x="1294" y="315"/>
                  </a:cubicBezTo>
                  <a:lnTo>
                    <a:pt x="1294" y="444"/>
                  </a:lnTo>
                  <a:lnTo>
                    <a:pt x="1294" y="444"/>
                  </a:lnTo>
                  <a:close/>
                  <a:moveTo>
                    <a:pt x="930" y="444"/>
                  </a:moveTo>
                  <a:lnTo>
                    <a:pt x="930" y="444"/>
                  </a:lnTo>
                  <a:cubicBezTo>
                    <a:pt x="930" y="482"/>
                    <a:pt x="938" y="493"/>
                    <a:pt x="978" y="493"/>
                  </a:cubicBezTo>
                  <a:lnTo>
                    <a:pt x="978" y="507"/>
                  </a:lnTo>
                  <a:lnTo>
                    <a:pt x="826" y="507"/>
                  </a:lnTo>
                  <a:lnTo>
                    <a:pt x="826" y="493"/>
                  </a:lnTo>
                  <a:cubicBezTo>
                    <a:pt x="864" y="493"/>
                    <a:pt x="875" y="484"/>
                    <a:pt x="875" y="457"/>
                  </a:cubicBezTo>
                  <a:lnTo>
                    <a:pt x="875" y="308"/>
                  </a:lnTo>
                  <a:cubicBezTo>
                    <a:pt x="875" y="262"/>
                    <a:pt x="842" y="242"/>
                    <a:pt x="811" y="242"/>
                  </a:cubicBezTo>
                  <a:cubicBezTo>
                    <a:pt x="783" y="242"/>
                    <a:pt x="758" y="260"/>
                    <a:pt x="730" y="298"/>
                  </a:cubicBezTo>
                  <a:lnTo>
                    <a:pt x="730" y="438"/>
                  </a:lnTo>
                  <a:cubicBezTo>
                    <a:pt x="730" y="482"/>
                    <a:pt x="735" y="493"/>
                    <a:pt x="778" y="493"/>
                  </a:cubicBezTo>
                  <a:lnTo>
                    <a:pt x="778" y="507"/>
                  </a:lnTo>
                  <a:lnTo>
                    <a:pt x="627" y="507"/>
                  </a:lnTo>
                  <a:lnTo>
                    <a:pt x="627" y="493"/>
                  </a:lnTo>
                  <a:cubicBezTo>
                    <a:pt x="665" y="493"/>
                    <a:pt x="675" y="490"/>
                    <a:pt x="675" y="438"/>
                  </a:cubicBezTo>
                  <a:lnTo>
                    <a:pt x="675" y="277"/>
                  </a:lnTo>
                  <a:cubicBezTo>
                    <a:pt x="675" y="242"/>
                    <a:pt x="666" y="235"/>
                    <a:pt x="627" y="235"/>
                  </a:cubicBezTo>
                  <a:lnTo>
                    <a:pt x="627" y="221"/>
                  </a:lnTo>
                  <a:lnTo>
                    <a:pt x="716" y="212"/>
                  </a:lnTo>
                  <a:lnTo>
                    <a:pt x="730" y="212"/>
                  </a:lnTo>
                  <a:lnTo>
                    <a:pt x="730" y="270"/>
                  </a:lnTo>
                  <a:cubicBezTo>
                    <a:pt x="763" y="231"/>
                    <a:pt x="797" y="212"/>
                    <a:pt x="833" y="212"/>
                  </a:cubicBezTo>
                  <a:cubicBezTo>
                    <a:pt x="881" y="212"/>
                    <a:pt x="930" y="246"/>
                    <a:pt x="930" y="315"/>
                  </a:cubicBezTo>
                  <a:lnTo>
                    <a:pt x="930" y="444"/>
                  </a:lnTo>
                  <a:lnTo>
                    <a:pt x="930" y="444"/>
                  </a:lnTo>
                  <a:close/>
                  <a:moveTo>
                    <a:pt x="552" y="318"/>
                  </a:moveTo>
                  <a:lnTo>
                    <a:pt x="552" y="318"/>
                  </a:lnTo>
                  <a:cubicBezTo>
                    <a:pt x="555" y="255"/>
                    <a:pt x="512" y="229"/>
                    <a:pt x="475" y="229"/>
                  </a:cubicBezTo>
                  <a:cubicBezTo>
                    <a:pt x="428" y="229"/>
                    <a:pt x="399" y="265"/>
                    <a:pt x="396" y="318"/>
                  </a:cubicBezTo>
                  <a:lnTo>
                    <a:pt x="552" y="318"/>
                  </a:lnTo>
                  <a:lnTo>
                    <a:pt x="552" y="318"/>
                  </a:lnTo>
                  <a:close/>
                  <a:moveTo>
                    <a:pt x="396" y="332"/>
                  </a:moveTo>
                  <a:lnTo>
                    <a:pt x="396" y="332"/>
                  </a:lnTo>
                  <a:cubicBezTo>
                    <a:pt x="395" y="461"/>
                    <a:pt x="471" y="493"/>
                    <a:pt x="510" y="493"/>
                  </a:cubicBezTo>
                  <a:cubicBezTo>
                    <a:pt x="550" y="493"/>
                    <a:pt x="570" y="479"/>
                    <a:pt x="611" y="433"/>
                  </a:cubicBezTo>
                  <a:lnTo>
                    <a:pt x="611" y="454"/>
                  </a:lnTo>
                  <a:cubicBezTo>
                    <a:pt x="576" y="498"/>
                    <a:pt x="543" y="515"/>
                    <a:pt x="493" y="515"/>
                  </a:cubicBezTo>
                  <a:cubicBezTo>
                    <a:pt x="403" y="515"/>
                    <a:pt x="339" y="453"/>
                    <a:pt x="339" y="367"/>
                  </a:cubicBezTo>
                  <a:cubicBezTo>
                    <a:pt x="339" y="280"/>
                    <a:pt x="402" y="212"/>
                    <a:pt x="483" y="212"/>
                  </a:cubicBezTo>
                  <a:cubicBezTo>
                    <a:pt x="549" y="212"/>
                    <a:pt x="610" y="266"/>
                    <a:pt x="606" y="332"/>
                  </a:cubicBezTo>
                  <a:lnTo>
                    <a:pt x="396" y="332"/>
                  </a:lnTo>
                  <a:lnTo>
                    <a:pt x="396" y="332"/>
                  </a:lnTo>
                  <a:close/>
                  <a:moveTo>
                    <a:pt x="114" y="269"/>
                  </a:moveTo>
                  <a:lnTo>
                    <a:pt x="114" y="269"/>
                  </a:lnTo>
                  <a:cubicBezTo>
                    <a:pt x="135" y="276"/>
                    <a:pt x="147" y="277"/>
                    <a:pt x="172" y="277"/>
                  </a:cubicBezTo>
                  <a:cubicBezTo>
                    <a:pt x="240" y="277"/>
                    <a:pt x="284" y="240"/>
                    <a:pt x="284" y="177"/>
                  </a:cubicBezTo>
                  <a:cubicBezTo>
                    <a:pt x="284" y="128"/>
                    <a:pt x="257" y="61"/>
                    <a:pt x="172" y="61"/>
                  </a:cubicBezTo>
                  <a:lnTo>
                    <a:pt x="114" y="61"/>
                  </a:lnTo>
                  <a:lnTo>
                    <a:pt x="114" y="269"/>
                  </a:lnTo>
                  <a:lnTo>
                    <a:pt x="114" y="269"/>
                  </a:lnTo>
                  <a:close/>
                  <a:moveTo>
                    <a:pt x="114" y="419"/>
                  </a:moveTo>
                  <a:lnTo>
                    <a:pt x="114" y="419"/>
                  </a:lnTo>
                  <a:cubicBezTo>
                    <a:pt x="114" y="477"/>
                    <a:pt x="128" y="493"/>
                    <a:pt x="167" y="493"/>
                  </a:cubicBezTo>
                  <a:lnTo>
                    <a:pt x="167" y="507"/>
                  </a:lnTo>
                  <a:lnTo>
                    <a:pt x="0" y="507"/>
                  </a:lnTo>
                  <a:lnTo>
                    <a:pt x="0" y="493"/>
                  </a:lnTo>
                  <a:cubicBezTo>
                    <a:pt x="33" y="493"/>
                    <a:pt x="53" y="482"/>
                    <a:pt x="53" y="421"/>
                  </a:cubicBezTo>
                  <a:lnTo>
                    <a:pt x="53" y="131"/>
                  </a:lnTo>
                  <a:cubicBezTo>
                    <a:pt x="53" y="74"/>
                    <a:pt x="39" y="57"/>
                    <a:pt x="0" y="57"/>
                  </a:cubicBezTo>
                  <a:lnTo>
                    <a:pt x="0" y="44"/>
                  </a:lnTo>
                  <a:lnTo>
                    <a:pt x="169" y="44"/>
                  </a:lnTo>
                  <a:cubicBezTo>
                    <a:pt x="297" y="44"/>
                    <a:pt x="349" y="111"/>
                    <a:pt x="349" y="175"/>
                  </a:cubicBezTo>
                  <a:cubicBezTo>
                    <a:pt x="349" y="252"/>
                    <a:pt x="290" y="295"/>
                    <a:pt x="185" y="295"/>
                  </a:cubicBezTo>
                  <a:cubicBezTo>
                    <a:pt x="165" y="295"/>
                    <a:pt x="148" y="294"/>
                    <a:pt x="114" y="290"/>
                  </a:cubicBezTo>
                  <a:lnTo>
                    <a:pt x="114" y="419"/>
                  </a:lnTo>
                  <a:lnTo>
                    <a:pt x="114" y="419"/>
                  </a:lnTo>
                  <a:close/>
                  <a:moveTo>
                    <a:pt x="3135" y="313"/>
                  </a:moveTo>
                  <a:lnTo>
                    <a:pt x="3135" y="313"/>
                  </a:lnTo>
                  <a:lnTo>
                    <a:pt x="3121" y="313"/>
                  </a:lnTo>
                  <a:cubicBezTo>
                    <a:pt x="3109" y="262"/>
                    <a:pt x="3073" y="229"/>
                    <a:pt x="3025" y="229"/>
                  </a:cubicBezTo>
                  <a:cubicBezTo>
                    <a:pt x="2968" y="229"/>
                    <a:pt x="2929" y="277"/>
                    <a:pt x="2929" y="347"/>
                  </a:cubicBezTo>
                  <a:cubicBezTo>
                    <a:pt x="2929" y="426"/>
                    <a:pt x="2978" y="491"/>
                    <a:pt x="3036" y="491"/>
                  </a:cubicBezTo>
                  <a:cubicBezTo>
                    <a:pt x="3071" y="491"/>
                    <a:pt x="3113" y="473"/>
                    <a:pt x="3143" y="431"/>
                  </a:cubicBezTo>
                  <a:lnTo>
                    <a:pt x="3143" y="452"/>
                  </a:lnTo>
                  <a:cubicBezTo>
                    <a:pt x="3112" y="494"/>
                    <a:pt x="3069" y="515"/>
                    <a:pt x="3017" y="515"/>
                  </a:cubicBezTo>
                  <a:cubicBezTo>
                    <a:pt x="2932" y="515"/>
                    <a:pt x="2873" y="456"/>
                    <a:pt x="2873" y="371"/>
                  </a:cubicBezTo>
                  <a:cubicBezTo>
                    <a:pt x="2873" y="283"/>
                    <a:pt x="2939" y="212"/>
                    <a:pt x="3021" y="212"/>
                  </a:cubicBezTo>
                  <a:cubicBezTo>
                    <a:pt x="3064" y="212"/>
                    <a:pt x="3087" y="229"/>
                    <a:pt x="3102" y="229"/>
                  </a:cubicBezTo>
                  <a:cubicBezTo>
                    <a:pt x="3109" y="229"/>
                    <a:pt x="3116" y="223"/>
                    <a:pt x="3121" y="212"/>
                  </a:cubicBezTo>
                  <a:lnTo>
                    <a:pt x="3135" y="212"/>
                  </a:lnTo>
                  <a:lnTo>
                    <a:pt x="3135" y="313"/>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Calibri"/>
                <a:ea typeface="+mn-ea"/>
                <a:cs typeface="+mn-cs"/>
              </a:endParaRPr>
            </a:p>
          </p:txBody>
        </p:sp>
      </p:grpSp>
      <p:sp>
        <p:nvSpPr>
          <p:cNvPr id="2" name="Line top Placeholder 20">
            <a:extLst>
              <a:ext uri="{FF2B5EF4-FFF2-40B4-BE49-F238E27FC236}">
                <a16:creationId xmlns:a16="http://schemas.microsoft.com/office/drawing/2014/main" id="{07792B4C-F919-7FC6-37AC-1AC9B390E5FE}"/>
              </a:ext>
            </a:extLst>
          </p:cNvPr>
          <p:cNvSpPr>
            <a:spLocks noGrp="1"/>
          </p:cNvSpPr>
          <p:nvPr>
            <p:ph type="body" sz="quarter" idx="24" hasCustomPrompt="1"/>
          </p:nvPr>
        </p:nvSpPr>
        <p:spPr>
          <a:xfrm>
            <a:off x="0" y="0"/>
            <a:ext cx="12193200" cy="36000"/>
          </a:xfrm>
          <a:solidFill>
            <a:srgbClr val="990000"/>
          </a:solidFill>
          <a:ln>
            <a:solidFill>
              <a:srgbClr val="990000">
                <a:alpha val="0"/>
              </a:srgbClr>
            </a:solidFill>
          </a:ln>
        </p:spPr>
        <p:txBody>
          <a:bodyPr/>
          <a:lstStyle>
            <a:lvl1pPr marL="0" indent="0">
              <a:buNone/>
              <a:defRPr sz="600">
                <a:noFill/>
              </a:defRPr>
            </a:lvl1pPr>
            <a:lvl2pPr marL="0" indent="0">
              <a:defRPr sz="600">
                <a:noFill/>
              </a:defRPr>
            </a:lvl2pPr>
            <a:lvl3pPr marL="0" indent="0">
              <a:defRPr sz="600">
                <a:noFill/>
              </a:defRPr>
            </a:lvl3pPr>
            <a:lvl4pPr marL="0" indent="0">
              <a:defRPr sz="600">
                <a:noFill/>
              </a:defRPr>
            </a:lvl4pPr>
            <a:lvl5pPr marL="0" indent="0">
              <a:defRPr sz="600">
                <a:noFill/>
              </a:defRPr>
            </a:lvl5pPr>
          </a:lstStyle>
          <a:p>
            <a:pPr lvl="0"/>
            <a:r>
              <a:rPr lang="en-US" dirty="0"/>
              <a:t>.</a:t>
            </a:r>
          </a:p>
        </p:txBody>
      </p:sp>
    </p:spTree>
    <p:extLst>
      <p:ext uri="{BB962C8B-B14F-4D97-AF65-F5344CB8AC3E}">
        <p14:creationId xmlns:p14="http://schemas.microsoft.com/office/powerpoint/2010/main" val="2240997986"/>
      </p:ext>
    </p:extLst>
  </p:cSld>
  <p:clrMapOvr>
    <a:masterClrMapping/>
  </p:clrMapOvr>
  <p:extLst>
    <p:ext uri="{DCECCB84-F9BA-43D5-87BE-67443E8EF086}">
      <p15:sldGuideLst xmlns:p15="http://schemas.microsoft.com/office/powerpoint/2012/main">
        <p15:guide id="1" orient="horz" pos="453" userDrawn="1">
          <p15:clr>
            <a:srgbClr val="8F8F8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gt;Do not use layouts after this &gt;">
    <p:bg>
      <p:bgPr>
        <a:solidFill>
          <a:schemeClr val="tx1"/>
        </a:solidFill>
        <a:effectLst/>
      </p:bgPr>
    </p:bg>
    <p:spTree>
      <p:nvGrpSpPr>
        <p:cNvPr id="1" name=""/>
        <p:cNvGrpSpPr/>
        <p:nvPr/>
      </p:nvGrpSpPr>
      <p:grpSpPr>
        <a:xfrm>
          <a:off x="0" y="0"/>
          <a:ext cx="0" cy="0"/>
          <a:chOff x="0" y="0"/>
          <a:chExt cx="0" cy="0"/>
        </a:xfrm>
      </p:grpSpPr>
      <p:sp>
        <p:nvSpPr>
          <p:cNvPr id="5" name="Guides" hidden="1">
            <a:extLst>
              <a:ext uri="{FF2B5EF4-FFF2-40B4-BE49-F238E27FC236}">
                <a16:creationId xmlns:a16="http://schemas.microsoft.com/office/drawing/2014/main" id="{34F4D84D-8B38-E9C5-1868-7F61784FF06C}"/>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6" name="TextBox 5">
            <a:extLst>
              <a:ext uri="{FF2B5EF4-FFF2-40B4-BE49-F238E27FC236}">
                <a16:creationId xmlns:a16="http://schemas.microsoft.com/office/drawing/2014/main" id="{D7F0FCFE-6765-0832-0840-9CF39F36BB4B}"/>
              </a:ext>
            </a:extLst>
          </p:cNvPr>
          <p:cNvSpPr txBox="1"/>
          <p:nvPr userDrawn="1"/>
        </p:nvSpPr>
        <p:spPr>
          <a:xfrm>
            <a:off x="719138" y="719138"/>
            <a:ext cx="10752137" cy="2123658"/>
          </a:xfrm>
          <a:prstGeom prst="rect">
            <a:avLst/>
          </a:prstGeom>
          <a:noFill/>
        </p:spPr>
        <p:txBody>
          <a:bodyPr wrap="square" rtlCol="0">
            <a:spAutoFit/>
          </a:bodyPr>
          <a:lstStyle/>
          <a:p>
            <a:pPr algn="ctr"/>
            <a:r>
              <a:rPr lang="en-GB" sz="4400" dirty="0">
                <a:solidFill>
                  <a:schemeClr val="bg1"/>
                </a:solidFill>
              </a:rPr>
              <a:t>If you see any </a:t>
            </a:r>
            <a:r>
              <a:rPr lang="en-GB" sz="4400" b="1" i="1" dirty="0">
                <a:solidFill>
                  <a:schemeClr val="bg1"/>
                </a:solidFill>
              </a:rPr>
              <a:t>layouts after this </a:t>
            </a:r>
            <a:r>
              <a:rPr lang="en-GB" sz="4400" dirty="0">
                <a:solidFill>
                  <a:schemeClr val="bg1"/>
                </a:solidFill>
              </a:rPr>
              <a:t>one,</a:t>
            </a:r>
            <a:br>
              <a:rPr lang="en-GB" sz="4400" dirty="0">
                <a:solidFill>
                  <a:schemeClr val="bg1"/>
                </a:solidFill>
              </a:rPr>
            </a:br>
            <a:r>
              <a:rPr lang="en-GB" sz="4400" dirty="0">
                <a:solidFill>
                  <a:schemeClr val="bg1"/>
                </a:solidFill>
              </a:rPr>
              <a:t>do not use them. These layouts are not part of our corporate template.</a:t>
            </a:r>
          </a:p>
        </p:txBody>
      </p:sp>
      <p:sp>
        <p:nvSpPr>
          <p:cNvPr id="7" name="TextBox 6">
            <a:extLst>
              <a:ext uri="{FF2B5EF4-FFF2-40B4-BE49-F238E27FC236}">
                <a16:creationId xmlns:a16="http://schemas.microsoft.com/office/drawing/2014/main" id="{9E66478E-CC82-DDC4-E285-44F5186FA8EF}"/>
              </a:ext>
            </a:extLst>
          </p:cNvPr>
          <p:cNvSpPr txBox="1"/>
          <p:nvPr userDrawn="1"/>
        </p:nvSpPr>
        <p:spPr>
          <a:xfrm>
            <a:off x="719138" y="2370138"/>
            <a:ext cx="9826625" cy="2646878"/>
          </a:xfrm>
          <a:prstGeom prst="rect">
            <a:avLst/>
          </a:prstGeom>
          <a:noFill/>
        </p:spPr>
        <p:txBody>
          <a:bodyPr wrap="square" rtlCol="0">
            <a:spAutoFit/>
          </a:bodyPr>
          <a:lstStyle/>
          <a:p>
            <a:pPr algn="ctr"/>
            <a:r>
              <a:rPr lang="en-GB" sz="16600" b="1" i="1" dirty="0">
                <a:solidFill>
                  <a:schemeClr val="bg1"/>
                </a:solidFill>
              </a:rPr>
              <a:t>Do not use</a:t>
            </a:r>
          </a:p>
        </p:txBody>
      </p:sp>
      <p:grpSp>
        <p:nvGrpSpPr>
          <p:cNvPr id="8" name="Group 7">
            <a:extLst>
              <a:ext uri="{FF2B5EF4-FFF2-40B4-BE49-F238E27FC236}">
                <a16:creationId xmlns:a16="http://schemas.microsoft.com/office/drawing/2014/main" id="{A5D99491-12E6-F691-C3B6-1E56D3E5BEA5}"/>
              </a:ext>
            </a:extLst>
          </p:cNvPr>
          <p:cNvGrpSpPr/>
          <p:nvPr userDrawn="1"/>
        </p:nvGrpSpPr>
        <p:grpSpPr bwMode="black">
          <a:xfrm rot="8100000">
            <a:off x="10404874" y="3325226"/>
            <a:ext cx="1036788" cy="1036788"/>
            <a:chOff x="6096000" y="4963130"/>
            <a:chExt cx="1456719" cy="1456719"/>
          </a:xfrm>
          <a:solidFill>
            <a:schemeClr val="bg1"/>
          </a:solidFill>
        </p:grpSpPr>
        <p:sp>
          <p:nvSpPr>
            <p:cNvPr id="9" name="Rectangle 8">
              <a:extLst>
                <a:ext uri="{FF2B5EF4-FFF2-40B4-BE49-F238E27FC236}">
                  <a16:creationId xmlns:a16="http://schemas.microsoft.com/office/drawing/2014/main" id="{0CE8E280-940A-9CA6-05EF-30988A74A821}"/>
                </a:ext>
              </a:extLst>
            </p:cNvPr>
            <p:cNvSpPr/>
            <p:nvPr userDrawn="1"/>
          </p:nvSpPr>
          <p:spPr bwMode="black">
            <a:xfrm rot="5400000">
              <a:off x="5534135" y="5524995"/>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GB" sz="1400" dirty="0" err="1">
                <a:solidFill>
                  <a:schemeClr val="tx1"/>
                </a:solidFill>
              </a:endParaRPr>
            </a:p>
          </p:txBody>
        </p:sp>
        <p:sp>
          <p:nvSpPr>
            <p:cNvPr id="10" name="Rectangle 9">
              <a:extLst>
                <a:ext uri="{FF2B5EF4-FFF2-40B4-BE49-F238E27FC236}">
                  <a16:creationId xmlns:a16="http://schemas.microsoft.com/office/drawing/2014/main" id="{9D0B93E5-EC9B-1CC2-0E61-75FEB63B4820}"/>
                </a:ext>
              </a:extLst>
            </p:cNvPr>
            <p:cNvSpPr/>
            <p:nvPr userDrawn="1"/>
          </p:nvSpPr>
          <p:spPr bwMode="black">
            <a:xfrm rot="10800000">
              <a:off x="6096000" y="4963130"/>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GB" sz="1400" dirty="0" err="1">
                <a:solidFill>
                  <a:schemeClr val="tx1"/>
                </a:solidFill>
              </a:endParaRPr>
            </a:p>
          </p:txBody>
        </p:sp>
      </p:grpSp>
      <p:sp>
        <p:nvSpPr>
          <p:cNvPr id="11" name="TextBox 10">
            <a:extLst>
              <a:ext uri="{FF2B5EF4-FFF2-40B4-BE49-F238E27FC236}">
                <a16:creationId xmlns:a16="http://schemas.microsoft.com/office/drawing/2014/main" id="{101A1C46-3C4F-8189-EA0E-23635248B2F4}"/>
              </a:ext>
            </a:extLst>
          </p:cNvPr>
          <p:cNvSpPr txBox="1"/>
          <p:nvPr userDrawn="1"/>
        </p:nvSpPr>
        <p:spPr>
          <a:xfrm>
            <a:off x="719138" y="5142277"/>
            <a:ext cx="10752137" cy="784830"/>
          </a:xfrm>
          <a:prstGeom prst="rect">
            <a:avLst/>
          </a:prstGeom>
          <a:noFill/>
        </p:spPr>
        <p:txBody>
          <a:bodyPr wrap="square" rtlCol="0">
            <a:spAutoFit/>
          </a:bodyPr>
          <a:lstStyle/>
          <a:p>
            <a:pPr algn="ctr">
              <a:spcAft>
                <a:spcPts val="600"/>
              </a:spcAft>
            </a:pPr>
            <a:r>
              <a:rPr lang="en-GB" sz="2000" dirty="0">
                <a:solidFill>
                  <a:schemeClr val="bg1"/>
                </a:solidFill>
              </a:rPr>
              <a:t>Due to PowerPoint’s standard Copy/Paste functionality extra undesirable layouts can appear.</a:t>
            </a:r>
          </a:p>
          <a:p>
            <a:pPr algn="ctr">
              <a:spcAft>
                <a:spcPts val="600"/>
              </a:spcAft>
            </a:pPr>
            <a:r>
              <a:rPr lang="en-GB" sz="2000" dirty="0">
                <a:solidFill>
                  <a:schemeClr val="bg1"/>
                </a:solidFill>
              </a:rPr>
              <a:t>Also notice: Layouts after this might contain potential confidential information.</a:t>
            </a:r>
          </a:p>
        </p:txBody>
      </p:sp>
    </p:spTree>
    <p:extLst>
      <p:ext uri="{BB962C8B-B14F-4D97-AF65-F5344CB8AC3E}">
        <p14:creationId xmlns:p14="http://schemas.microsoft.com/office/powerpoint/2010/main" val="2583185762"/>
      </p:ext>
    </p:extLst>
  </p:cSld>
  <p:clrMapOvr>
    <a:masterClrMapping/>
  </p:clrMapOvr>
  <p:extLst>
    <p:ext uri="{DCECCB84-F9BA-43D5-87BE-67443E8EF086}">
      <p15:sldGuideLst xmlns:p15="http://schemas.microsoft.com/office/powerpoint/2012/main">
        <p15:guide id="1" orient="horz" pos="453" userDrawn="1">
          <p15:clr>
            <a:srgbClr val="8F8F8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genda C">
    <p:bg>
      <p:bgPr>
        <a:gradFill>
          <a:gsLst>
            <a:gs pos="86000">
              <a:srgbClr val="1F538F"/>
            </a:gs>
            <a:gs pos="60000">
              <a:schemeClr val="accent1"/>
            </a:gs>
            <a:gs pos="100000">
              <a:schemeClr val="accent3"/>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1D420-908F-5B61-4A62-D08775D7B2B2}"/>
              </a:ext>
            </a:extLst>
          </p:cNvPr>
          <p:cNvSpPr>
            <a:spLocks noGrp="1"/>
          </p:cNvSpPr>
          <p:nvPr>
            <p:ph type="title" hasCustomPrompt="1"/>
          </p:nvPr>
        </p:nvSpPr>
        <p:spPr>
          <a:xfrm>
            <a:off x="719138" y="720000"/>
            <a:ext cx="3344400" cy="5414400"/>
          </a:xfrm>
        </p:spPr>
        <p:txBody>
          <a:bodyPr anchor="ctr" anchorCtr="0">
            <a:noAutofit/>
          </a:bodyPr>
          <a:lstStyle>
            <a:lvl1pPr>
              <a:lnSpc>
                <a:spcPct val="80000"/>
              </a:lnSpc>
              <a:defRPr sz="6000">
                <a:solidFill>
                  <a:schemeClr val="accent2">
                    <a:lumMod val="20000"/>
                    <a:lumOff val="80000"/>
                  </a:schemeClr>
                </a:solidFill>
              </a:defRPr>
            </a:lvl1pPr>
          </a:lstStyle>
          <a:p>
            <a:r>
              <a:rPr lang="en-US" dirty="0"/>
              <a:t>Click to add Agenda title</a:t>
            </a:r>
            <a:endParaRPr lang="en-GB" dirty="0"/>
          </a:p>
        </p:txBody>
      </p:sp>
      <p:sp>
        <p:nvSpPr>
          <p:cNvPr id="3" name="Date Placeholder 2">
            <a:extLst>
              <a:ext uri="{FF2B5EF4-FFF2-40B4-BE49-F238E27FC236}">
                <a16:creationId xmlns:a16="http://schemas.microsoft.com/office/drawing/2014/main" id="{B1273473-00D3-EA4E-9912-9AFB4C8BEFD0}"/>
              </a:ext>
            </a:extLst>
          </p:cNvPr>
          <p:cNvSpPr>
            <a:spLocks noGrp="1"/>
          </p:cNvSpPr>
          <p:nvPr>
            <p:ph type="dt" sz="half" idx="10"/>
          </p:nvPr>
        </p:nvSpPr>
        <p:spPr/>
        <p:txBody>
          <a:bodyPr/>
          <a:lstStyle>
            <a:lvl1pPr>
              <a:defRPr>
                <a:solidFill>
                  <a:schemeClr val="bg1"/>
                </a:solidFill>
              </a:defRPr>
            </a:lvl1pPr>
          </a:lstStyle>
          <a:p>
            <a:fld id="{197DF7FC-2311-4E03-AAFE-2DADE0839E10}" type="datetime4">
              <a:rPr lang="en-US" smtClean="0"/>
              <a:pPr/>
              <a:t>July 7, 2023</a:t>
            </a:fld>
            <a:endParaRPr lang="en-US"/>
          </a:p>
        </p:txBody>
      </p:sp>
      <p:sp>
        <p:nvSpPr>
          <p:cNvPr id="4" name="Slide Number Placeholder 3">
            <a:extLst>
              <a:ext uri="{FF2B5EF4-FFF2-40B4-BE49-F238E27FC236}">
                <a16:creationId xmlns:a16="http://schemas.microsoft.com/office/drawing/2014/main" id="{18FA4E47-E74D-FD10-F0BD-556D34D4EAB2}"/>
              </a:ext>
            </a:extLst>
          </p:cNvPr>
          <p:cNvSpPr>
            <a:spLocks noGrp="1"/>
          </p:cNvSpPr>
          <p:nvPr>
            <p:ph type="sldNum" sz="quarter" idx="11"/>
          </p:nvPr>
        </p:nvSpPr>
        <p:spPr/>
        <p:txBody>
          <a:bodyPr/>
          <a:lstStyle>
            <a:lvl1pPr>
              <a:defRPr>
                <a:solidFill>
                  <a:schemeClr val="bg1"/>
                </a:solidFill>
              </a:defRPr>
            </a:lvl1pPr>
          </a:lstStyle>
          <a:p>
            <a:fld id="{2DDEA8E7-5F55-4A60-8EF9-470692FC5635}" type="slidenum">
              <a:rPr lang="en-US" smtClean="0"/>
              <a:pPr/>
              <a:t>‹#›</a:t>
            </a:fld>
            <a:endParaRPr lang="en-US"/>
          </a:p>
        </p:txBody>
      </p:sp>
      <p:cxnSp>
        <p:nvCxnSpPr>
          <p:cNvPr id="5" name="Straight Connector 4">
            <a:extLst>
              <a:ext uri="{FF2B5EF4-FFF2-40B4-BE49-F238E27FC236}">
                <a16:creationId xmlns:a16="http://schemas.microsoft.com/office/drawing/2014/main" id="{510091B6-D998-5867-4730-E29A7BBC327C}"/>
              </a:ext>
            </a:extLst>
          </p:cNvPr>
          <p:cNvCxnSpPr>
            <a:cxnSpLocks/>
          </p:cNvCxnSpPr>
          <p:nvPr userDrawn="1"/>
        </p:nvCxnSpPr>
        <p:spPr>
          <a:xfrm>
            <a:off x="4254919" y="719138"/>
            <a:ext cx="0" cy="5418137"/>
          </a:xfrm>
          <a:prstGeom prst="line">
            <a:avLst/>
          </a:prstGeom>
          <a:ln w="25400">
            <a:solidFill>
              <a:srgbClr val="990000"/>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B23FDBB6-507E-07B9-8F7A-2FF96DCC7248}"/>
              </a:ext>
            </a:extLst>
          </p:cNvPr>
          <p:cNvSpPr>
            <a:spLocks noGrp="1"/>
          </p:cNvSpPr>
          <p:nvPr>
            <p:ph type="body" sz="quarter" idx="12" hasCustomPrompt="1"/>
          </p:nvPr>
        </p:nvSpPr>
        <p:spPr>
          <a:xfrm>
            <a:off x="4993200" y="720000"/>
            <a:ext cx="504000" cy="5414400"/>
          </a:xfrm>
        </p:spPr>
        <p:txBody>
          <a:bodyPr anchor="ctr" anchorCtr="0">
            <a:noAutofit/>
          </a:bodyPr>
          <a:lstStyle>
            <a:lvl1pPr marL="0" indent="0">
              <a:lnSpc>
                <a:spcPct val="180000"/>
              </a:lnSpc>
              <a:spcBef>
                <a:spcPts val="250"/>
              </a:spcBef>
              <a:spcAft>
                <a:spcPts val="0"/>
              </a:spcAft>
              <a:buFont typeface="Arial" panose="020B0604020202020204" pitchFamily="34" charset="0"/>
              <a:buNone/>
              <a:defRPr sz="1800" b="1" cap="none">
                <a:solidFill>
                  <a:srgbClr val="9EC3E1"/>
                </a:solidFill>
                <a:latin typeface="+mj-lt"/>
              </a:defRPr>
            </a:lvl1pPr>
            <a:lvl2pPr marL="0" indent="0">
              <a:lnSpc>
                <a:spcPct val="180000"/>
              </a:lnSpc>
              <a:spcBef>
                <a:spcPts val="250"/>
              </a:spcBef>
              <a:spcAft>
                <a:spcPts val="0"/>
              </a:spcAft>
              <a:buNone/>
              <a:defRPr sz="1800" b="1" cap="none">
                <a:solidFill>
                  <a:srgbClr val="9EC3E1"/>
                </a:solidFill>
                <a:latin typeface="+mj-lt"/>
              </a:defRPr>
            </a:lvl2pPr>
            <a:lvl3pPr marL="0" indent="0">
              <a:lnSpc>
                <a:spcPct val="180000"/>
              </a:lnSpc>
              <a:spcBef>
                <a:spcPts val="250"/>
              </a:spcBef>
              <a:spcAft>
                <a:spcPts val="0"/>
              </a:spcAft>
              <a:buNone/>
              <a:defRPr sz="1800" b="1" cap="none">
                <a:solidFill>
                  <a:srgbClr val="9EC3E1"/>
                </a:solidFill>
                <a:latin typeface="+mj-lt"/>
              </a:defRPr>
            </a:lvl3pPr>
            <a:lvl4pPr marL="0" indent="0">
              <a:lnSpc>
                <a:spcPct val="180000"/>
              </a:lnSpc>
              <a:spcBef>
                <a:spcPts val="250"/>
              </a:spcBef>
              <a:spcAft>
                <a:spcPts val="0"/>
              </a:spcAft>
              <a:buNone/>
              <a:defRPr sz="1800" b="1" cap="none">
                <a:solidFill>
                  <a:schemeClr val="accent3"/>
                </a:solidFill>
                <a:latin typeface="+mj-lt"/>
              </a:defRPr>
            </a:lvl4pPr>
            <a:lvl5pPr marL="0" indent="0">
              <a:lnSpc>
                <a:spcPct val="180000"/>
              </a:lnSpc>
              <a:spcBef>
                <a:spcPts val="250"/>
              </a:spcBef>
              <a:spcAft>
                <a:spcPts val="0"/>
              </a:spcAft>
              <a:buFont typeface="Arial" panose="020B0604020202020204" pitchFamily="34" charset="0"/>
              <a:buNone/>
              <a:defRPr sz="1800" b="1" cap="none">
                <a:solidFill>
                  <a:srgbClr val="9EC3E1"/>
                </a:solidFill>
                <a:latin typeface="+mj-lt"/>
              </a:defRPr>
            </a:lvl5pPr>
            <a:lvl6pPr marL="0" indent="0">
              <a:lnSpc>
                <a:spcPct val="180000"/>
              </a:lnSpc>
              <a:spcBef>
                <a:spcPts val="250"/>
              </a:spcBef>
              <a:spcAft>
                <a:spcPts val="0"/>
              </a:spcAft>
              <a:buFont typeface="Arial" panose="020B0604020202020204" pitchFamily="34" charset="0"/>
              <a:buNone/>
              <a:defRPr sz="1800" b="1" cap="none">
                <a:solidFill>
                  <a:srgbClr val="9EC3E1"/>
                </a:solidFill>
                <a:latin typeface="+mj-lt"/>
              </a:defRPr>
            </a:lvl6pPr>
            <a:lvl7pPr marL="0" indent="0">
              <a:lnSpc>
                <a:spcPct val="180000"/>
              </a:lnSpc>
              <a:spcBef>
                <a:spcPts val="250"/>
              </a:spcBef>
              <a:spcAft>
                <a:spcPts val="0"/>
              </a:spcAft>
              <a:buFont typeface="Arial" panose="020B0604020202020204" pitchFamily="34" charset="0"/>
              <a:buNone/>
              <a:defRPr sz="1800" b="1" cap="none">
                <a:solidFill>
                  <a:srgbClr val="9EC3E1"/>
                </a:solidFill>
                <a:latin typeface="+mj-lt"/>
              </a:defRPr>
            </a:lvl7pPr>
            <a:lvl8pPr marL="0" indent="0">
              <a:lnSpc>
                <a:spcPct val="180000"/>
              </a:lnSpc>
              <a:spcBef>
                <a:spcPts val="250"/>
              </a:spcBef>
              <a:spcAft>
                <a:spcPts val="0"/>
              </a:spcAft>
              <a:buFont typeface="Arial" panose="020B0604020202020204" pitchFamily="34" charset="0"/>
              <a:buNone/>
              <a:defRPr sz="1800" b="1" cap="none">
                <a:solidFill>
                  <a:schemeClr val="accent3"/>
                </a:solidFill>
                <a:latin typeface="+mj-lt"/>
              </a:defRPr>
            </a:lvl8pPr>
            <a:lvl9pPr marL="0" indent="0">
              <a:lnSpc>
                <a:spcPct val="180000"/>
              </a:lnSpc>
              <a:spcBef>
                <a:spcPts val="250"/>
              </a:spcBef>
              <a:spcAft>
                <a:spcPts val="0"/>
              </a:spcAft>
              <a:buFont typeface="Arial" panose="020B0604020202020204" pitchFamily="34" charset="0"/>
              <a:buNone/>
              <a:defRPr sz="1800" b="1" cap="none">
                <a:solidFill>
                  <a:srgbClr val="9EC3E1"/>
                </a:solidFill>
                <a:latin typeface="+mj-lt"/>
              </a:defRPr>
            </a:lvl9pPr>
          </a:lstStyle>
          <a:p>
            <a:pPr lvl="0"/>
            <a:r>
              <a:rPr lang="en-US" dirty="0"/>
              <a:t>01</a:t>
            </a:r>
          </a:p>
        </p:txBody>
      </p:sp>
      <p:sp>
        <p:nvSpPr>
          <p:cNvPr id="8" name="Text Placeholder 6">
            <a:extLst>
              <a:ext uri="{FF2B5EF4-FFF2-40B4-BE49-F238E27FC236}">
                <a16:creationId xmlns:a16="http://schemas.microsoft.com/office/drawing/2014/main" id="{20BD2689-42EB-47E4-CA47-227CF851A5BE}"/>
              </a:ext>
            </a:extLst>
          </p:cNvPr>
          <p:cNvSpPr>
            <a:spLocks noGrp="1"/>
          </p:cNvSpPr>
          <p:nvPr>
            <p:ph type="body" sz="quarter" idx="13" hasCustomPrompt="1"/>
          </p:nvPr>
        </p:nvSpPr>
        <p:spPr>
          <a:xfrm>
            <a:off x="5500800" y="720000"/>
            <a:ext cx="5968800" cy="5414400"/>
          </a:xfrm>
        </p:spPr>
        <p:txBody>
          <a:bodyPr anchor="ctr" anchorCtr="0">
            <a:noAutofit/>
          </a:bodyPr>
          <a:lstStyle>
            <a:lvl1pPr marL="0" indent="0">
              <a:lnSpc>
                <a:spcPct val="180000"/>
              </a:lnSpc>
              <a:spcBef>
                <a:spcPts val="250"/>
              </a:spcBef>
              <a:spcAft>
                <a:spcPts val="0"/>
              </a:spcAft>
              <a:buFont typeface="Arial" panose="020B0604020202020204" pitchFamily="34" charset="0"/>
              <a:buNone/>
              <a:defRPr sz="1800" b="0" cap="all">
                <a:solidFill>
                  <a:schemeClr val="bg1"/>
                </a:solidFill>
                <a:latin typeface="+mj-lt"/>
              </a:defRPr>
            </a:lvl1pPr>
            <a:lvl2pPr marL="0" indent="0">
              <a:lnSpc>
                <a:spcPct val="180000"/>
              </a:lnSpc>
              <a:spcBef>
                <a:spcPts val="250"/>
              </a:spcBef>
              <a:spcAft>
                <a:spcPts val="0"/>
              </a:spcAft>
              <a:buNone/>
              <a:defRPr sz="1800" b="0" cap="all">
                <a:solidFill>
                  <a:schemeClr val="bg1"/>
                </a:solidFill>
                <a:latin typeface="+mj-lt"/>
              </a:defRPr>
            </a:lvl2pPr>
            <a:lvl3pPr marL="0" indent="0">
              <a:lnSpc>
                <a:spcPct val="180000"/>
              </a:lnSpc>
              <a:spcBef>
                <a:spcPts val="250"/>
              </a:spcBef>
              <a:spcAft>
                <a:spcPts val="0"/>
              </a:spcAft>
              <a:buNone/>
              <a:defRPr sz="1800" b="0" cap="all">
                <a:solidFill>
                  <a:schemeClr val="bg1"/>
                </a:solidFill>
                <a:latin typeface="+mj-lt"/>
              </a:defRPr>
            </a:lvl3pPr>
            <a:lvl4pPr marL="0" indent="0">
              <a:lnSpc>
                <a:spcPct val="180000"/>
              </a:lnSpc>
              <a:spcBef>
                <a:spcPts val="250"/>
              </a:spcBef>
              <a:spcAft>
                <a:spcPts val="0"/>
              </a:spcAft>
              <a:buNone/>
              <a:defRPr sz="1800" b="0" cap="all">
                <a:solidFill>
                  <a:schemeClr val="bg1"/>
                </a:solidFill>
                <a:latin typeface="+mj-lt"/>
              </a:defRPr>
            </a:lvl4pPr>
            <a:lvl5pPr marL="0" indent="0">
              <a:lnSpc>
                <a:spcPct val="180000"/>
              </a:lnSpc>
              <a:spcBef>
                <a:spcPts val="250"/>
              </a:spcBef>
              <a:spcAft>
                <a:spcPts val="0"/>
              </a:spcAft>
              <a:buFont typeface="Arial" panose="020B0604020202020204" pitchFamily="34" charset="0"/>
              <a:buNone/>
              <a:defRPr sz="1800" b="0" cap="all">
                <a:solidFill>
                  <a:schemeClr val="bg1"/>
                </a:solidFill>
                <a:latin typeface="+mj-lt"/>
              </a:defRPr>
            </a:lvl5pPr>
            <a:lvl6pPr marL="0" indent="0">
              <a:lnSpc>
                <a:spcPct val="180000"/>
              </a:lnSpc>
              <a:spcBef>
                <a:spcPts val="250"/>
              </a:spcBef>
              <a:spcAft>
                <a:spcPts val="0"/>
              </a:spcAft>
              <a:buFont typeface="Arial" panose="020B0604020202020204" pitchFamily="34" charset="0"/>
              <a:buNone/>
              <a:defRPr sz="1800" b="0" cap="all">
                <a:solidFill>
                  <a:schemeClr val="bg1"/>
                </a:solidFill>
                <a:latin typeface="+mj-lt"/>
              </a:defRPr>
            </a:lvl6pPr>
            <a:lvl7pPr marL="0" indent="0">
              <a:lnSpc>
                <a:spcPct val="180000"/>
              </a:lnSpc>
              <a:spcBef>
                <a:spcPts val="250"/>
              </a:spcBef>
              <a:spcAft>
                <a:spcPts val="0"/>
              </a:spcAft>
              <a:buFont typeface="Arial" panose="020B0604020202020204" pitchFamily="34" charset="0"/>
              <a:buNone/>
              <a:defRPr sz="1800" b="0" cap="all">
                <a:solidFill>
                  <a:schemeClr val="bg1"/>
                </a:solidFill>
                <a:latin typeface="+mj-lt"/>
              </a:defRPr>
            </a:lvl7pPr>
            <a:lvl8pPr marL="0" indent="0">
              <a:lnSpc>
                <a:spcPct val="180000"/>
              </a:lnSpc>
              <a:spcBef>
                <a:spcPts val="250"/>
              </a:spcBef>
              <a:spcAft>
                <a:spcPts val="0"/>
              </a:spcAft>
              <a:buFont typeface="Arial" panose="020B0604020202020204" pitchFamily="34" charset="0"/>
              <a:buNone/>
              <a:defRPr sz="1800" b="0" cap="all">
                <a:solidFill>
                  <a:schemeClr val="bg1"/>
                </a:solidFill>
                <a:latin typeface="+mj-lt"/>
              </a:defRPr>
            </a:lvl8pPr>
            <a:lvl9pPr marL="0" indent="0">
              <a:lnSpc>
                <a:spcPct val="180000"/>
              </a:lnSpc>
              <a:spcBef>
                <a:spcPts val="250"/>
              </a:spcBef>
              <a:spcAft>
                <a:spcPts val="0"/>
              </a:spcAft>
              <a:buFont typeface="Arial" panose="020B0604020202020204" pitchFamily="34" charset="0"/>
              <a:buNone/>
              <a:defRPr sz="1800" b="0" cap="all">
                <a:solidFill>
                  <a:schemeClr val="bg1"/>
                </a:solidFill>
                <a:latin typeface="+mj-lt"/>
              </a:defRPr>
            </a:lvl9pPr>
          </a:lstStyle>
          <a:p>
            <a:pPr lvl="0"/>
            <a:r>
              <a:rPr lang="en-GB" dirty="0"/>
              <a:t>Click to add agenda point, one line</a:t>
            </a:r>
          </a:p>
        </p:txBody>
      </p:sp>
      <p:sp>
        <p:nvSpPr>
          <p:cNvPr id="9" name="Guides" hidden="1">
            <a:extLst>
              <a:ext uri="{FF2B5EF4-FFF2-40B4-BE49-F238E27FC236}">
                <a16:creationId xmlns:a16="http://schemas.microsoft.com/office/drawing/2014/main" id="{F71C5786-03E4-BADA-2C63-BC735E4C49CD}"/>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10" name="Footers" descr="{&quot;templafy&quot;:{&quot;id&quot;:&quot;b629212b-aba2-422f-a8af-fd93b3a4d254&quot;}}">
            <a:extLst>
              <a:ext uri="{FF2B5EF4-FFF2-40B4-BE49-F238E27FC236}">
                <a16:creationId xmlns:a16="http://schemas.microsoft.com/office/drawing/2014/main" id="{7F5AAA95-4262-DACC-6539-F83764B3EBBF}"/>
              </a:ext>
            </a:extLst>
          </p:cNvPr>
          <p:cNvSpPr/>
          <p:nvPr userDrawn="1"/>
        </p:nvSpPr>
        <p:spPr>
          <a:xfrm>
            <a:off x="9055102" y="6439469"/>
            <a:ext cx="2412997" cy="180000"/>
          </a:xfrm>
          <a:prstGeom prst="rect">
            <a:avLst/>
          </a:prstGeom>
          <a:ln>
            <a:noFill/>
          </a:ln>
        </p:spPr>
        <p:txBody>
          <a:bodyPr vert="horz" lIns="0" tIns="0" rIns="0" bIns="0" rtlCol="0" anchor="b" anchorCtr="0"/>
          <a:lstStyle/>
          <a:p>
            <a:pPr lvl="0" algn="r"/>
            <a:r>
              <a:rPr lang="en-GB" sz="800" noProof="0" dirty="0">
                <a:solidFill>
                  <a:schemeClr val="bg1"/>
                </a:solidFill>
              </a:rPr>
              <a:t>Penn Medicine</a:t>
            </a:r>
          </a:p>
        </p:txBody>
      </p:sp>
    </p:spTree>
    <p:extLst>
      <p:ext uri="{BB962C8B-B14F-4D97-AF65-F5344CB8AC3E}">
        <p14:creationId xmlns:p14="http://schemas.microsoft.com/office/powerpoint/2010/main" val="2456125206"/>
      </p:ext>
    </p:extLst>
  </p:cSld>
  <p:clrMapOvr>
    <a:masterClrMapping/>
  </p:clrMapOvr>
  <p:extLst>
    <p:ext uri="{DCECCB84-F9BA-43D5-87BE-67443E8EF086}">
      <p15:sldGuideLst xmlns:p15="http://schemas.microsoft.com/office/powerpoint/2012/main">
        <p15:guide id="3" orient="horz" pos="459" userDrawn="1">
          <p15:clr>
            <a:srgbClr val="FF96F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reaker A">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554E8-F7AC-6010-B143-0AF26AA62EE3}"/>
              </a:ext>
            </a:extLst>
          </p:cNvPr>
          <p:cNvSpPr>
            <a:spLocks noGrp="1"/>
          </p:cNvSpPr>
          <p:nvPr>
            <p:ph type="title" hasCustomPrompt="1"/>
          </p:nvPr>
        </p:nvSpPr>
        <p:spPr>
          <a:xfrm>
            <a:off x="720000" y="2070000"/>
            <a:ext cx="7408800" cy="4068000"/>
          </a:xfrm>
        </p:spPr>
        <p:txBody>
          <a:bodyPr anchor="t" anchorCtr="0">
            <a:noAutofit/>
          </a:bodyPr>
          <a:lstStyle>
            <a:lvl1pPr algn="l">
              <a:lnSpc>
                <a:spcPct val="70000"/>
              </a:lnSpc>
              <a:defRPr sz="8800" spc="200" baseline="0">
                <a:solidFill>
                  <a:schemeClr val="accent1"/>
                </a:solidFill>
              </a:defRPr>
            </a:lvl1pPr>
          </a:lstStyle>
          <a:p>
            <a:r>
              <a:rPr lang="en-US" dirty="0"/>
              <a:t>Click to add title</a:t>
            </a:r>
            <a:endParaRPr lang="en-GB" dirty="0"/>
          </a:p>
        </p:txBody>
      </p:sp>
      <p:sp>
        <p:nvSpPr>
          <p:cNvPr id="3" name="Text Placeholder 2">
            <a:extLst>
              <a:ext uri="{FF2B5EF4-FFF2-40B4-BE49-F238E27FC236}">
                <a16:creationId xmlns:a16="http://schemas.microsoft.com/office/drawing/2014/main" id="{5279866B-9EF4-2877-CDF5-309DBB741F56}"/>
              </a:ext>
            </a:extLst>
          </p:cNvPr>
          <p:cNvSpPr>
            <a:spLocks noGrp="1"/>
          </p:cNvSpPr>
          <p:nvPr>
            <p:ph type="body" idx="1" hasCustomPrompt="1"/>
          </p:nvPr>
        </p:nvSpPr>
        <p:spPr>
          <a:xfrm>
            <a:off x="720000" y="720000"/>
            <a:ext cx="7408800" cy="990000"/>
          </a:xfrm>
        </p:spPr>
        <p:txBody>
          <a:bodyPr anchor="t" anchorCtr="0">
            <a:noAutofit/>
          </a:bodyPr>
          <a:lstStyle>
            <a:lvl1pPr marL="0" indent="0" algn="l">
              <a:lnSpc>
                <a:spcPct val="70000"/>
              </a:lnSpc>
              <a:spcBef>
                <a:spcPts val="0"/>
              </a:spcBef>
              <a:spcAft>
                <a:spcPts val="0"/>
              </a:spcAft>
              <a:buNone/>
              <a:defRPr sz="8800" b="1" cap="none" baseline="0">
                <a:solidFill>
                  <a:schemeClr val="accent3"/>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01</a:t>
            </a:r>
          </a:p>
        </p:txBody>
      </p:sp>
      <p:sp>
        <p:nvSpPr>
          <p:cNvPr id="5" name="Line top Placeholder 20">
            <a:extLst>
              <a:ext uri="{FF2B5EF4-FFF2-40B4-BE49-F238E27FC236}">
                <a16:creationId xmlns:a16="http://schemas.microsoft.com/office/drawing/2014/main" id="{A191D59F-2E4F-9DFD-FEAC-7FF6480D86BF}"/>
              </a:ext>
            </a:extLst>
          </p:cNvPr>
          <p:cNvSpPr>
            <a:spLocks noGrp="1"/>
          </p:cNvSpPr>
          <p:nvPr>
            <p:ph type="body" sz="quarter" idx="24" hasCustomPrompt="1"/>
          </p:nvPr>
        </p:nvSpPr>
        <p:spPr>
          <a:xfrm>
            <a:off x="0" y="0"/>
            <a:ext cx="12193200" cy="36000"/>
          </a:xfrm>
          <a:solidFill>
            <a:srgbClr val="990000"/>
          </a:solidFill>
          <a:ln>
            <a:solidFill>
              <a:srgbClr val="990000">
                <a:alpha val="0"/>
              </a:srgbClr>
            </a:solidFill>
          </a:ln>
        </p:spPr>
        <p:txBody>
          <a:bodyPr/>
          <a:lstStyle>
            <a:lvl1pPr marL="0" indent="0">
              <a:buNone/>
              <a:defRPr sz="600">
                <a:noFill/>
              </a:defRPr>
            </a:lvl1pPr>
            <a:lvl2pPr marL="0" indent="0">
              <a:defRPr sz="600">
                <a:noFill/>
              </a:defRPr>
            </a:lvl2pPr>
            <a:lvl3pPr marL="0" indent="0">
              <a:defRPr sz="600">
                <a:noFill/>
              </a:defRPr>
            </a:lvl3pPr>
            <a:lvl4pPr marL="0" indent="0">
              <a:defRPr sz="600">
                <a:noFill/>
              </a:defRPr>
            </a:lvl4pPr>
            <a:lvl5pPr marL="0" indent="0">
              <a:defRPr sz="600">
                <a:noFill/>
              </a:defRPr>
            </a:lvl5pPr>
          </a:lstStyle>
          <a:p>
            <a:pPr lvl="0"/>
            <a:r>
              <a:rPr lang="en-US" dirty="0"/>
              <a:t>.</a:t>
            </a:r>
          </a:p>
        </p:txBody>
      </p:sp>
      <p:sp>
        <p:nvSpPr>
          <p:cNvPr id="8" name="Date Placeholder 7">
            <a:extLst>
              <a:ext uri="{FF2B5EF4-FFF2-40B4-BE49-F238E27FC236}">
                <a16:creationId xmlns:a16="http://schemas.microsoft.com/office/drawing/2014/main" id="{A626988C-588C-2C8A-2DC0-5D2C99DF44FE}"/>
              </a:ext>
            </a:extLst>
          </p:cNvPr>
          <p:cNvSpPr>
            <a:spLocks noGrp="1"/>
          </p:cNvSpPr>
          <p:nvPr>
            <p:ph type="dt" sz="half" idx="25"/>
          </p:nvPr>
        </p:nvSpPr>
        <p:spPr/>
        <p:txBody>
          <a:bodyPr/>
          <a:lstStyle/>
          <a:p>
            <a:fld id="{197DF7FC-2311-4E03-AAFE-2DADE0839E10}" type="datetime4">
              <a:rPr lang="en-US" noProof="0" smtClean="0"/>
              <a:t>July 7, 2023</a:t>
            </a:fld>
            <a:endParaRPr lang="en-US" noProof="0"/>
          </a:p>
        </p:txBody>
      </p:sp>
      <p:sp>
        <p:nvSpPr>
          <p:cNvPr id="9" name="Slide Number Placeholder 8">
            <a:extLst>
              <a:ext uri="{FF2B5EF4-FFF2-40B4-BE49-F238E27FC236}">
                <a16:creationId xmlns:a16="http://schemas.microsoft.com/office/drawing/2014/main" id="{153F47F8-2FA5-B3C4-62D6-146B019264A1}"/>
              </a:ext>
            </a:extLst>
          </p:cNvPr>
          <p:cNvSpPr>
            <a:spLocks noGrp="1"/>
          </p:cNvSpPr>
          <p:nvPr>
            <p:ph type="sldNum" sz="quarter" idx="26"/>
          </p:nvPr>
        </p:nvSpPr>
        <p:spPr/>
        <p:txBody>
          <a:bodyPr/>
          <a:lstStyle/>
          <a:p>
            <a:fld id="{2DDEA8E7-5F55-4A60-8EF9-470692FC5635}" type="slidenum">
              <a:rPr lang="en-US" noProof="0" smtClean="0"/>
              <a:pPr/>
              <a:t>‹#›</a:t>
            </a:fld>
            <a:endParaRPr lang="en-US" noProof="0"/>
          </a:p>
        </p:txBody>
      </p:sp>
      <p:sp>
        <p:nvSpPr>
          <p:cNvPr id="4" name="Guides" hidden="1">
            <a:extLst>
              <a:ext uri="{FF2B5EF4-FFF2-40B4-BE49-F238E27FC236}">
                <a16:creationId xmlns:a16="http://schemas.microsoft.com/office/drawing/2014/main" id="{7C09ABE0-4AC7-DE98-E246-798BA0911476}"/>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Tree>
    <p:extLst>
      <p:ext uri="{BB962C8B-B14F-4D97-AF65-F5344CB8AC3E}">
        <p14:creationId xmlns:p14="http://schemas.microsoft.com/office/powerpoint/2010/main" val="26897737"/>
      </p:ext>
    </p:extLst>
  </p:cSld>
  <p:clrMapOvr>
    <a:masterClrMapping/>
  </p:clrMapOvr>
  <p:extLst>
    <p:ext uri="{DCECCB84-F9BA-43D5-87BE-67443E8EF086}">
      <p15:sldGuideLst xmlns:p15="http://schemas.microsoft.com/office/powerpoint/2012/main">
        <p15:guide id="3" orient="horz" pos="436" userDrawn="1">
          <p15:clr>
            <a:srgbClr val="FF96F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reserve="1">
  <p:cSld name="Breaker C">
    <p:bg>
      <p:bgPr>
        <a:gradFill>
          <a:gsLst>
            <a:gs pos="86000">
              <a:srgbClr val="1F538F"/>
            </a:gs>
            <a:gs pos="60000">
              <a:schemeClr val="accent1"/>
            </a:gs>
            <a:gs pos="100000">
              <a:schemeClr val="accent3"/>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554E8-F7AC-6010-B143-0AF26AA62EE3}"/>
              </a:ext>
            </a:extLst>
          </p:cNvPr>
          <p:cNvSpPr>
            <a:spLocks noGrp="1"/>
          </p:cNvSpPr>
          <p:nvPr>
            <p:ph type="title" hasCustomPrompt="1"/>
          </p:nvPr>
        </p:nvSpPr>
        <p:spPr>
          <a:xfrm>
            <a:off x="720000" y="2070000"/>
            <a:ext cx="7408800" cy="4068000"/>
          </a:xfrm>
        </p:spPr>
        <p:txBody>
          <a:bodyPr anchor="t" anchorCtr="0">
            <a:noAutofit/>
          </a:bodyPr>
          <a:lstStyle>
            <a:lvl1pPr algn="l">
              <a:lnSpc>
                <a:spcPct val="70000"/>
              </a:lnSpc>
              <a:defRPr sz="8800" spc="200" baseline="0">
                <a:solidFill>
                  <a:schemeClr val="bg1"/>
                </a:solidFill>
              </a:defRPr>
            </a:lvl1pPr>
          </a:lstStyle>
          <a:p>
            <a:r>
              <a:rPr lang="en-US" dirty="0"/>
              <a:t>Click to add title</a:t>
            </a:r>
            <a:endParaRPr lang="en-GB" dirty="0"/>
          </a:p>
        </p:txBody>
      </p:sp>
      <p:sp>
        <p:nvSpPr>
          <p:cNvPr id="3" name="Text Placeholder 2">
            <a:extLst>
              <a:ext uri="{FF2B5EF4-FFF2-40B4-BE49-F238E27FC236}">
                <a16:creationId xmlns:a16="http://schemas.microsoft.com/office/drawing/2014/main" id="{5279866B-9EF4-2877-CDF5-309DBB741F56}"/>
              </a:ext>
            </a:extLst>
          </p:cNvPr>
          <p:cNvSpPr>
            <a:spLocks noGrp="1"/>
          </p:cNvSpPr>
          <p:nvPr>
            <p:ph type="body" idx="1" hasCustomPrompt="1"/>
          </p:nvPr>
        </p:nvSpPr>
        <p:spPr>
          <a:xfrm>
            <a:off x="720000" y="720000"/>
            <a:ext cx="7408800" cy="990000"/>
          </a:xfrm>
        </p:spPr>
        <p:txBody>
          <a:bodyPr anchor="t" anchorCtr="0">
            <a:noAutofit/>
          </a:bodyPr>
          <a:lstStyle>
            <a:lvl1pPr marL="0" indent="0" algn="l">
              <a:lnSpc>
                <a:spcPct val="70000"/>
              </a:lnSpc>
              <a:spcBef>
                <a:spcPts val="0"/>
              </a:spcBef>
              <a:spcAft>
                <a:spcPts val="0"/>
              </a:spcAft>
              <a:buNone/>
              <a:defRPr sz="8800" b="1" cap="none" baseline="0">
                <a:solidFill>
                  <a:schemeClr val="accent2">
                    <a:lumMod val="20000"/>
                    <a:lumOff val="80000"/>
                  </a:schemeClr>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01</a:t>
            </a:r>
          </a:p>
        </p:txBody>
      </p:sp>
      <p:sp>
        <p:nvSpPr>
          <p:cNvPr id="4" name="Date Placeholder 3">
            <a:extLst>
              <a:ext uri="{FF2B5EF4-FFF2-40B4-BE49-F238E27FC236}">
                <a16:creationId xmlns:a16="http://schemas.microsoft.com/office/drawing/2014/main" id="{F1ED7BCF-4AAC-B46A-F7F9-430053F86A6C}"/>
              </a:ext>
            </a:extLst>
          </p:cNvPr>
          <p:cNvSpPr>
            <a:spLocks noGrp="1"/>
          </p:cNvSpPr>
          <p:nvPr>
            <p:ph type="dt" sz="half" idx="10"/>
          </p:nvPr>
        </p:nvSpPr>
        <p:spPr/>
        <p:txBody>
          <a:bodyPr/>
          <a:lstStyle>
            <a:lvl1pPr>
              <a:defRPr>
                <a:solidFill>
                  <a:schemeClr val="bg1"/>
                </a:solidFill>
              </a:defRPr>
            </a:lvl1pPr>
          </a:lstStyle>
          <a:p>
            <a:fld id="{C9314EBF-5BDF-4CA4-90C8-3F84A21DF94B}" type="datetimeFigureOut">
              <a:rPr lang="en-GB" smtClean="0"/>
              <a:pPr/>
              <a:t>07/07/2023</a:t>
            </a:fld>
            <a:endParaRPr lang="en-GB"/>
          </a:p>
        </p:txBody>
      </p:sp>
      <p:sp>
        <p:nvSpPr>
          <p:cNvPr id="6" name="Slide Number Placeholder 5">
            <a:extLst>
              <a:ext uri="{FF2B5EF4-FFF2-40B4-BE49-F238E27FC236}">
                <a16:creationId xmlns:a16="http://schemas.microsoft.com/office/drawing/2014/main" id="{D58925D9-28BB-62F0-6672-3F2C04588546}"/>
              </a:ext>
            </a:extLst>
          </p:cNvPr>
          <p:cNvSpPr>
            <a:spLocks noGrp="1"/>
          </p:cNvSpPr>
          <p:nvPr>
            <p:ph type="sldNum" sz="quarter" idx="12"/>
          </p:nvPr>
        </p:nvSpPr>
        <p:spPr/>
        <p:txBody>
          <a:bodyPr/>
          <a:lstStyle>
            <a:lvl1pPr>
              <a:defRPr>
                <a:solidFill>
                  <a:schemeClr val="bg1"/>
                </a:solidFill>
              </a:defRPr>
            </a:lvl1pPr>
          </a:lstStyle>
          <a:p>
            <a:fld id="{B7048EB2-ABBB-452B-B43B-31E8A7DFB90B}" type="slidenum">
              <a:rPr lang="en-GB" smtClean="0"/>
              <a:pPr/>
              <a:t>‹#›</a:t>
            </a:fld>
            <a:endParaRPr lang="en-GB"/>
          </a:p>
        </p:txBody>
      </p:sp>
      <p:sp>
        <p:nvSpPr>
          <p:cNvPr id="5" name="Guides" hidden="1">
            <a:extLst>
              <a:ext uri="{FF2B5EF4-FFF2-40B4-BE49-F238E27FC236}">
                <a16:creationId xmlns:a16="http://schemas.microsoft.com/office/drawing/2014/main" id="{97AE78B8-0EB3-C024-37F4-F50988223521}"/>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10" name="Footers" descr="{&quot;templafy&quot;:{&quot;id&quot;:&quot;5e7a4020-5197-42b5-a0a1-76d93439fe1b&quot;}}">
            <a:extLst>
              <a:ext uri="{FF2B5EF4-FFF2-40B4-BE49-F238E27FC236}">
                <a16:creationId xmlns:a16="http://schemas.microsoft.com/office/drawing/2014/main" id="{5AE369FE-ED76-6EEE-3247-2A919AD7045B}"/>
              </a:ext>
            </a:extLst>
          </p:cNvPr>
          <p:cNvSpPr/>
          <p:nvPr userDrawn="1"/>
        </p:nvSpPr>
        <p:spPr>
          <a:xfrm>
            <a:off x="9055102" y="6439469"/>
            <a:ext cx="2412997" cy="180000"/>
          </a:xfrm>
          <a:prstGeom prst="rect">
            <a:avLst/>
          </a:prstGeom>
          <a:ln>
            <a:noFill/>
          </a:ln>
        </p:spPr>
        <p:txBody>
          <a:bodyPr vert="horz" lIns="0" tIns="0" rIns="0" bIns="0" rtlCol="0" anchor="b" anchorCtr="0"/>
          <a:lstStyle/>
          <a:p>
            <a:pPr lvl="0" algn="r"/>
            <a:r>
              <a:rPr lang="en-GB" sz="800" noProof="0" dirty="0">
                <a:solidFill>
                  <a:schemeClr val="bg1"/>
                </a:solidFill>
              </a:rPr>
              <a:t>Penn Medicine</a:t>
            </a:r>
          </a:p>
        </p:txBody>
      </p:sp>
    </p:spTree>
    <p:extLst>
      <p:ext uri="{BB962C8B-B14F-4D97-AF65-F5344CB8AC3E}">
        <p14:creationId xmlns:p14="http://schemas.microsoft.com/office/powerpoint/2010/main" val="2402448393"/>
      </p:ext>
    </p:extLst>
  </p:cSld>
  <p:clrMapOvr>
    <a:masterClrMapping/>
  </p:clrMapOvr>
  <p:extLst>
    <p:ext uri="{DCECCB84-F9BA-43D5-87BE-67443E8EF086}">
      <p15:sldGuideLst xmlns:p15="http://schemas.microsoft.com/office/powerpoint/2012/main">
        <p15:guide id="3" orient="horz" pos="436" userDrawn="1">
          <p15:clr>
            <a:srgbClr val="FF96F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Breaker 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554E8-F7AC-6010-B143-0AF26AA62EE3}"/>
              </a:ext>
            </a:extLst>
          </p:cNvPr>
          <p:cNvSpPr>
            <a:spLocks noGrp="1"/>
          </p:cNvSpPr>
          <p:nvPr>
            <p:ph type="title" hasCustomPrompt="1"/>
          </p:nvPr>
        </p:nvSpPr>
        <p:spPr>
          <a:xfrm>
            <a:off x="720000" y="2854800"/>
            <a:ext cx="10749600" cy="1108800"/>
          </a:xfrm>
        </p:spPr>
        <p:txBody>
          <a:bodyPr anchor="b">
            <a:noAutofit/>
          </a:bodyPr>
          <a:lstStyle>
            <a:lvl1pPr algn="ctr">
              <a:defRPr sz="7200">
                <a:solidFill>
                  <a:schemeClr val="bg1"/>
                </a:solidFill>
              </a:defRPr>
            </a:lvl1pPr>
          </a:lstStyle>
          <a:p>
            <a:r>
              <a:rPr lang="en-US" dirty="0"/>
              <a:t>Click to Add Divider Title</a:t>
            </a:r>
            <a:endParaRPr lang="en-GB" dirty="0"/>
          </a:p>
        </p:txBody>
      </p:sp>
      <p:sp>
        <p:nvSpPr>
          <p:cNvPr id="3" name="Text Placeholder 2">
            <a:extLst>
              <a:ext uri="{FF2B5EF4-FFF2-40B4-BE49-F238E27FC236}">
                <a16:creationId xmlns:a16="http://schemas.microsoft.com/office/drawing/2014/main" id="{5279866B-9EF4-2877-CDF5-309DBB741F56}"/>
              </a:ext>
            </a:extLst>
          </p:cNvPr>
          <p:cNvSpPr>
            <a:spLocks noGrp="1"/>
          </p:cNvSpPr>
          <p:nvPr>
            <p:ph type="body" idx="1" hasCustomPrompt="1"/>
          </p:nvPr>
        </p:nvSpPr>
        <p:spPr>
          <a:xfrm>
            <a:off x="720000" y="3960000"/>
            <a:ext cx="10749600" cy="295200"/>
          </a:xfrm>
        </p:spPr>
        <p:txBody>
          <a:bodyPr anchor="b" anchorCtr="0">
            <a:noAutofit/>
          </a:bodyPr>
          <a:lstStyle>
            <a:lvl1pPr marL="0" indent="0" algn="ctr">
              <a:spcBef>
                <a:spcPts val="0"/>
              </a:spcBef>
              <a:spcAft>
                <a:spcPts val="0"/>
              </a:spcAft>
              <a:buNone/>
              <a:defRPr sz="1400" b="1" cap="all" spc="200" baseline="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subtitle</a:t>
            </a:r>
          </a:p>
        </p:txBody>
      </p:sp>
      <p:sp>
        <p:nvSpPr>
          <p:cNvPr id="4" name="Date Placeholder 3">
            <a:extLst>
              <a:ext uri="{FF2B5EF4-FFF2-40B4-BE49-F238E27FC236}">
                <a16:creationId xmlns:a16="http://schemas.microsoft.com/office/drawing/2014/main" id="{F1ED7BCF-4AAC-B46A-F7F9-430053F86A6C}"/>
              </a:ext>
            </a:extLst>
          </p:cNvPr>
          <p:cNvSpPr>
            <a:spLocks noGrp="1"/>
          </p:cNvSpPr>
          <p:nvPr>
            <p:ph type="dt" sz="half" idx="10"/>
          </p:nvPr>
        </p:nvSpPr>
        <p:spPr/>
        <p:txBody>
          <a:bodyPr/>
          <a:lstStyle>
            <a:lvl1pPr>
              <a:defRPr>
                <a:solidFill>
                  <a:schemeClr val="bg1"/>
                </a:solidFill>
              </a:defRPr>
            </a:lvl1pPr>
          </a:lstStyle>
          <a:p>
            <a:fld id="{C9314EBF-5BDF-4CA4-90C8-3F84A21DF94B}" type="datetimeFigureOut">
              <a:rPr lang="en-GB" smtClean="0"/>
              <a:pPr/>
              <a:t>07/07/2023</a:t>
            </a:fld>
            <a:endParaRPr lang="en-GB"/>
          </a:p>
        </p:txBody>
      </p:sp>
      <p:sp>
        <p:nvSpPr>
          <p:cNvPr id="6" name="Slide Number Placeholder 5">
            <a:extLst>
              <a:ext uri="{FF2B5EF4-FFF2-40B4-BE49-F238E27FC236}">
                <a16:creationId xmlns:a16="http://schemas.microsoft.com/office/drawing/2014/main" id="{D58925D9-28BB-62F0-6672-3F2C04588546}"/>
              </a:ext>
            </a:extLst>
          </p:cNvPr>
          <p:cNvSpPr>
            <a:spLocks noGrp="1"/>
          </p:cNvSpPr>
          <p:nvPr>
            <p:ph type="sldNum" sz="quarter" idx="12"/>
          </p:nvPr>
        </p:nvSpPr>
        <p:spPr/>
        <p:txBody>
          <a:bodyPr/>
          <a:lstStyle>
            <a:lvl1pPr>
              <a:defRPr>
                <a:solidFill>
                  <a:schemeClr val="bg1"/>
                </a:solidFill>
              </a:defRPr>
            </a:lvl1pPr>
          </a:lstStyle>
          <a:p>
            <a:fld id="{B7048EB2-ABBB-452B-B43B-31E8A7DFB90B}" type="slidenum">
              <a:rPr lang="en-GB" smtClean="0"/>
              <a:pPr/>
              <a:t>‹#›</a:t>
            </a:fld>
            <a:endParaRPr lang="en-GB"/>
          </a:p>
        </p:txBody>
      </p:sp>
      <p:sp>
        <p:nvSpPr>
          <p:cNvPr id="5" name="Guides" hidden="1">
            <a:extLst>
              <a:ext uri="{FF2B5EF4-FFF2-40B4-BE49-F238E27FC236}">
                <a16:creationId xmlns:a16="http://schemas.microsoft.com/office/drawing/2014/main" id="{18E4D93D-2A45-24EA-FE18-43B286D00ED0}"/>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9" name="Footers" descr="{&quot;templafy&quot;:{&quot;id&quot;:&quot;39b31465-7178-466a-8f42-3e4972402eff&quot;}}">
            <a:extLst>
              <a:ext uri="{FF2B5EF4-FFF2-40B4-BE49-F238E27FC236}">
                <a16:creationId xmlns:a16="http://schemas.microsoft.com/office/drawing/2014/main" id="{A24A8258-9B07-0170-490D-F13D7253F271}"/>
              </a:ext>
            </a:extLst>
          </p:cNvPr>
          <p:cNvSpPr/>
          <p:nvPr userDrawn="1"/>
        </p:nvSpPr>
        <p:spPr>
          <a:xfrm>
            <a:off x="9055102" y="6439469"/>
            <a:ext cx="2412997" cy="180000"/>
          </a:xfrm>
          <a:prstGeom prst="rect">
            <a:avLst/>
          </a:prstGeom>
          <a:ln>
            <a:noFill/>
          </a:ln>
        </p:spPr>
        <p:txBody>
          <a:bodyPr vert="horz" lIns="0" tIns="0" rIns="0" bIns="0" rtlCol="0" anchor="b" anchorCtr="0"/>
          <a:lstStyle/>
          <a:p>
            <a:pPr lvl="0" algn="r"/>
            <a:r>
              <a:rPr lang="en-GB" sz="800" noProof="0" dirty="0">
                <a:solidFill>
                  <a:schemeClr val="bg1"/>
                </a:solidFill>
              </a:rPr>
              <a:t>Penn Medicine</a:t>
            </a:r>
          </a:p>
        </p:txBody>
      </p:sp>
    </p:spTree>
    <p:extLst>
      <p:ext uri="{BB962C8B-B14F-4D97-AF65-F5344CB8AC3E}">
        <p14:creationId xmlns:p14="http://schemas.microsoft.com/office/powerpoint/2010/main" val="1702440820"/>
      </p:ext>
    </p:extLst>
  </p:cSld>
  <p:clrMapOvr>
    <a:masterClrMapping/>
  </p:clrMapOvr>
  <p:extLst>
    <p:ext uri="{DCECCB84-F9BA-43D5-87BE-67443E8EF086}">
      <p15:sldGuideLst xmlns:p15="http://schemas.microsoft.com/office/powerpoint/2012/main">
        <p15:guide id="1" orient="horz" pos="453" userDrawn="1">
          <p15:clr>
            <a:srgbClr val="8F8F8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Breaker 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554E8-F7AC-6010-B143-0AF26AA62EE3}"/>
              </a:ext>
            </a:extLst>
          </p:cNvPr>
          <p:cNvSpPr>
            <a:spLocks noGrp="1"/>
          </p:cNvSpPr>
          <p:nvPr>
            <p:ph type="title" hasCustomPrompt="1"/>
          </p:nvPr>
        </p:nvSpPr>
        <p:spPr>
          <a:xfrm>
            <a:off x="720000" y="2854800"/>
            <a:ext cx="10749600" cy="1108800"/>
          </a:xfrm>
        </p:spPr>
        <p:txBody>
          <a:bodyPr anchor="b">
            <a:noAutofit/>
          </a:bodyPr>
          <a:lstStyle>
            <a:lvl1pPr algn="ctr">
              <a:defRPr sz="7200">
                <a:solidFill>
                  <a:schemeClr val="bg1"/>
                </a:solidFill>
              </a:defRPr>
            </a:lvl1pPr>
          </a:lstStyle>
          <a:p>
            <a:r>
              <a:rPr lang="en-US" dirty="0"/>
              <a:t>Click to Add Divider Title</a:t>
            </a:r>
            <a:endParaRPr lang="en-GB" dirty="0"/>
          </a:p>
        </p:txBody>
      </p:sp>
      <p:sp>
        <p:nvSpPr>
          <p:cNvPr id="3" name="Text Placeholder 2">
            <a:extLst>
              <a:ext uri="{FF2B5EF4-FFF2-40B4-BE49-F238E27FC236}">
                <a16:creationId xmlns:a16="http://schemas.microsoft.com/office/drawing/2014/main" id="{5279866B-9EF4-2877-CDF5-309DBB741F56}"/>
              </a:ext>
            </a:extLst>
          </p:cNvPr>
          <p:cNvSpPr>
            <a:spLocks noGrp="1"/>
          </p:cNvSpPr>
          <p:nvPr>
            <p:ph type="body" idx="1" hasCustomPrompt="1"/>
          </p:nvPr>
        </p:nvSpPr>
        <p:spPr>
          <a:xfrm>
            <a:off x="720000" y="3960000"/>
            <a:ext cx="10749600" cy="295200"/>
          </a:xfrm>
        </p:spPr>
        <p:txBody>
          <a:bodyPr anchor="b" anchorCtr="0">
            <a:noAutofit/>
          </a:bodyPr>
          <a:lstStyle>
            <a:lvl1pPr marL="0" indent="0" algn="ctr">
              <a:spcBef>
                <a:spcPts val="0"/>
              </a:spcBef>
              <a:spcAft>
                <a:spcPts val="0"/>
              </a:spcAft>
              <a:buNone/>
              <a:defRPr sz="1400" b="1" cap="all" spc="200" baseline="0">
                <a:solidFill>
                  <a:schemeClr val="accent3">
                    <a:lumMod val="60000"/>
                    <a:lumOff val="4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subtitle</a:t>
            </a:r>
          </a:p>
        </p:txBody>
      </p:sp>
      <p:sp>
        <p:nvSpPr>
          <p:cNvPr id="4" name="Date Placeholder 3">
            <a:extLst>
              <a:ext uri="{FF2B5EF4-FFF2-40B4-BE49-F238E27FC236}">
                <a16:creationId xmlns:a16="http://schemas.microsoft.com/office/drawing/2014/main" id="{F1ED7BCF-4AAC-B46A-F7F9-430053F86A6C}"/>
              </a:ext>
            </a:extLst>
          </p:cNvPr>
          <p:cNvSpPr>
            <a:spLocks noGrp="1"/>
          </p:cNvSpPr>
          <p:nvPr>
            <p:ph type="dt" sz="half" idx="10"/>
          </p:nvPr>
        </p:nvSpPr>
        <p:spPr/>
        <p:txBody>
          <a:bodyPr/>
          <a:lstStyle>
            <a:lvl1pPr>
              <a:defRPr>
                <a:solidFill>
                  <a:schemeClr val="bg1"/>
                </a:solidFill>
              </a:defRPr>
            </a:lvl1pPr>
          </a:lstStyle>
          <a:p>
            <a:fld id="{C9314EBF-5BDF-4CA4-90C8-3F84A21DF94B}" type="datetimeFigureOut">
              <a:rPr lang="en-GB" smtClean="0"/>
              <a:pPr/>
              <a:t>07/07/2023</a:t>
            </a:fld>
            <a:endParaRPr lang="en-GB"/>
          </a:p>
        </p:txBody>
      </p:sp>
      <p:sp>
        <p:nvSpPr>
          <p:cNvPr id="6" name="Slide Number Placeholder 5">
            <a:extLst>
              <a:ext uri="{FF2B5EF4-FFF2-40B4-BE49-F238E27FC236}">
                <a16:creationId xmlns:a16="http://schemas.microsoft.com/office/drawing/2014/main" id="{D58925D9-28BB-62F0-6672-3F2C04588546}"/>
              </a:ext>
            </a:extLst>
          </p:cNvPr>
          <p:cNvSpPr>
            <a:spLocks noGrp="1"/>
          </p:cNvSpPr>
          <p:nvPr>
            <p:ph type="sldNum" sz="quarter" idx="12"/>
          </p:nvPr>
        </p:nvSpPr>
        <p:spPr/>
        <p:txBody>
          <a:bodyPr/>
          <a:lstStyle>
            <a:lvl1pPr>
              <a:defRPr>
                <a:solidFill>
                  <a:schemeClr val="bg1"/>
                </a:solidFill>
              </a:defRPr>
            </a:lvl1pPr>
          </a:lstStyle>
          <a:p>
            <a:fld id="{B7048EB2-ABBB-452B-B43B-31E8A7DFB90B}" type="slidenum">
              <a:rPr lang="en-GB" smtClean="0"/>
              <a:pPr/>
              <a:t>‹#›</a:t>
            </a:fld>
            <a:endParaRPr lang="en-GB"/>
          </a:p>
        </p:txBody>
      </p:sp>
      <p:sp>
        <p:nvSpPr>
          <p:cNvPr id="5" name="Guides" hidden="1">
            <a:extLst>
              <a:ext uri="{FF2B5EF4-FFF2-40B4-BE49-F238E27FC236}">
                <a16:creationId xmlns:a16="http://schemas.microsoft.com/office/drawing/2014/main" id="{EEFCB10F-81AA-2405-D116-45EC58877181}"/>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9" name="Footers" descr="{&quot;templafy&quot;:{&quot;id&quot;:&quot;62dd52fa-754b-4464-afdb-3af5137dce98&quot;}}">
            <a:extLst>
              <a:ext uri="{FF2B5EF4-FFF2-40B4-BE49-F238E27FC236}">
                <a16:creationId xmlns:a16="http://schemas.microsoft.com/office/drawing/2014/main" id="{A5498BB6-9C05-CEB9-2389-021308A18C51}"/>
              </a:ext>
            </a:extLst>
          </p:cNvPr>
          <p:cNvSpPr/>
          <p:nvPr userDrawn="1"/>
        </p:nvSpPr>
        <p:spPr>
          <a:xfrm>
            <a:off x="9055102" y="6439469"/>
            <a:ext cx="2412997" cy="180000"/>
          </a:xfrm>
          <a:prstGeom prst="rect">
            <a:avLst/>
          </a:prstGeom>
          <a:ln>
            <a:noFill/>
          </a:ln>
        </p:spPr>
        <p:txBody>
          <a:bodyPr vert="horz" lIns="0" tIns="0" rIns="0" bIns="0" rtlCol="0" anchor="b" anchorCtr="0"/>
          <a:lstStyle/>
          <a:p>
            <a:pPr lvl="0" algn="r"/>
            <a:r>
              <a:rPr lang="en-GB" sz="800" noProof="0" dirty="0">
                <a:solidFill>
                  <a:schemeClr val="bg1"/>
                </a:solidFill>
              </a:rPr>
              <a:t>Penn Medicine</a:t>
            </a:r>
          </a:p>
        </p:txBody>
      </p:sp>
    </p:spTree>
    <p:extLst>
      <p:ext uri="{BB962C8B-B14F-4D97-AF65-F5344CB8AC3E}">
        <p14:creationId xmlns:p14="http://schemas.microsoft.com/office/powerpoint/2010/main" val="2309394343"/>
      </p:ext>
    </p:extLst>
  </p:cSld>
  <p:clrMapOvr>
    <a:masterClrMapping/>
  </p:clrMapOvr>
  <p:extLst>
    <p:ext uri="{DCECCB84-F9BA-43D5-87BE-67443E8EF086}">
      <p15:sldGuideLst xmlns:p15="http://schemas.microsoft.com/office/powerpoint/2012/main">
        <p15:guide id="1" orient="horz" pos="453" userDrawn="1">
          <p15:clr>
            <a:srgbClr val="8F8F8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50"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ags" Target="../tags/tag2.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4653DF-2095-1798-1D71-96071517C202}"/>
              </a:ext>
            </a:extLst>
          </p:cNvPr>
          <p:cNvSpPr>
            <a:spLocks noGrp="1"/>
          </p:cNvSpPr>
          <p:nvPr>
            <p:ph type="title"/>
            <p:custDataLst>
              <p:tags r:id="rId48"/>
            </p:custDataLst>
          </p:nvPr>
        </p:nvSpPr>
        <p:spPr>
          <a:xfrm>
            <a:off x="719138" y="720000"/>
            <a:ext cx="10753724" cy="907200"/>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a:extLst>
              <a:ext uri="{FF2B5EF4-FFF2-40B4-BE49-F238E27FC236}">
                <a16:creationId xmlns:a16="http://schemas.microsoft.com/office/drawing/2014/main" id="{E5B3B6BD-6FE3-BE4B-16AE-1D8275ECAA77}"/>
              </a:ext>
            </a:extLst>
          </p:cNvPr>
          <p:cNvSpPr>
            <a:spLocks noGrp="1"/>
          </p:cNvSpPr>
          <p:nvPr>
            <p:ph type="body" idx="1"/>
            <p:custDataLst>
              <p:tags r:id="rId49"/>
            </p:custDataLst>
          </p:nvPr>
        </p:nvSpPr>
        <p:spPr>
          <a:xfrm>
            <a:off x="720000" y="1713599"/>
            <a:ext cx="10752000" cy="44244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5"/>
            <a:r>
              <a:rPr lang="en-US" noProof="0" dirty="0"/>
              <a:t>Sixth level</a:t>
            </a:r>
          </a:p>
          <a:p>
            <a:pPr lvl="6"/>
            <a:r>
              <a:rPr lang="en-US" noProof="0" dirty="0"/>
              <a:t>Seventh level</a:t>
            </a:r>
          </a:p>
          <a:p>
            <a:pPr lvl="7"/>
            <a:r>
              <a:rPr lang="en-US" noProof="0" dirty="0"/>
              <a:t>Eighth level</a:t>
            </a:r>
          </a:p>
          <a:p>
            <a:pPr lvl="8"/>
            <a:r>
              <a:rPr lang="en-US" noProof="0" dirty="0"/>
              <a:t>Nineth level</a:t>
            </a:r>
          </a:p>
        </p:txBody>
      </p:sp>
      <p:sp>
        <p:nvSpPr>
          <p:cNvPr id="4" name="Date Placeholder 3">
            <a:extLst>
              <a:ext uri="{FF2B5EF4-FFF2-40B4-BE49-F238E27FC236}">
                <a16:creationId xmlns:a16="http://schemas.microsoft.com/office/drawing/2014/main" id="{B7FEBF82-8BAB-1E5B-37EF-020818D104B8}"/>
              </a:ext>
            </a:extLst>
          </p:cNvPr>
          <p:cNvSpPr>
            <a:spLocks noGrp="1"/>
          </p:cNvSpPr>
          <p:nvPr>
            <p:ph type="dt" sz="half" idx="2"/>
          </p:nvPr>
        </p:nvSpPr>
        <p:spPr>
          <a:xfrm>
            <a:off x="1115138" y="6439469"/>
            <a:ext cx="2743200" cy="180000"/>
          </a:xfrm>
          <a:prstGeom prst="rect">
            <a:avLst/>
          </a:prstGeom>
        </p:spPr>
        <p:txBody>
          <a:bodyPr vert="horz" lIns="0" tIns="0" rIns="0" bIns="0" rtlCol="0" anchor="b" anchorCtr="0"/>
          <a:lstStyle>
            <a:lvl1pPr algn="l">
              <a:defRPr sz="800">
                <a:solidFill>
                  <a:schemeClr val="accent1"/>
                </a:solidFill>
              </a:defRPr>
            </a:lvl1pPr>
          </a:lstStyle>
          <a:p>
            <a:fld id="{197DF7FC-2311-4E03-AAFE-2DADE0839E10}" type="datetime4">
              <a:rPr lang="en-US" noProof="0" smtClean="0"/>
              <a:t>July 7, 2023</a:t>
            </a:fld>
            <a:endParaRPr lang="en-US" noProof="0"/>
          </a:p>
        </p:txBody>
      </p:sp>
      <p:sp>
        <p:nvSpPr>
          <p:cNvPr id="6" name="Slide Number Placeholder 5">
            <a:extLst>
              <a:ext uri="{FF2B5EF4-FFF2-40B4-BE49-F238E27FC236}">
                <a16:creationId xmlns:a16="http://schemas.microsoft.com/office/drawing/2014/main" id="{A6BFCFEF-8B6A-152F-1EE7-29B8B4C5E8D6}"/>
              </a:ext>
            </a:extLst>
          </p:cNvPr>
          <p:cNvSpPr>
            <a:spLocks noGrp="1"/>
          </p:cNvSpPr>
          <p:nvPr>
            <p:ph type="sldNum" sz="quarter" idx="4"/>
          </p:nvPr>
        </p:nvSpPr>
        <p:spPr>
          <a:xfrm>
            <a:off x="719138" y="6439469"/>
            <a:ext cx="396000" cy="180000"/>
          </a:xfrm>
          <a:prstGeom prst="rect">
            <a:avLst/>
          </a:prstGeom>
        </p:spPr>
        <p:txBody>
          <a:bodyPr vert="horz" lIns="0" tIns="0" rIns="0" bIns="0" rtlCol="0" anchor="b" anchorCtr="0"/>
          <a:lstStyle>
            <a:lvl1pPr algn="l">
              <a:defRPr sz="800">
                <a:solidFill>
                  <a:schemeClr val="accent1"/>
                </a:solidFill>
              </a:defRPr>
            </a:lvl1pPr>
          </a:lstStyle>
          <a:p>
            <a:fld id="{2DDEA8E7-5F55-4A60-8EF9-470692FC5635}" type="slidenum">
              <a:rPr lang="en-US" noProof="0" smtClean="0"/>
              <a:pPr/>
              <a:t>‹#›</a:t>
            </a:fld>
            <a:endParaRPr lang="en-US" noProof="0"/>
          </a:p>
        </p:txBody>
      </p:sp>
      <p:sp>
        <p:nvSpPr>
          <p:cNvPr id="14" name="Footers" descr="{&quot;templafy&quot;:{&quot;id&quot;:&quot;7bd821ab-2b5a-4feb-809b-9e9351837c7c&quot;}}">
            <a:extLst>
              <a:ext uri="{FF2B5EF4-FFF2-40B4-BE49-F238E27FC236}">
                <a16:creationId xmlns:a16="http://schemas.microsoft.com/office/drawing/2014/main" id="{C9D8BBB8-64ED-CEAF-3B7D-CCE7CC4C4579}"/>
              </a:ext>
            </a:extLst>
          </p:cNvPr>
          <p:cNvSpPr/>
          <p:nvPr userDrawn="1"/>
        </p:nvSpPr>
        <p:spPr>
          <a:xfrm>
            <a:off x="9055102" y="6439469"/>
            <a:ext cx="2412997" cy="180000"/>
          </a:xfrm>
          <a:prstGeom prst="rect">
            <a:avLst/>
          </a:prstGeom>
          <a:ln>
            <a:noFill/>
          </a:ln>
        </p:spPr>
        <p:txBody>
          <a:bodyPr vert="horz" lIns="0" tIns="0" rIns="0" bIns="0" rtlCol="0" anchor="b" anchorCtr="0"/>
          <a:lstStyle/>
          <a:p>
            <a:pPr lvl="0" algn="r"/>
            <a:r>
              <a:rPr lang="en-GB" sz="800" noProof="0" dirty="0">
                <a:solidFill>
                  <a:schemeClr val="accent1"/>
                </a:solidFill>
              </a:rPr>
              <a:t>Penn Medicine</a:t>
            </a:r>
          </a:p>
        </p:txBody>
      </p:sp>
      <p:sp>
        <p:nvSpPr>
          <p:cNvPr id="19" name="Guides" hidden="1">
            <a:extLst>
              <a:ext uri="{FF2B5EF4-FFF2-40B4-BE49-F238E27FC236}">
                <a16:creationId xmlns:a16="http://schemas.microsoft.com/office/drawing/2014/main" id="{0D073D88-5C5F-430B-DE0F-D1CD684A6AE8}"/>
              </a:ext>
            </a:extLst>
          </p:cNvPr>
          <p:cNvSpPr/>
          <p:nvPr userDrawn="1">
            <p:custDataLst>
              <p:tags r:id="rId50"/>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Tree>
    <p:extLst>
      <p:ext uri="{BB962C8B-B14F-4D97-AF65-F5344CB8AC3E}">
        <p14:creationId xmlns:p14="http://schemas.microsoft.com/office/powerpoint/2010/main" val="2595608132"/>
      </p:ext>
    </p:extLst>
  </p:cSld>
  <p:clrMap bg1="lt1" tx1="dk1" bg2="lt2" tx2="dk2" accent1="accent1" accent2="accent2" accent3="accent3" accent4="accent4" accent5="accent5" accent6="accent6" hlink="hlink" folHlink="folHlink"/>
  <p:sldLayoutIdLst>
    <p:sldLayoutId id="2147483657" r:id="rId1"/>
    <p:sldLayoutId id="2147483649" r:id="rId2"/>
    <p:sldLayoutId id="2147483658" r:id="rId3"/>
    <p:sldLayoutId id="2147483659" r:id="rId4"/>
    <p:sldLayoutId id="2147483660" r:id="rId5"/>
    <p:sldLayoutId id="2147483667" r:id="rId6"/>
    <p:sldLayoutId id="2147483666" r:id="rId7"/>
    <p:sldLayoutId id="2147483661" r:id="rId8"/>
    <p:sldLayoutId id="2147483662" r:id="rId9"/>
    <p:sldLayoutId id="2147483663" r:id="rId10"/>
    <p:sldLayoutId id="2147483664" r:id="rId11"/>
    <p:sldLayoutId id="2147483665" r:id="rId12"/>
    <p:sldLayoutId id="2147483650" r:id="rId13"/>
    <p:sldLayoutId id="2147483653" r:id="rId14"/>
    <p:sldLayoutId id="2147483668" r:id="rId15"/>
    <p:sldLayoutId id="2147483669" r:id="rId16"/>
    <p:sldLayoutId id="2147483651" r:id="rId17"/>
    <p:sldLayoutId id="2147483652" r:id="rId18"/>
    <p:sldLayoutId id="2147483654" r:id="rId19"/>
    <p:sldLayoutId id="2147483655" r:id="rId20"/>
    <p:sldLayoutId id="2147483670" r:id="rId21"/>
    <p:sldLayoutId id="2147483671" r:id="rId22"/>
    <p:sldLayoutId id="2147483672" r:id="rId23"/>
    <p:sldLayoutId id="2147483693" r:id="rId24"/>
    <p:sldLayoutId id="2147483694"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90" r:id="rId34"/>
    <p:sldLayoutId id="2147483681" r:id="rId35"/>
    <p:sldLayoutId id="2147483682" r:id="rId36"/>
    <p:sldLayoutId id="2147483683" r:id="rId37"/>
    <p:sldLayoutId id="2147483692" r:id="rId38"/>
    <p:sldLayoutId id="2147483684" r:id="rId39"/>
    <p:sldLayoutId id="2147483685" r:id="rId40"/>
    <p:sldLayoutId id="2147483686" r:id="rId41"/>
    <p:sldLayoutId id="2147483687" r:id="rId42"/>
    <p:sldLayoutId id="2147483688" r:id="rId43"/>
    <p:sldLayoutId id="2147483689" r:id="rId44"/>
    <p:sldLayoutId id="2147483656" r:id="rId45"/>
    <p:sldLayoutId id="2147483691" r:id="rId46"/>
  </p:sldLayoutIdLst>
  <p:hf hdr="0" ftr="0"/>
  <p:txStyles>
    <p:titleStyle>
      <a:lvl1pPr algn="l" defTabSz="914400" rtl="0" eaLnBrk="1" latinLnBrk="0" hangingPunct="1">
        <a:lnSpc>
          <a:spcPct val="90000"/>
        </a:lnSpc>
        <a:spcBef>
          <a:spcPct val="0"/>
        </a:spcBef>
        <a:buNone/>
        <a:defRPr sz="4000" b="1" kern="1200">
          <a:solidFill>
            <a:schemeClr val="accent1"/>
          </a:solidFill>
          <a:latin typeface="+mn-lt"/>
          <a:ea typeface="+mj-ea"/>
          <a:cs typeface="+mj-cs"/>
        </a:defRPr>
      </a:lvl1pPr>
    </p:titleStyle>
    <p:bodyStyle>
      <a:lvl1pPr marL="0" indent="0" algn="l" defTabSz="914400" rtl="0" eaLnBrk="1" latinLnBrk="0" hangingPunct="1">
        <a:lnSpc>
          <a:spcPct val="100000"/>
        </a:lnSpc>
        <a:spcBef>
          <a:spcPts val="250"/>
        </a:spcBef>
        <a:spcAft>
          <a:spcPts val="600"/>
        </a:spcAft>
        <a:buFont typeface="Arial" panose="020B0604020202020204" pitchFamily="34" charset="0"/>
        <a:buNone/>
        <a:defRPr sz="1400" kern="1200">
          <a:solidFill>
            <a:schemeClr val="accent1"/>
          </a:solidFill>
          <a:latin typeface="+mn-lt"/>
          <a:ea typeface="+mn-ea"/>
          <a:cs typeface="+mn-cs"/>
        </a:defRPr>
      </a:lvl1pPr>
      <a:lvl2pPr marL="136800" indent="-136800" algn="l" defTabSz="914400" rtl="0" eaLnBrk="1" latinLnBrk="0" hangingPunct="1">
        <a:lnSpc>
          <a:spcPct val="100000"/>
        </a:lnSpc>
        <a:spcBef>
          <a:spcPts val="400"/>
        </a:spcBef>
        <a:spcAft>
          <a:spcPts val="100"/>
        </a:spcAft>
        <a:buClr>
          <a:schemeClr val="accent3"/>
        </a:buClr>
        <a:buFont typeface="Arial" panose="020B0604020202020204" pitchFamily="34" charset="0"/>
        <a:buChar char="•"/>
        <a:defRPr sz="1400" kern="1200">
          <a:solidFill>
            <a:schemeClr val="accent1"/>
          </a:solidFill>
          <a:latin typeface="+mn-lt"/>
          <a:ea typeface="+mn-ea"/>
          <a:cs typeface="+mn-cs"/>
        </a:defRPr>
      </a:lvl2pPr>
      <a:lvl3pPr marL="320400" indent="-183600" algn="l" defTabSz="914400" rtl="0" eaLnBrk="1" latinLnBrk="0" hangingPunct="1">
        <a:lnSpc>
          <a:spcPct val="90000"/>
        </a:lnSpc>
        <a:spcBef>
          <a:spcPts val="400"/>
        </a:spcBef>
        <a:spcAft>
          <a:spcPts val="200"/>
        </a:spcAft>
        <a:buClr>
          <a:schemeClr val="accent1"/>
        </a:buClr>
        <a:buFont typeface="Calibri Light" panose="020F0302020204030204" pitchFamily="34" charset="0"/>
        <a:buChar char="—"/>
        <a:defRPr sz="1200" kern="1200">
          <a:solidFill>
            <a:schemeClr val="accent1"/>
          </a:solidFill>
          <a:latin typeface="+mn-lt"/>
          <a:ea typeface="+mn-ea"/>
          <a:cs typeface="+mn-cs"/>
        </a:defRPr>
      </a:lvl3pPr>
      <a:lvl4pPr marL="504000" indent="-183600" algn="l" defTabSz="914400" rtl="0" eaLnBrk="1" latinLnBrk="0" hangingPunct="1">
        <a:lnSpc>
          <a:spcPct val="100000"/>
        </a:lnSpc>
        <a:spcBef>
          <a:spcPts val="100"/>
        </a:spcBef>
        <a:spcAft>
          <a:spcPts val="300"/>
        </a:spcAft>
        <a:buClr>
          <a:srgbClr val="9EC3E1"/>
        </a:buClr>
        <a:buFont typeface="Courier New" panose="02070309020205020404" pitchFamily="49" charset="0"/>
        <a:buChar char="o"/>
        <a:defRPr sz="1200" kern="1200">
          <a:solidFill>
            <a:schemeClr val="accent1"/>
          </a:solidFill>
          <a:latin typeface="+mn-lt"/>
          <a:ea typeface="+mn-ea"/>
          <a:cs typeface="+mn-cs"/>
        </a:defRPr>
      </a:lvl4pPr>
      <a:lvl5pPr marL="0" indent="0" algn="l" defTabSz="914400" rtl="0" eaLnBrk="1" latinLnBrk="0" hangingPunct="1">
        <a:lnSpc>
          <a:spcPct val="100000"/>
        </a:lnSpc>
        <a:spcBef>
          <a:spcPts val="1200"/>
        </a:spcBef>
        <a:spcAft>
          <a:spcPts val="300"/>
        </a:spcAft>
        <a:buFont typeface="Arial" panose="020B0604020202020204" pitchFamily="34" charset="0"/>
        <a:buNone/>
        <a:defRPr sz="1800" b="1" kern="1200" cap="all" spc="200" baseline="0">
          <a:solidFill>
            <a:schemeClr val="accent2"/>
          </a:solidFill>
          <a:latin typeface="+mj-lt"/>
          <a:ea typeface="+mn-ea"/>
          <a:cs typeface="+mn-cs"/>
        </a:defRPr>
      </a:lvl5pPr>
      <a:lvl6pPr marL="0" indent="0" algn="l" defTabSz="914400" rtl="0" eaLnBrk="1" latinLnBrk="0" hangingPunct="1">
        <a:lnSpc>
          <a:spcPct val="100000"/>
        </a:lnSpc>
        <a:spcBef>
          <a:spcPts val="1200"/>
        </a:spcBef>
        <a:buFont typeface="Arial" panose="020B0604020202020204" pitchFamily="34" charset="0"/>
        <a:buNone/>
        <a:defRPr sz="1600" b="1" kern="1200">
          <a:solidFill>
            <a:schemeClr val="accent3"/>
          </a:solidFill>
          <a:latin typeface="+mj-lt"/>
          <a:ea typeface="+mn-ea"/>
          <a:cs typeface="+mn-cs"/>
        </a:defRPr>
      </a:lvl6pPr>
      <a:lvl7pPr marL="0" indent="0" algn="l" defTabSz="914400" rtl="0" eaLnBrk="1" latinLnBrk="0" hangingPunct="1">
        <a:lnSpc>
          <a:spcPct val="90000"/>
        </a:lnSpc>
        <a:spcBef>
          <a:spcPts val="1200"/>
        </a:spcBef>
        <a:buFont typeface="Arial" panose="020B0604020202020204" pitchFamily="34" charset="0"/>
        <a:buNone/>
        <a:defRPr sz="1400" b="1" kern="1200" cap="all" spc="180" baseline="0">
          <a:solidFill>
            <a:schemeClr val="accent1"/>
          </a:solidFill>
          <a:latin typeface="+mj-lt"/>
          <a:ea typeface="+mn-ea"/>
          <a:cs typeface="+mn-cs"/>
        </a:defRPr>
      </a:lvl7pPr>
      <a:lvl8pPr marL="0" indent="0" algn="l" defTabSz="914400" rtl="0" eaLnBrk="1" latinLnBrk="0" hangingPunct="1">
        <a:lnSpc>
          <a:spcPct val="90000"/>
        </a:lnSpc>
        <a:spcBef>
          <a:spcPts val="1000"/>
        </a:spcBef>
        <a:buFont typeface="Arial" panose="020B0604020202020204" pitchFamily="34" charset="0"/>
        <a:buNone/>
        <a:defRPr sz="1400" b="1" kern="1200">
          <a:solidFill>
            <a:srgbClr val="990000"/>
          </a:solidFill>
          <a:latin typeface="+mj-lt"/>
          <a:ea typeface="+mn-ea"/>
          <a:cs typeface="+mn-cs"/>
        </a:defRPr>
      </a:lvl8pPr>
      <a:lvl9pPr marL="0" indent="0" algn="l" defTabSz="914400" rtl="0" eaLnBrk="1" latinLnBrk="0" hangingPunct="1">
        <a:lnSpc>
          <a:spcPct val="100000"/>
        </a:lnSpc>
        <a:spcBef>
          <a:spcPts val="300"/>
        </a:spcBef>
        <a:spcAft>
          <a:spcPts val="300"/>
        </a:spcAft>
        <a:buFont typeface="Arial" panose="020B0604020202020204" pitchFamily="34" charset="0"/>
        <a:buNone/>
        <a:defRPr sz="11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ustomXml" Target="../../customXml/item17.xml"/><Relationship Id="rId1" Type="http://schemas.openxmlformats.org/officeDocument/2006/relationships/customXml" Target="../../customXml/item18.xml"/></Relationships>
</file>

<file path=ppt/slides/_rels/slide10.xml.rels><?xml version="1.0" encoding="UTF-8" standalone="yes"?>
<Relationships xmlns="http://schemas.openxmlformats.org/package/2006/relationships"><Relationship Id="rId3" Type="http://schemas.openxmlformats.org/officeDocument/2006/relationships/hyperlink" Target="https://calendly.com/wellfocused/benefit-spotlight-wellthy-7-27?month=2023-07" TargetMode="External"/><Relationship Id="rId2" Type="http://schemas.openxmlformats.org/officeDocument/2006/relationships/hyperlink" Target="https://calendly.com/wellfocused/benefit-spotlight-wellthy-7-14?month=2023-07" TargetMode="External"/><Relationship Id="rId1" Type="http://schemas.openxmlformats.org/officeDocument/2006/relationships/slideLayout" Target="../slideLayouts/slideLayout38.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5.xml"/><Relationship Id="rId2" Type="http://schemas.openxmlformats.org/officeDocument/2006/relationships/customXml" Target="../../customXml/item4.xml"/><Relationship Id="rId1" Type="http://schemas.openxmlformats.org/officeDocument/2006/relationships/customXml" Target="../../customXml/item8.xml"/><Relationship Id="rId4"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customXml" Target="../../customXml/item12.xml"/><Relationship Id="rId1" Type="http://schemas.openxmlformats.org/officeDocument/2006/relationships/customXml" Target="../../customXml/item14.xml"/><Relationship Id="rId5" Type="http://schemas.openxmlformats.org/officeDocument/2006/relationships/image" Target="../media/image11.png"/><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customXml" Target="../../customXml/item10.xml"/><Relationship Id="rId1" Type="http://schemas.openxmlformats.org/officeDocument/2006/relationships/customXml" Target="../../customXml/item22.xml"/><Relationship Id="rId6" Type="http://schemas.openxmlformats.org/officeDocument/2006/relationships/image" Target="../media/image16.bin"/><Relationship Id="rId5" Type="http://schemas.openxmlformats.org/officeDocument/2006/relationships/image" Target="../media/image13.bin"/><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5.xml"/><Relationship Id="rId7" Type="http://schemas.openxmlformats.org/officeDocument/2006/relationships/image" Target="../media/image16.png"/><Relationship Id="rId2" Type="http://schemas.openxmlformats.org/officeDocument/2006/relationships/customXml" Target="../../customXml/item16.xml"/><Relationship Id="rId1" Type="http://schemas.openxmlformats.org/officeDocument/2006/relationships/customXml" Target="../../customXml/item2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8" Type="http://schemas.openxmlformats.org/officeDocument/2006/relationships/image" Target="../media/image23.bin"/><Relationship Id="rId3" Type="http://schemas.openxmlformats.org/officeDocument/2006/relationships/slideLayout" Target="../slideLayouts/slideLayout20.xml"/><Relationship Id="rId7" Type="http://schemas.openxmlformats.org/officeDocument/2006/relationships/image" Target="../media/image18.png"/><Relationship Id="rId2" Type="http://schemas.openxmlformats.org/officeDocument/2006/relationships/customXml" Target="../../customXml/item6.xml"/><Relationship Id="rId1" Type="http://schemas.openxmlformats.org/officeDocument/2006/relationships/customXml" Target="../../customXml/item7.xml"/><Relationship Id="rId6" Type="http://schemas.openxmlformats.org/officeDocument/2006/relationships/image" Target="../media/image21.bin"/><Relationship Id="rId5" Type="http://schemas.openxmlformats.org/officeDocument/2006/relationships/image" Target="../media/image17.png"/><Relationship Id="rId10" Type="http://schemas.openxmlformats.org/officeDocument/2006/relationships/image" Target="../media/image25.bin"/><Relationship Id="rId4" Type="http://schemas.openxmlformats.org/officeDocument/2006/relationships/notesSlide" Target="../notesSlides/notesSlide3.xml"/><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slideLayout" Target="../slideLayouts/slideLayout25.xml"/><Relationship Id="rId7" Type="http://schemas.openxmlformats.org/officeDocument/2006/relationships/image" Target="../media/image29.bin"/><Relationship Id="rId2" Type="http://schemas.openxmlformats.org/officeDocument/2006/relationships/customXml" Target="../../customXml/item1.xml"/><Relationship Id="rId1" Type="http://schemas.openxmlformats.org/officeDocument/2006/relationships/customXml" Target="../../customXml/item13.xml"/><Relationship Id="rId6" Type="http://schemas.openxmlformats.org/officeDocument/2006/relationships/image" Target="../media/image23.png"/><Relationship Id="rId5" Type="http://schemas.openxmlformats.org/officeDocument/2006/relationships/image" Target="../media/image22.bin"/><Relationship Id="rId4"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customXml" Target="../../customXml/item15.xml"/><Relationship Id="rId1" Type="http://schemas.openxmlformats.org/officeDocument/2006/relationships/customXml" Target="../../customXml/item3.xml"/><Relationship Id="rId6" Type="http://schemas.microsoft.com/office/2007/relationships/hdphoto" Target="../media/hdphoto1.wdp"/><Relationship Id="rId5" Type="http://schemas.openxmlformats.org/officeDocument/2006/relationships/image" Target="../media/image26.bin"/><Relationship Id="rId4"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customXml" Target="../../customXml/item5.xml"/><Relationship Id="rId1" Type="http://schemas.openxmlformats.org/officeDocument/2006/relationships/customXml" Target="../../customXml/item20.xml"/><Relationship Id="rId6" Type="http://schemas.openxmlformats.org/officeDocument/2006/relationships/image" Target="../media/image33.bin"/><Relationship Id="rId5" Type="http://schemas.openxmlformats.org/officeDocument/2006/relationships/image" Target="../media/image27.bin"/><Relationship Id="rId4"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A44E20-FC1F-B58B-F256-050DF9BE797D}"/>
              </a:ext>
            </a:extLst>
          </p:cNvPr>
          <p:cNvSpPr>
            <a:spLocks noGrp="1"/>
          </p:cNvSpPr>
          <p:nvPr>
            <p:ph type="ctrTitle"/>
          </p:nvPr>
        </p:nvSpPr>
        <p:spPr/>
        <p:txBody>
          <a:bodyPr/>
          <a:lstStyle/>
          <a:p>
            <a:r>
              <a:rPr lang="en-US" dirty="0"/>
              <a:t>New Benefit: Wellthy </a:t>
            </a:r>
          </a:p>
        </p:txBody>
      </p:sp>
      <p:sp>
        <p:nvSpPr>
          <p:cNvPr id="6" name="Date Placeholder 5">
            <a:extLst>
              <a:ext uri="{FF2B5EF4-FFF2-40B4-BE49-F238E27FC236}">
                <a16:creationId xmlns:a16="http://schemas.microsoft.com/office/drawing/2014/main" id="{3A8AB653-73E8-05CF-EE6A-C97CDC398182}"/>
              </a:ext>
            </a:extLst>
          </p:cNvPr>
          <p:cNvSpPr>
            <a:spLocks noGrp="1"/>
          </p:cNvSpPr>
          <p:nvPr>
            <p:ph type="dt" sz="half" idx="10"/>
          </p:nvPr>
        </p:nvSpPr>
        <p:spPr/>
        <p:txBody>
          <a:bodyPr/>
          <a:lstStyle/>
          <a:p>
            <a:fld id="{8F17925E-7101-C045-A69F-C62D62D8A8D8}" type="datetime4">
              <a:rPr lang="en-US" smtClean="0"/>
              <a:pPr/>
              <a:t>July 7, 2023</a:t>
            </a:fld>
            <a:endParaRPr lang="en-GB" dirty="0"/>
          </a:p>
        </p:txBody>
      </p:sp>
      <p:sp>
        <p:nvSpPr>
          <p:cNvPr id="21" name="Text Placeholder 20">
            <a:extLst>
              <a:ext uri="{FF2B5EF4-FFF2-40B4-BE49-F238E27FC236}">
                <a16:creationId xmlns:a16="http://schemas.microsoft.com/office/drawing/2014/main" id="{6D2E7713-95D1-EF3A-14F4-0A419A859B0E}"/>
              </a:ext>
            </a:extLst>
          </p:cNvPr>
          <p:cNvSpPr>
            <a:spLocks noGrp="1"/>
          </p:cNvSpPr>
          <p:nvPr>
            <p:ph type="body" sz="quarter" idx="24"/>
          </p:nvPr>
        </p:nvSpPr>
        <p:spPr/>
        <p:txBody>
          <a:bodyPr/>
          <a:lstStyle/>
          <a:p>
            <a:endParaRPr lang="en-GB"/>
          </a:p>
        </p:txBody>
      </p:sp>
    </p:spTree>
    <p:custDataLst>
      <p:custData r:id="rId1"/>
      <p:custData r:id="rId2"/>
    </p:custDataLst>
    <p:extLst>
      <p:ext uri="{BB962C8B-B14F-4D97-AF65-F5344CB8AC3E}">
        <p14:creationId xmlns:p14="http://schemas.microsoft.com/office/powerpoint/2010/main" val="3205241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7DF7FC-2311-4E03-AAFE-2DADE0839E10}" type="datetime4">
              <a:rPr lang="en-US" smtClean="0"/>
              <a:pPr/>
              <a:t>July 7, 2023</a:t>
            </a:fld>
            <a:endParaRPr lang="en-US"/>
          </a:p>
        </p:txBody>
      </p:sp>
      <p:sp>
        <p:nvSpPr>
          <p:cNvPr id="3" name="Slide Number Placeholder 2"/>
          <p:cNvSpPr>
            <a:spLocks noGrp="1"/>
          </p:cNvSpPr>
          <p:nvPr>
            <p:ph type="sldNum" sz="quarter" idx="11"/>
          </p:nvPr>
        </p:nvSpPr>
        <p:spPr/>
        <p:txBody>
          <a:bodyPr/>
          <a:lstStyle/>
          <a:p>
            <a:fld id="{2DDEA8E7-5F55-4A60-8EF9-470692FC5635}" type="slidenum">
              <a:rPr lang="en-US" smtClean="0"/>
              <a:pPr/>
              <a:t>10</a:t>
            </a:fld>
            <a:endParaRPr lang="en-US"/>
          </a:p>
        </p:txBody>
      </p:sp>
      <p:sp>
        <p:nvSpPr>
          <p:cNvPr id="4" name="Text Placeholder 3"/>
          <p:cNvSpPr>
            <a:spLocks noGrp="1"/>
          </p:cNvSpPr>
          <p:nvPr>
            <p:ph type="body" sz="quarter" idx="24"/>
          </p:nvPr>
        </p:nvSpPr>
        <p:spPr/>
        <p:txBody>
          <a:bodyPr/>
          <a:lstStyle/>
          <a:p>
            <a:endParaRPr lang="en-US"/>
          </a:p>
        </p:txBody>
      </p:sp>
      <p:sp>
        <p:nvSpPr>
          <p:cNvPr id="5" name="Title 4"/>
          <p:cNvSpPr>
            <a:spLocks noGrp="1"/>
          </p:cNvSpPr>
          <p:nvPr>
            <p:ph type="title"/>
          </p:nvPr>
        </p:nvSpPr>
        <p:spPr/>
        <p:txBody>
          <a:bodyPr/>
          <a:lstStyle/>
          <a:p>
            <a:r>
              <a:rPr lang="en-US" dirty="0"/>
              <a:t>Contact </a:t>
            </a:r>
          </a:p>
        </p:txBody>
      </p:sp>
      <p:sp>
        <p:nvSpPr>
          <p:cNvPr id="6" name="Content Placeholder 5"/>
          <p:cNvSpPr>
            <a:spLocks noGrp="1"/>
          </p:cNvSpPr>
          <p:nvPr>
            <p:ph sz="quarter" idx="12"/>
          </p:nvPr>
        </p:nvSpPr>
        <p:spPr>
          <a:xfrm>
            <a:off x="384008" y="1835217"/>
            <a:ext cx="5309705" cy="4104000"/>
          </a:xfrm>
        </p:spPr>
        <p:txBody>
          <a:bodyPr/>
          <a:lstStyle/>
          <a:p>
            <a:r>
              <a:rPr lang="en-US" sz="3200" dirty="0"/>
              <a:t>join.wellthy.com/</a:t>
            </a:r>
            <a:r>
              <a:rPr lang="en-US" sz="3200" dirty="0" err="1"/>
              <a:t>uphs</a:t>
            </a:r>
            <a:endParaRPr lang="en-US" sz="3200" dirty="0"/>
          </a:p>
          <a:p>
            <a:endParaRPr lang="en-US" sz="3200" dirty="0"/>
          </a:p>
          <a:p>
            <a:r>
              <a:rPr lang="en-US" sz="2400" dirty="0"/>
              <a:t>WorkLife@pennmedicine.upenn.edu</a:t>
            </a:r>
          </a:p>
          <a:p>
            <a:endParaRPr lang="en-US" sz="2000" dirty="0"/>
          </a:p>
          <a:p>
            <a:r>
              <a:rPr lang="en-US" sz="2400" dirty="0"/>
              <a:t>Coming Soon: Benefit Spotlights:</a:t>
            </a:r>
          </a:p>
          <a:p>
            <a:r>
              <a:rPr lang="en-US" sz="2400" dirty="0"/>
              <a:t>	</a:t>
            </a:r>
            <a:r>
              <a:rPr lang="en-US" sz="2400" dirty="0">
                <a:hlinkClick r:id="rId2"/>
              </a:rPr>
              <a:t>July 14- 12:00pm</a:t>
            </a:r>
            <a:endParaRPr lang="en-US" sz="2400" dirty="0"/>
          </a:p>
          <a:p>
            <a:r>
              <a:rPr lang="en-US" sz="2400" dirty="0"/>
              <a:t>	</a:t>
            </a:r>
            <a:r>
              <a:rPr lang="en-US" sz="2400" dirty="0">
                <a:hlinkClick r:id="rId3"/>
              </a:rPr>
              <a:t>July 27- 9:00am</a:t>
            </a:r>
            <a:endParaRPr lang="en-US" sz="2400" dirty="0"/>
          </a:p>
          <a:p>
            <a:endParaRPr lang="en-US" sz="2000" dirty="0"/>
          </a:p>
          <a:p>
            <a:endParaRPr lang="en-US" sz="2000" dirty="0"/>
          </a:p>
          <a:p>
            <a:endParaRPr lang="en-US" sz="2000" dirty="0"/>
          </a:p>
        </p:txBody>
      </p:sp>
      <p:pic>
        <p:nvPicPr>
          <p:cNvPr id="8" name="Picture Placeholder 7"/>
          <p:cNvPicPr>
            <a:picLocks noGrp="1" noChangeAspect="1"/>
          </p:cNvPicPr>
          <p:nvPr>
            <p:ph type="pic" sz="quarter" idx="13"/>
          </p:nvPr>
        </p:nvPicPr>
        <p:blipFill>
          <a:blip r:embed="rId4"/>
          <a:srcRect l="6176" r="6176"/>
          <a:stretch>
            <a:fillRect/>
          </a:stretch>
        </p:blipFill>
        <p:spPr>
          <a:xfrm>
            <a:off x="5227465" y="2034000"/>
            <a:ext cx="5572125" cy="3347625"/>
          </a:xfrm>
          <a:prstGeom prst="rect">
            <a:avLst/>
          </a:prstGeom>
        </p:spPr>
      </p:pic>
    </p:spTree>
    <p:extLst>
      <p:ext uri="{BB962C8B-B14F-4D97-AF65-F5344CB8AC3E}">
        <p14:creationId xmlns:p14="http://schemas.microsoft.com/office/powerpoint/2010/main" val="3874950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A8A0F0-973D-DF40-893B-7E79CDC675B4}"/>
              </a:ext>
            </a:extLst>
          </p:cNvPr>
          <p:cNvSpPr>
            <a:spLocks noGrp="1"/>
          </p:cNvSpPr>
          <p:nvPr>
            <p:ph type="dt" sz="half" idx="10"/>
          </p:nvPr>
        </p:nvSpPr>
        <p:spPr>
          <a:xfrm>
            <a:off x="0" y="6858000"/>
            <a:ext cx="0" cy="0"/>
          </a:xfrm>
          <a:prstGeom prst="rect">
            <a:avLst/>
          </a:prstGeom>
        </p:spPr>
        <p:txBody>
          <a:bodyPr vert="horz" lIns="0" tIns="0" rIns="0" bIns="0" rtlCol="0" anchor="b" anchorCtr="0"/>
          <a:lstStyle>
            <a:defPPr>
              <a:defRPr lang="en-US"/>
            </a:defPPr>
            <a:lvl1pPr marL="0" algn="l" defTabSz="914400" rtl="0" eaLnBrk="1" latinLnBrk="0" hangingPunct="1">
              <a:defRPr sz="8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C569F0-C586-7242-AA84-18137DD81364}" type="datetime4">
              <a:rPr lang="en-US" smtClean="0"/>
              <a:pPr/>
              <a:t>July 7, 2023</a:t>
            </a:fld>
            <a:endParaRPr lang="en-GB" dirty="0"/>
          </a:p>
        </p:txBody>
      </p:sp>
      <p:sp>
        <p:nvSpPr>
          <p:cNvPr id="4" name="Slide Number Placeholder 3">
            <a:extLst>
              <a:ext uri="{FF2B5EF4-FFF2-40B4-BE49-F238E27FC236}">
                <a16:creationId xmlns:a16="http://schemas.microsoft.com/office/drawing/2014/main" id="{E0014FF7-8CF4-474E-BE16-8C37F288AA14}"/>
              </a:ext>
            </a:extLst>
          </p:cNvPr>
          <p:cNvSpPr>
            <a:spLocks noGrp="1"/>
          </p:cNvSpPr>
          <p:nvPr>
            <p:ph type="sldNum" sz="quarter" idx="12"/>
          </p:nvPr>
        </p:nvSpPr>
        <p:spPr>
          <a:xfrm flipV="1">
            <a:off x="0" y="6858000"/>
            <a:ext cx="0" cy="0"/>
          </a:xfrm>
          <a:prstGeom prst="rect">
            <a:avLst/>
          </a:prstGeom>
        </p:spPr>
        <p:txBody>
          <a:bodyPr vert="horz" lIns="0" tIns="0" rIns="0" bIns="0" rtlCol="0" anchor="b" anchorCtr="0"/>
          <a:lstStyle>
            <a:defPPr>
              <a:defRPr lang="en-US"/>
            </a:defPPr>
            <a:lvl1pPr marL="0" algn="l" defTabSz="914400" rtl="0" eaLnBrk="1" latinLnBrk="0" hangingPunct="1">
              <a:defRPr sz="8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4C8C45C-947F-4981-8B3F-4F32E973C901}" type="slidenum">
              <a:rPr lang="en-GB" smtClean="0"/>
              <a:pPr/>
              <a:t>11</a:t>
            </a:fld>
            <a:endParaRPr lang="en-GB" dirty="0"/>
          </a:p>
        </p:txBody>
      </p:sp>
      <p:sp>
        <p:nvSpPr>
          <p:cNvPr id="5" name="Text Placeholder 4">
            <a:extLst>
              <a:ext uri="{FF2B5EF4-FFF2-40B4-BE49-F238E27FC236}">
                <a16:creationId xmlns:a16="http://schemas.microsoft.com/office/drawing/2014/main" id="{7DC00F76-A9D2-234B-AF7A-A63A510089B9}"/>
              </a:ext>
            </a:extLst>
          </p:cNvPr>
          <p:cNvSpPr>
            <a:spLocks noGrp="1"/>
          </p:cNvSpPr>
          <p:nvPr>
            <p:ph type="body" sz="quarter" idx="24"/>
          </p:nvPr>
        </p:nvSpPr>
        <p:spPr/>
        <p:txBody>
          <a:bodyPr>
            <a:normAutofit fontScale="40000" lnSpcReduction="20000"/>
          </a:bodyPr>
          <a:lstStyle/>
          <a:p>
            <a:endParaRPr lang="en-US"/>
          </a:p>
        </p:txBody>
      </p:sp>
    </p:spTree>
    <p:custDataLst>
      <p:custData r:id="rId1"/>
      <p:custData r:id="rId2"/>
    </p:custDataLst>
    <p:extLst>
      <p:ext uri="{BB962C8B-B14F-4D97-AF65-F5344CB8AC3E}">
        <p14:creationId xmlns:p14="http://schemas.microsoft.com/office/powerpoint/2010/main" val="134573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B9F32F54-5DE6-7B45-B0CB-C588B2AE665D}"/>
              </a:ext>
            </a:extLst>
          </p:cNvPr>
          <p:cNvSpPr>
            <a:spLocks noGrp="1"/>
          </p:cNvSpPr>
          <p:nvPr>
            <p:ph type="dt" sz="half" idx="10"/>
          </p:nvPr>
        </p:nvSpPr>
        <p:spPr/>
        <p:txBody>
          <a:bodyPr/>
          <a:lstStyle/>
          <a:p>
            <a:fld id="{8DD71205-544B-0946-B750-2AF78278BF76}" type="datetime4">
              <a:rPr lang="en-US"/>
              <a:pPr/>
              <a:t>July 7, 2023</a:t>
            </a:fld>
            <a:endParaRPr lang="en-GB" dirty="0"/>
          </a:p>
        </p:txBody>
      </p:sp>
      <p:sp>
        <p:nvSpPr>
          <p:cNvPr id="10" name="Slide Number Placeholder 9">
            <a:extLst>
              <a:ext uri="{FF2B5EF4-FFF2-40B4-BE49-F238E27FC236}">
                <a16:creationId xmlns:a16="http://schemas.microsoft.com/office/drawing/2014/main" id="{69D45438-A388-984C-BBDE-6196366B86D5}"/>
              </a:ext>
            </a:extLst>
          </p:cNvPr>
          <p:cNvSpPr>
            <a:spLocks noGrp="1"/>
          </p:cNvSpPr>
          <p:nvPr>
            <p:ph type="sldNum" sz="quarter" idx="11"/>
          </p:nvPr>
        </p:nvSpPr>
        <p:spPr/>
        <p:txBody>
          <a:bodyPr/>
          <a:lstStyle/>
          <a:p>
            <a:fld id="{23AA811B-2EBD-4900-905E-5BE206449611}" type="slidenum">
              <a:rPr lang="en-GB"/>
              <a:pPr/>
              <a:t>2</a:t>
            </a:fld>
            <a:endParaRPr lang="en-GB" dirty="0"/>
          </a:p>
        </p:txBody>
      </p:sp>
      <p:sp>
        <p:nvSpPr>
          <p:cNvPr id="6" name="Text Placeholder 5"/>
          <p:cNvSpPr>
            <a:spLocks noGrp="1"/>
          </p:cNvSpPr>
          <p:nvPr>
            <p:ph sz="quarter" idx="13"/>
          </p:nvPr>
        </p:nvSpPr>
        <p:spPr/>
        <p:txBody>
          <a:bodyPr/>
          <a:lstStyle/>
          <a:p>
            <a:pPr lvl="4"/>
            <a:r>
              <a:rPr lang="en-US" dirty="0"/>
              <a:t>the best care for our patients, starts with the best care for yourself.</a:t>
            </a:r>
          </a:p>
          <a:p>
            <a:pPr lvl="4"/>
            <a:endParaRPr lang="en-US" dirty="0"/>
          </a:p>
          <a:p>
            <a:pPr marL="0" lvl="1" indent="0">
              <a:buNone/>
            </a:pPr>
            <a:r>
              <a:rPr lang="en-US" sz="2400" dirty="0"/>
              <a:t>Balancing career, family, and personal life can be challenging, especially if you’re caring for a loved one’s well-being in addition to your own. In an effort to alleviate employees, we’re providing you and your families with access to Wellthy, a caregiving support solution, as a covered benefit.</a:t>
            </a:r>
          </a:p>
        </p:txBody>
      </p:sp>
      <p:sp>
        <p:nvSpPr>
          <p:cNvPr id="3" name="Title 2">
            <a:extLst>
              <a:ext uri="{FF2B5EF4-FFF2-40B4-BE49-F238E27FC236}">
                <a16:creationId xmlns:a16="http://schemas.microsoft.com/office/drawing/2014/main" id="{308DC6CF-B754-8C74-43CC-891368427D63}"/>
              </a:ext>
            </a:extLst>
          </p:cNvPr>
          <p:cNvSpPr>
            <a:spLocks noGrp="1"/>
          </p:cNvSpPr>
          <p:nvPr>
            <p:ph type="title"/>
          </p:nvPr>
        </p:nvSpPr>
        <p:spPr/>
        <p:txBody>
          <a:bodyPr/>
          <a:lstStyle/>
          <a:p>
            <a:r>
              <a:rPr lang="en-US" dirty="0"/>
              <a:t>Background </a:t>
            </a:r>
          </a:p>
        </p:txBody>
      </p:sp>
      <p:pic>
        <p:nvPicPr>
          <p:cNvPr id="11" name="Picture Placeholder 10"/>
          <p:cNvPicPr>
            <a:picLocks noGrp="1" noChangeAspect="1"/>
          </p:cNvPicPr>
          <p:nvPr>
            <p:ph type="pic" sz="quarter" idx="14"/>
          </p:nvPr>
        </p:nvPicPr>
        <p:blipFill>
          <a:blip r:embed="rId5"/>
          <a:srcRect l="8427" r="8427"/>
          <a:stretch>
            <a:fillRect/>
          </a:stretch>
        </p:blipFill>
        <p:spPr>
          <a:prstGeom prst="rect">
            <a:avLst/>
          </a:prstGeom>
        </p:spPr>
      </p:pic>
    </p:spTree>
    <p:custDataLst>
      <p:custData r:id="rId1"/>
      <p:custData r:id="rId2"/>
    </p:custDataLst>
    <p:extLst>
      <p:ext uri="{BB962C8B-B14F-4D97-AF65-F5344CB8AC3E}">
        <p14:creationId xmlns:p14="http://schemas.microsoft.com/office/powerpoint/2010/main" val="302807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9999" y="1693334"/>
            <a:ext cx="5196000" cy="3157008"/>
          </a:xfrm>
        </p:spPr>
        <p:txBody>
          <a:bodyPr/>
          <a:lstStyle/>
          <a:p>
            <a:r>
              <a:rPr lang="en-US" sz="2000" b="1" dirty="0"/>
              <a:t>What is Wellthy? </a:t>
            </a:r>
          </a:p>
          <a:p>
            <a:r>
              <a:rPr lang="en-US" sz="2000" dirty="0"/>
              <a:t>Wellthy’s care solution pairs a suite of digital tools in the Care Dashboard with human-touch support from a Wellthy Care Coordinator who will take on administrative and logistical tasks on your family’s behalf. It also includes Wellthy Community –  a peer-to-peer space for family caregivers to connect and exchange knowledge.</a:t>
            </a:r>
          </a:p>
        </p:txBody>
      </p:sp>
      <p:sp>
        <p:nvSpPr>
          <p:cNvPr id="4" name="Date Placeholder 3">
            <a:extLst>
              <a:ext uri="{FF2B5EF4-FFF2-40B4-BE49-F238E27FC236}">
                <a16:creationId xmlns:a16="http://schemas.microsoft.com/office/drawing/2014/main" id="{9AEB06CA-F23F-21C4-C699-46B87D46BC3B}"/>
              </a:ext>
            </a:extLst>
          </p:cNvPr>
          <p:cNvSpPr>
            <a:spLocks noGrp="1"/>
          </p:cNvSpPr>
          <p:nvPr>
            <p:ph type="dt" sz="half" idx="10"/>
          </p:nvPr>
        </p:nvSpPr>
        <p:spPr/>
        <p:txBody>
          <a:bodyPr/>
          <a:lstStyle/>
          <a:p>
            <a:fld id="{0B530299-CA6B-4E8C-BCCE-DD62263A5EED}" type="datetime4">
              <a:rPr lang="en-US" noProof="0" smtClean="0"/>
              <a:t>July 7, 2023</a:t>
            </a:fld>
            <a:endParaRPr lang="en-US" noProof="0"/>
          </a:p>
        </p:txBody>
      </p:sp>
      <p:sp>
        <p:nvSpPr>
          <p:cNvPr id="5" name="Slide Number Placeholder 4">
            <a:extLst>
              <a:ext uri="{FF2B5EF4-FFF2-40B4-BE49-F238E27FC236}">
                <a16:creationId xmlns:a16="http://schemas.microsoft.com/office/drawing/2014/main" id="{1A8117B6-176C-1F52-DCD1-B9EC197C73CE}"/>
              </a:ext>
            </a:extLst>
          </p:cNvPr>
          <p:cNvSpPr>
            <a:spLocks noGrp="1"/>
          </p:cNvSpPr>
          <p:nvPr>
            <p:ph type="sldNum" sz="quarter" idx="11"/>
          </p:nvPr>
        </p:nvSpPr>
        <p:spPr/>
        <p:txBody>
          <a:bodyPr/>
          <a:lstStyle/>
          <a:p>
            <a:fld id="{2DDEA8E7-5F55-4A60-8EF9-470692FC5635}" type="slidenum">
              <a:rPr lang="en-US" noProof="0" smtClean="0"/>
              <a:pPr/>
              <a:t>3</a:t>
            </a:fld>
            <a:endParaRPr lang="en-US" noProof="0"/>
          </a:p>
        </p:txBody>
      </p:sp>
      <p:sp>
        <p:nvSpPr>
          <p:cNvPr id="10" name="Content Placeholder 9"/>
          <p:cNvSpPr>
            <a:spLocks noGrp="1"/>
          </p:cNvSpPr>
          <p:nvPr>
            <p:ph idx="12"/>
          </p:nvPr>
        </p:nvSpPr>
        <p:spPr>
          <a:xfrm>
            <a:off x="6328933" y="3652106"/>
            <a:ext cx="5413888" cy="2396472"/>
          </a:xfrm>
        </p:spPr>
        <p:txBody>
          <a:bodyPr/>
          <a:lstStyle/>
          <a:p>
            <a:r>
              <a:rPr lang="en-US" sz="2000" b="1" dirty="0"/>
              <a:t>Who can Wellthy support?</a:t>
            </a:r>
          </a:p>
          <a:p>
            <a:r>
              <a:rPr lang="en-US" sz="2000" b="1" dirty="0"/>
              <a:t>This benefit applies to all Benefit Eligible Employees </a:t>
            </a:r>
          </a:p>
          <a:p>
            <a:r>
              <a:rPr lang="en-US" sz="2000" dirty="0"/>
              <a:t> Wellthy is available to help you care for yourself, or any of your loved ones. This means parents, children, spouses, in-laws, siblings, neighbors, or anyone whose care needs are impacting your day-to-day life.</a:t>
            </a:r>
          </a:p>
          <a:p>
            <a:endParaRPr lang="en-US" dirty="0"/>
          </a:p>
          <a:p>
            <a:endParaRPr lang="en-US" dirty="0"/>
          </a:p>
        </p:txBody>
      </p:sp>
      <p:sp>
        <p:nvSpPr>
          <p:cNvPr id="12" name="Rectangle 11"/>
          <p:cNvSpPr/>
          <p:nvPr/>
        </p:nvSpPr>
        <p:spPr>
          <a:xfrm>
            <a:off x="608764" y="712082"/>
            <a:ext cx="5418471" cy="707886"/>
          </a:xfrm>
          <a:prstGeom prst="rect">
            <a:avLst/>
          </a:prstGeom>
        </p:spPr>
        <p:txBody>
          <a:bodyPr wrap="none">
            <a:spAutoFit/>
          </a:bodyPr>
          <a:lstStyle/>
          <a:p>
            <a:r>
              <a:rPr lang="en-US" sz="4000" b="1" dirty="0">
                <a:solidFill>
                  <a:schemeClr val="tx2"/>
                </a:solidFill>
              </a:rPr>
              <a:t>Penn Medicine + Wellthy </a:t>
            </a: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7877" y="4558771"/>
            <a:ext cx="3555378" cy="1453676"/>
          </a:xfrm>
          <a:prstGeom prst="rect">
            <a:avLst/>
          </a:prstGeom>
        </p:spPr>
      </p:pic>
      <p:pic>
        <p:nvPicPr>
          <p:cNvPr id="15" name="Graphic 9" descr="Brain in head outline">
            <a:extLst>
              <a:ext uri="{FF2B5EF4-FFF2-40B4-BE49-F238E27FC236}">
                <a16:creationId xmlns:a16="http://schemas.microsoft.com/office/drawing/2014/main" id="{4B5DB492-0DF3-CE4A-A327-A0BEFCFA5839}"/>
              </a:ext>
            </a:extLst>
          </p:cNvPr>
          <p:cNvPicPr>
            <a:picLocks noChangeAspect="1"/>
          </p:cNvPicPr>
          <p:nvPr/>
        </p:nvPicPr>
        <p:blipFill>
          <a:blip r:embed="rId5">
            <a:duotone>
              <a:prstClr val="black"/>
              <a:schemeClr val="accent3">
                <a:tint val="45000"/>
                <a:satMod val="400000"/>
              </a:schemeClr>
            </a:duotone>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7198907" y="1201492"/>
            <a:ext cx="1897360" cy="1897360"/>
          </a:xfrm>
          <a:prstGeom prst="rect">
            <a:avLst/>
          </a:prstGeom>
        </p:spPr>
      </p:pic>
    </p:spTree>
    <p:custDataLst>
      <p:custData r:id="rId1"/>
      <p:custData r:id="rId2"/>
    </p:custDataLst>
    <p:extLst>
      <p:ext uri="{BB962C8B-B14F-4D97-AF65-F5344CB8AC3E}">
        <p14:creationId xmlns:p14="http://schemas.microsoft.com/office/powerpoint/2010/main" val="1268401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4"/>
          </p:nvPr>
        </p:nvPicPr>
        <p:blipFill>
          <a:blip r:embed="rId5"/>
          <a:srcRect l="19830" r="19830"/>
          <a:stretch>
            <a:fillRect/>
          </a:stretch>
        </p:blipFill>
        <p:spPr>
          <a:xfrm>
            <a:off x="0" y="954247"/>
            <a:ext cx="2943419" cy="4943671"/>
          </a:xfrm>
          <a:prstGeom prst="rect">
            <a:avLst/>
          </a:prstGeom>
        </p:spPr>
      </p:pic>
      <p:sp>
        <p:nvSpPr>
          <p:cNvPr id="14" name="Flowchart: Process 13">
            <a:extLst>
              <a:ext uri="{FF2B5EF4-FFF2-40B4-BE49-F238E27FC236}">
                <a16:creationId xmlns:a16="http://schemas.microsoft.com/office/drawing/2014/main" id="{92D946AC-8E54-4AFE-8A12-CF3CB3A68529}"/>
              </a:ext>
            </a:extLst>
          </p:cNvPr>
          <p:cNvSpPr/>
          <p:nvPr/>
        </p:nvSpPr>
        <p:spPr>
          <a:xfrm>
            <a:off x="2780771" y="0"/>
            <a:ext cx="3840162" cy="6858000"/>
          </a:xfrm>
          <a:prstGeom prst="flowChart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EF184266-610C-4A5D-0C30-CC6E6685A7CC}"/>
              </a:ext>
            </a:extLst>
          </p:cNvPr>
          <p:cNvSpPr>
            <a:spLocks noGrp="1"/>
          </p:cNvSpPr>
          <p:nvPr>
            <p:ph type="title"/>
          </p:nvPr>
        </p:nvSpPr>
        <p:spPr>
          <a:xfrm>
            <a:off x="3175543" y="670680"/>
            <a:ext cx="2418362" cy="1032600"/>
          </a:xfrm>
        </p:spPr>
        <p:txBody>
          <a:bodyPr/>
          <a:lstStyle/>
          <a:p>
            <a:r>
              <a:rPr lang="en-US" dirty="0">
                <a:solidFill>
                  <a:schemeClr val="bg1"/>
                </a:solidFill>
              </a:rPr>
              <a:t>What can Wellthy help with? </a:t>
            </a:r>
          </a:p>
        </p:txBody>
      </p:sp>
      <p:sp>
        <p:nvSpPr>
          <p:cNvPr id="21" name="Title 2">
            <a:extLst>
              <a:ext uri="{FF2B5EF4-FFF2-40B4-BE49-F238E27FC236}">
                <a16:creationId xmlns:a16="http://schemas.microsoft.com/office/drawing/2014/main" id="{EF184266-610C-4A5D-0C30-CC6E6685A7CC}"/>
              </a:ext>
            </a:extLst>
          </p:cNvPr>
          <p:cNvSpPr txBox="1">
            <a:spLocks/>
          </p:cNvSpPr>
          <p:nvPr/>
        </p:nvSpPr>
        <p:spPr>
          <a:xfrm>
            <a:off x="3175543" y="2909782"/>
            <a:ext cx="3002284" cy="10326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000" b="1" kern="1200">
                <a:solidFill>
                  <a:schemeClr val="accent1"/>
                </a:solidFill>
                <a:latin typeface="+mn-lt"/>
                <a:ea typeface="+mj-ea"/>
                <a:cs typeface="+mj-cs"/>
              </a:defRPr>
            </a:lvl1pPr>
          </a:lstStyle>
          <a:p>
            <a:r>
              <a:rPr lang="en-US" sz="2400" dirty="0">
                <a:solidFill>
                  <a:schemeClr val="bg1"/>
                </a:solidFill>
              </a:rPr>
              <a:t>Whether it’s care for yourself, your spouse, your children, your parents, or a member of your chosen family, Wellthy is here to help.</a:t>
            </a:r>
          </a:p>
        </p:txBody>
      </p:sp>
      <p:pic>
        <p:nvPicPr>
          <p:cNvPr id="22" name="Content Placeholder 20"/>
          <p:cNvPicPr>
            <a:picLocks noGrp="1" noChangeAspect="1"/>
          </p:cNvPicPr>
          <p:nvPr>
            <p:ph sz="quarter" idx="13"/>
          </p:nvPr>
        </p:nvPicPr>
        <p:blipFill>
          <a:blip r:embed="rId6"/>
          <a:stretch>
            <a:fillRect/>
          </a:stretch>
        </p:blipFill>
        <p:spPr>
          <a:xfrm>
            <a:off x="7243639" y="339945"/>
            <a:ext cx="3478094" cy="3419255"/>
          </a:xfrm>
          <a:prstGeom prst="rect">
            <a:avLst/>
          </a:prstGeom>
        </p:spPr>
      </p:pic>
      <p:pic>
        <p:nvPicPr>
          <p:cNvPr id="23" name="Picture 22"/>
          <p:cNvPicPr>
            <a:picLocks noChangeAspect="1"/>
          </p:cNvPicPr>
          <p:nvPr/>
        </p:nvPicPr>
        <p:blipFill>
          <a:blip r:embed="rId7"/>
          <a:stretch>
            <a:fillRect/>
          </a:stretch>
        </p:blipFill>
        <p:spPr>
          <a:xfrm>
            <a:off x="7243639" y="3759200"/>
            <a:ext cx="3478094" cy="2845713"/>
          </a:xfrm>
          <a:prstGeom prst="rect">
            <a:avLst/>
          </a:prstGeom>
        </p:spPr>
      </p:pic>
    </p:spTree>
    <p:custDataLst>
      <p:custData r:id="rId1"/>
      <p:custData r:id="rId2"/>
    </p:custDataLst>
    <p:extLst>
      <p:ext uri="{BB962C8B-B14F-4D97-AF65-F5344CB8AC3E}">
        <p14:creationId xmlns:p14="http://schemas.microsoft.com/office/powerpoint/2010/main" val="4072373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8404870" y="1840818"/>
            <a:ext cx="3015976" cy="4714410"/>
          </a:xfrm>
          <a:prstGeom prst="roundRect">
            <a:avLst>
              <a:gd name="adj" fmla="val 3042"/>
            </a:avLst>
          </a:prstGeom>
          <a:solidFill>
            <a:schemeClr val="bg1"/>
          </a:solidFill>
          <a:ln w="19050">
            <a:solidFill>
              <a:schemeClr val="accent3"/>
            </a:solidFill>
            <a:round/>
            <a:headEnd/>
            <a:tailEnd/>
          </a:ln>
        </p:spPr>
        <p:txBody>
          <a:bodyPr vert="horz" wrap="square" lIns="121920" tIns="60960" rIns="121920" bIns="60960" numCol="1" rtlCol="0" anchor="t" anchorCtr="0" compatLnSpc="1">
            <a:prstTxWarp prst="textNoShape">
              <a:avLst/>
            </a:prstTxWarp>
          </a:bodyPr>
          <a:lstStyle/>
          <a:p>
            <a:pPr algn="ctr"/>
            <a:endParaRPr lang="en-US" sz="2133"/>
          </a:p>
        </p:txBody>
      </p:sp>
      <p:sp>
        <p:nvSpPr>
          <p:cNvPr id="18" name="Rounded Rectangle 17"/>
          <p:cNvSpPr/>
          <p:nvPr/>
        </p:nvSpPr>
        <p:spPr bwMode="auto">
          <a:xfrm>
            <a:off x="1434608" y="1840818"/>
            <a:ext cx="3015976" cy="4714410"/>
          </a:xfrm>
          <a:prstGeom prst="roundRect">
            <a:avLst>
              <a:gd name="adj" fmla="val 3042"/>
            </a:avLst>
          </a:prstGeom>
          <a:solidFill>
            <a:schemeClr val="bg1"/>
          </a:solidFill>
          <a:ln w="19050">
            <a:solidFill>
              <a:schemeClr val="accent3"/>
            </a:solidFill>
            <a:round/>
            <a:headEnd/>
            <a:tailEnd/>
          </a:ln>
        </p:spPr>
        <p:txBody>
          <a:bodyPr vert="horz" wrap="square" lIns="121920" tIns="60960" rIns="121920" bIns="60960" numCol="1" rtlCol="0" anchor="t" anchorCtr="0" compatLnSpc="1">
            <a:prstTxWarp prst="textNoShape">
              <a:avLst/>
            </a:prstTxWarp>
          </a:bodyPr>
          <a:lstStyle/>
          <a:p>
            <a:pPr algn="ctr"/>
            <a:endParaRPr lang="en-US" sz="2133"/>
          </a:p>
        </p:txBody>
      </p:sp>
      <p:sp>
        <p:nvSpPr>
          <p:cNvPr id="26" name="Rounded Rectangle 25"/>
          <p:cNvSpPr/>
          <p:nvPr/>
        </p:nvSpPr>
        <p:spPr bwMode="auto">
          <a:xfrm>
            <a:off x="4919739" y="1905059"/>
            <a:ext cx="3015976" cy="4714410"/>
          </a:xfrm>
          <a:prstGeom prst="roundRect">
            <a:avLst>
              <a:gd name="adj" fmla="val 3042"/>
            </a:avLst>
          </a:prstGeom>
          <a:solidFill>
            <a:schemeClr val="bg1"/>
          </a:solidFill>
          <a:ln w="19050">
            <a:solidFill>
              <a:schemeClr val="accent3"/>
            </a:solidFill>
            <a:round/>
            <a:headEnd/>
            <a:tailEnd/>
          </a:ln>
        </p:spPr>
        <p:txBody>
          <a:bodyPr vert="horz" wrap="square" lIns="121920" tIns="60960" rIns="121920" bIns="60960" numCol="1" rtlCol="0" anchor="t" anchorCtr="0" compatLnSpc="1">
            <a:prstTxWarp prst="textNoShape">
              <a:avLst/>
            </a:prstTxWarp>
          </a:bodyPr>
          <a:lstStyle/>
          <a:p>
            <a:pPr algn="ctr"/>
            <a:endParaRPr lang="en-US" sz="2133"/>
          </a:p>
        </p:txBody>
      </p:sp>
      <p:sp>
        <p:nvSpPr>
          <p:cNvPr id="4" name="Title 3">
            <a:extLst>
              <a:ext uri="{FF2B5EF4-FFF2-40B4-BE49-F238E27FC236}">
                <a16:creationId xmlns:a16="http://schemas.microsoft.com/office/drawing/2014/main" id="{067EB456-14A2-F40D-D057-5C2470B68173}"/>
              </a:ext>
            </a:extLst>
          </p:cNvPr>
          <p:cNvSpPr>
            <a:spLocks noGrp="1"/>
          </p:cNvSpPr>
          <p:nvPr>
            <p:ph type="title"/>
          </p:nvPr>
        </p:nvSpPr>
        <p:spPr/>
        <p:txBody>
          <a:bodyPr/>
          <a:lstStyle/>
          <a:p>
            <a:r>
              <a:rPr lang="en-US" dirty="0"/>
              <a:t>How can Wellthy help? </a:t>
            </a:r>
          </a:p>
        </p:txBody>
      </p:sp>
      <p:sp>
        <p:nvSpPr>
          <p:cNvPr id="6" name="Text Placeholder 5"/>
          <p:cNvSpPr>
            <a:spLocks noGrp="1"/>
          </p:cNvSpPr>
          <p:nvPr>
            <p:ph idx="1"/>
          </p:nvPr>
        </p:nvSpPr>
        <p:spPr>
          <a:xfrm>
            <a:off x="5116377" y="3181323"/>
            <a:ext cx="2622699" cy="2887662"/>
          </a:xfrm>
          <a:ln>
            <a:noFill/>
          </a:ln>
        </p:spPr>
        <p:txBody>
          <a:bodyPr/>
          <a:lstStyle/>
          <a:p>
            <a:pPr algn="ctr"/>
            <a:r>
              <a:rPr lang="en-US" sz="1600" u="sng" dirty="0">
                <a:latin typeface="+mj-lt"/>
              </a:rPr>
              <a:t>If you’re in the midst of a care situation</a:t>
            </a:r>
            <a:r>
              <a:rPr lang="en-US" sz="1600" dirty="0">
                <a:latin typeface="+mj-lt"/>
              </a:rPr>
              <a:t>, start a Care Project to get matched with a Care Coordinator. This expert will get to know your needs, map out priorities, and handle those tricky and time-consuming tasks related to care (think: researching providers, scheduling appointments, appealing medical bills, vetting aides). </a:t>
            </a:r>
          </a:p>
          <a:p>
            <a:pPr algn="ctr"/>
            <a:endParaRPr lang="en-US" dirty="0">
              <a:latin typeface="+mj-lt"/>
            </a:endParaRPr>
          </a:p>
        </p:txBody>
      </p:sp>
      <p:sp>
        <p:nvSpPr>
          <p:cNvPr id="7" name="Date Placeholder 6">
            <a:extLst>
              <a:ext uri="{FF2B5EF4-FFF2-40B4-BE49-F238E27FC236}">
                <a16:creationId xmlns:a16="http://schemas.microsoft.com/office/drawing/2014/main" id="{289FEE9D-802B-F64D-A8CB-104ACC1BDE29}"/>
              </a:ext>
            </a:extLst>
          </p:cNvPr>
          <p:cNvSpPr>
            <a:spLocks noGrp="1"/>
          </p:cNvSpPr>
          <p:nvPr>
            <p:ph type="dt" sz="half" idx="10"/>
          </p:nvPr>
        </p:nvSpPr>
        <p:spPr/>
        <p:txBody>
          <a:bodyPr/>
          <a:lstStyle/>
          <a:p>
            <a:fld id="{978254D2-44DB-0A4F-9188-AE82A8B32FC8}" type="datetime4">
              <a:rPr lang="en-US"/>
              <a:pPr/>
              <a:t>July 7, 2023</a:t>
            </a:fld>
            <a:endParaRPr lang="en-GB" dirty="0"/>
          </a:p>
        </p:txBody>
      </p:sp>
      <p:sp>
        <p:nvSpPr>
          <p:cNvPr id="9" name="Slide Number Placeholder 8">
            <a:extLst>
              <a:ext uri="{FF2B5EF4-FFF2-40B4-BE49-F238E27FC236}">
                <a16:creationId xmlns:a16="http://schemas.microsoft.com/office/drawing/2014/main" id="{F78118D5-3294-CE42-A507-786AB6C0D3D6}"/>
              </a:ext>
            </a:extLst>
          </p:cNvPr>
          <p:cNvSpPr>
            <a:spLocks noGrp="1"/>
          </p:cNvSpPr>
          <p:nvPr>
            <p:ph type="sldNum" sz="quarter" idx="11"/>
          </p:nvPr>
        </p:nvSpPr>
        <p:spPr/>
        <p:txBody>
          <a:bodyPr/>
          <a:lstStyle/>
          <a:p>
            <a:fld id="{23AA811B-2EBD-4900-905E-5BE206449611}" type="slidenum">
              <a:rPr lang="en-GB"/>
              <a:pPr/>
              <a:t>5</a:t>
            </a:fld>
            <a:endParaRPr lang="en-GB" dirty="0"/>
          </a:p>
        </p:txBody>
      </p:sp>
      <p:pic>
        <p:nvPicPr>
          <p:cNvPr id="25" name="Content Placeholder 24" descr="Life ring outline">
            <a:extLst>
              <a:ext uri="{FF2B5EF4-FFF2-40B4-BE49-F238E27FC236}">
                <a16:creationId xmlns:a16="http://schemas.microsoft.com/office/drawing/2014/main" id="{5061FDD7-D734-C249-AC6A-5D0D97282BBA}"/>
              </a:ext>
            </a:extLst>
          </p:cNvPr>
          <p:cNvPicPr>
            <a:picLocks noGrp="1" noChangeAspect="1"/>
          </p:cNvPicPr>
          <p:nvPr>
            <p:ph idx="12"/>
          </p:nvPr>
        </p:nvPicPr>
        <p: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9455657" y="2173058"/>
            <a:ext cx="914400" cy="914400"/>
          </a:xfrm>
        </p:spPr>
      </p:pic>
      <p:pic>
        <p:nvPicPr>
          <p:cNvPr id="31" name="Graphic 30" descr="Handshake outline">
            <a:extLst>
              <a:ext uri="{FF2B5EF4-FFF2-40B4-BE49-F238E27FC236}">
                <a16:creationId xmlns:a16="http://schemas.microsoft.com/office/drawing/2014/main" id="{6F1B33FE-EB0E-7E4D-9915-18A48531B1FD}"/>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5902534" y="2266923"/>
            <a:ext cx="914400" cy="914400"/>
          </a:xfrm>
          <a:prstGeom prst="rect">
            <a:avLst/>
          </a:prstGeom>
        </p:spPr>
      </p:pic>
      <p:pic>
        <p:nvPicPr>
          <p:cNvPr id="43" name="Graphic 42" descr="Chat outline">
            <a:extLst>
              <a:ext uri="{FF2B5EF4-FFF2-40B4-BE49-F238E27FC236}">
                <a16:creationId xmlns:a16="http://schemas.microsoft.com/office/drawing/2014/main" id="{DFBAF62A-3DAD-D645-B361-72618303706D}"/>
              </a:ext>
            </a:extLst>
          </p:cNvPr>
          <p:cNvPicPr>
            <a:picLocks noChangeAspect="1"/>
          </p:cNvPicPr>
          <p:nvPr/>
        </p:nvPicPr>
        <p:blipFill>
          <a:blip r:embed="rId9" cstate="hqprint">
            <a:duotone>
              <a:prstClr val="black"/>
              <a:schemeClr val="accent3">
                <a:tint val="45000"/>
                <a:satMod val="400000"/>
              </a:schemeClr>
            </a:duotone>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p:blipFill>
        <p:spPr>
          <a:xfrm>
            <a:off x="2485396" y="2173058"/>
            <a:ext cx="914400" cy="914400"/>
          </a:xfrm>
          <a:prstGeom prst="rect">
            <a:avLst/>
          </a:prstGeom>
          <a:ln>
            <a:solidFill>
              <a:schemeClr val="bg1"/>
            </a:solidFill>
          </a:ln>
        </p:spPr>
      </p:pic>
      <p:sp>
        <p:nvSpPr>
          <p:cNvPr id="21" name="Content Placeholder 1">
            <a:extLst>
              <a:ext uri="{FF2B5EF4-FFF2-40B4-BE49-F238E27FC236}">
                <a16:creationId xmlns:a16="http://schemas.microsoft.com/office/drawing/2014/main" id="{097254B2-7521-E141-9AF9-E2A6D7142FE1}"/>
              </a:ext>
            </a:extLst>
          </p:cNvPr>
          <p:cNvSpPr txBox="1">
            <a:spLocks/>
          </p:cNvSpPr>
          <p:nvPr/>
        </p:nvSpPr>
        <p:spPr>
          <a:xfrm>
            <a:off x="1879676" y="3099856"/>
            <a:ext cx="2092255" cy="2675134"/>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250"/>
              </a:spcBef>
              <a:spcAft>
                <a:spcPts val="0"/>
              </a:spcAft>
              <a:buClr>
                <a:schemeClr val="accent3"/>
              </a:buClr>
              <a:buSzTx/>
              <a:buFontTx/>
              <a:buNone/>
              <a:tabLst/>
              <a:defRPr sz="1400" kern="1200">
                <a:solidFill>
                  <a:schemeClr val="accent1"/>
                </a:solidFill>
                <a:latin typeface="+mj-lt"/>
                <a:ea typeface="+mn-ea"/>
                <a:cs typeface="+mn-cs"/>
              </a:defRPr>
            </a:lvl1pPr>
            <a:lvl2pPr marL="0" indent="-137160" algn="l" defTabSz="914400" rtl="0" eaLnBrk="1" latinLnBrk="0" hangingPunct="0">
              <a:lnSpc>
                <a:spcPct val="100000"/>
              </a:lnSpc>
              <a:spcBef>
                <a:spcPts val="400"/>
              </a:spcBef>
              <a:spcAft>
                <a:spcPts val="100"/>
              </a:spcAft>
              <a:buClr>
                <a:schemeClr val="accent3"/>
              </a:buClr>
              <a:buFont typeface="Arial" panose="020B0604020202020204" pitchFamily="34" charset="0"/>
              <a:buChar char="•"/>
              <a:tabLst/>
              <a:defRPr sz="1400" kern="1200" baseline="0">
                <a:solidFill>
                  <a:schemeClr val="accent1"/>
                </a:solidFill>
                <a:latin typeface="+mj-lt"/>
                <a:ea typeface="+mn-ea"/>
                <a:cs typeface="+mn-cs"/>
              </a:defRPr>
            </a:lvl2pPr>
            <a:lvl3pPr marL="320040" indent="-182880" algn="l" defTabSz="914400" rtl="0" eaLnBrk="1" latinLnBrk="0" hangingPunct="1">
              <a:lnSpc>
                <a:spcPct val="90000"/>
              </a:lnSpc>
              <a:spcBef>
                <a:spcPts val="400"/>
              </a:spcBef>
              <a:spcAft>
                <a:spcPts val="200"/>
              </a:spcAft>
              <a:buClr>
                <a:schemeClr val="accent1"/>
              </a:buClr>
              <a:buFont typeface="System Font Regular"/>
              <a:buChar char="—"/>
              <a:defRPr sz="1250" kern="1200" baseline="0">
                <a:solidFill>
                  <a:schemeClr val="accent1"/>
                </a:solidFill>
                <a:latin typeface="+mj-lt"/>
                <a:ea typeface="+mn-ea"/>
                <a:cs typeface="+mn-cs"/>
              </a:defRPr>
            </a:lvl3pPr>
            <a:lvl4pPr marL="502920" marR="0" indent="-182880" algn="l" defTabSz="914400" rtl="0" eaLnBrk="1" fontAlgn="auto" latinLnBrk="0" hangingPunct="1">
              <a:lnSpc>
                <a:spcPct val="100000"/>
              </a:lnSpc>
              <a:spcBef>
                <a:spcPts val="100"/>
              </a:spcBef>
              <a:spcAft>
                <a:spcPts val="300"/>
              </a:spcAft>
              <a:buClr>
                <a:srgbClr val="9EC3E1"/>
              </a:buClr>
              <a:buSzTx/>
              <a:buFont typeface="Courier New" panose="02070309020205020404" pitchFamily="49" charset="0"/>
              <a:buChar char="o"/>
              <a:tabLst/>
              <a:defRPr sz="1250" b="0" i="0" kern="0" cap="none" spc="0" baseline="0">
                <a:solidFill>
                  <a:schemeClr val="accent1"/>
                </a:solidFill>
                <a:latin typeface="+mj-lt"/>
                <a:ea typeface="+mn-ea"/>
                <a:cs typeface="+mn-cs"/>
              </a:defRPr>
            </a:lvl4pPr>
            <a:lvl5pPr marL="0" indent="0" algn="l" defTabSz="914400" rtl="0" eaLnBrk="1" latinLnBrk="0" hangingPunct="1">
              <a:lnSpc>
                <a:spcPct val="100000"/>
              </a:lnSpc>
              <a:spcBef>
                <a:spcPts val="1200"/>
              </a:spcBef>
              <a:spcAft>
                <a:spcPts val="300"/>
              </a:spcAft>
              <a:buFont typeface="Calibri Light" panose="020F0302020204030204" pitchFamily="34" charset="0"/>
              <a:buChar char="​"/>
              <a:tabLst/>
              <a:defRPr sz="1800" b="1" i="0" kern="1200" cap="all" spc="200" baseline="0">
                <a:solidFill>
                  <a:schemeClr val="accent2"/>
                </a:solidFill>
                <a:latin typeface="+mn-lt"/>
                <a:ea typeface="+mn-ea"/>
                <a:cs typeface="+mn-cs"/>
              </a:defRPr>
            </a:lvl5pPr>
            <a:lvl6pPr marL="0" marR="0" indent="0" algn="l" defTabSz="914400" rtl="0" eaLnBrk="1" fontAlgn="auto" latinLnBrk="0" hangingPunct="1">
              <a:lnSpc>
                <a:spcPct val="100000"/>
              </a:lnSpc>
              <a:spcBef>
                <a:spcPts val="1200"/>
              </a:spcBef>
              <a:spcAft>
                <a:spcPts val="0"/>
              </a:spcAft>
              <a:buClrTx/>
              <a:buSzTx/>
              <a:buFont typeface="Berlingske Serif Text Office"/>
              <a:buNone/>
              <a:tabLst/>
              <a:defRPr sz="1700" b="1" kern="1200" cap="none" spc="0" baseline="0">
                <a:solidFill>
                  <a:schemeClr val="accent3"/>
                </a:solidFill>
                <a:latin typeface="+mn-lt"/>
                <a:ea typeface="+mn-ea"/>
                <a:cs typeface="+mn-cs"/>
              </a:defRPr>
            </a:lvl6pPr>
            <a:lvl7pPr marL="0" marR="0" indent="0" algn="l" defTabSz="914400" rtl="0" eaLnBrk="1" fontAlgn="auto" latinLnBrk="0" hangingPunct="1">
              <a:lnSpc>
                <a:spcPct val="90000"/>
              </a:lnSpc>
              <a:spcBef>
                <a:spcPts val="1200"/>
              </a:spcBef>
              <a:spcAft>
                <a:spcPts val="0"/>
              </a:spcAft>
              <a:buClrTx/>
              <a:buSzTx/>
              <a:buFont typeface="Calibri Light" panose="020F0302020204030204" pitchFamily="34" charset="0"/>
              <a:buChar char="​"/>
              <a:tabLst/>
              <a:defRPr sz="1400" b="1" i="0" kern="1200" cap="all" spc="180" baseline="0">
                <a:solidFill>
                  <a:schemeClr val="accent1"/>
                </a:solidFill>
                <a:latin typeface="+mn-lt"/>
                <a:ea typeface="+mn-ea"/>
                <a:cs typeface="+mn-cs"/>
              </a:defRPr>
            </a:lvl7pPr>
            <a:lvl8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1" i="0" kern="1200" spc="0" baseline="0">
                <a:solidFill>
                  <a:srgbClr val="990000"/>
                </a:solidFill>
                <a:latin typeface="+mn-lt"/>
                <a:ea typeface="+mn-ea"/>
                <a:cs typeface="+mn-cs"/>
              </a:defRPr>
            </a:lvl8pPr>
            <a:lvl9pPr marL="0" indent="0" algn="l" defTabSz="914400" rtl="0" eaLnBrk="1" latinLnBrk="0" hangingPunct="1">
              <a:lnSpc>
                <a:spcPct val="74000"/>
              </a:lnSpc>
              <a:spcBef>
                <a:spcPts val="300"/>
              </a:spcBef>
              <a:spcAft>
                <a:spcPts val="300"/>
              </a:spcAft>
              <a:buFont typeface="Calibri Light" panose="020F0302020204030204" pitchFamily="34" charset="0"/>
              <a:buChar char="​"/>
              <a:defRPr sz="1100" kern="1200" cap="none" baseline="0">
                <a:solidFill>
                  <a:schemeClr val="accent1"/>
                </a:solidFill>
                <a:latin typeface="+mn-lt"/>
                <a:ea typeface="+mn-ea"/>
                <a:cs typeface="+mn-cs"/>
              </a:defRPr>
            </a:lvl9pPr>
          </a:lstStyle>
          <a:p>
            <a:pPr lvl="0" algn="ctr" fontAlgn="base"/>
            <a:r>
              <a:rPr lang="en-US" sz="1600" u="sng" dirty="0"/>
              <a:t>If you’re in the planning stage or don’t have immediate care needs</a:t>
            </a:r>
            <a:r>
              <a:rPr lang="en-US" sz="1600" dirty="0"/>
              <a:t>, create an account so it’s there for when you need it and familiarize yourself with the Care Dashboard’s digital tools. </a:t>
            </a:r>
          </a:p>
          <a:p>
            <a:pPr algn="ctr"/>
            <a:endParaRPr lang="en-US" dirty="0"/>
          </a:p>
        </p:txBody>
      </p:sp>
      <p:sp>
        <p:nvSpPr>
          <p:cNvPr id="15" name="Text Placeholder 5"/>
          <p:cNvSpPr>
            <a:spLocks noGrp="1"/>
          </p:cNvSpPr>
          <p:nvPr>
            <p:ph idx="1"/>
          </p:nvPr>
        </p:nvSpPr>
        <p:spPr>
          <a:xfrm>
            <a:off x="8601508" y="3106883"/>
            <a:ext cx="2622699" cy="2887662"/>
          </a:xfrm>
          <a:ln>
            <a:noFill/>
          </a:ln>
        </p:spPr>
        <p:txBody>
          <a:bodyPr/>
          <a:lstStyle/>
          <a:p>
            <a:pPr lvl="0" algn="ctr" fontAlgn="base"/>
            <a:r>
              <a:rPr lang="en-US" sz="1600" u="sng" dirty="0">
                <a:latin typeface="+mj-lt"/>
              </a:rPr>
              <a:t>If you’ve acted as a caregiver in the past or present for a loved one  or yourself</a:t>
            </a:r>
            <a:r>
              <a:rPr lang="en-US" sz="1600" dirty="0">
                <a:latin typeface="+mj-lt"/>
              </a:rPr>
              <a:t>, join Wellthy Community to connect with others in similar situations.  </a:t>
            </a:r>
          </a:p>
          <a:p>
            <a:pPr algn="ctr"/>
            <a:endParaRPr lang="en-US" dirty="0">
              <a:latin typeface="+mj-lt"/>
            </a:endParaRPr>
          </a:p>
        </p:txBody>
      </p:sp>
    </p:spTree>
    <p:custDataLst>
      <p:custData r:id="rId1"/>
      <p:custData r:id="rId2"/>
    </p:custDataLst>
    <p:extLst>
      <p:ext uri="{BB962C8B-B14F-4D97-AF65-F5344CB8AC3E}">
        <p14:creationId xmlns:p14="http://schemas.microsoft.com/office/powerpoint/2010/main" val="3540614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Care Planning Journey </a:t>
            </a:r>
          </a:p>
        </p:txBody>
      </p:sp>
      <p:sp>
        <p:nvSpPr>
          <p:cNvPr id="3" name="Date Placeholder 2"/>
          <p:cNvSpPr>
            <a:spLocks noGrp="1"/>
          </p:cNvSpPr>
          <p:nvPr>
            <p:ph type="dt" sz="half" idx="10"/>
          </p:nvPr>
        </p:nvSpPr>
        <p:spPr/>
        <p:txBody>
          <a:bodyPr/>
          <a:lstStyle/>
          <a:p>
            <a:fld id="{197DF7FC-2311-4E03-AAFE-2DADE0839E10}" type="datetime4">
              <a:rPr lang="en-US" noProof="0" smtClean="0"/>
              <a:t>July 7, 2023</a:t>
            </a:fld>
            <a:endParaRPr lang="en-US" noProof="0"/>
          </a:p>
        </p:txBody>
      </p:sp>
      <p:sp>
        <p:nvSpPr>
          <p:cNvPr id="4" name="Slide Number Placeholder 3"/>
          <p:cNvSpPr>
            <a:spLocks noGrp="1"/>
          </p:cNvSpPr>
          <p:nvPr>
            <p:ph type="sldNum" sz="quarter" idx="11"/>
          </p:nvPr>
        </p:nvSpPr>
        <p:spPr/>
        <p:txBody>
          <a:bodyPr/>
          <a:lstStyle/>
          <a:p>
            <a:fld id="{2DDEA8E7-5F55-4A60-8EF9-470692FC5635}" type="slidenum">
              <a:rPr lang="en-US" noProof="0" smtClean="0"/>
              <a:pPr/>
              <a:t>6</a:t>
            </a:fld>
            <a:endParaRPr lang="en-US" noProof="0"/>
          </a:p>
        </p:txBody>
      </p:sp>
      <p:pic>
        <p:nvPicPr>
          <p:cNvPr id="6" name="Picture 5"/>
          <p:cNvPicPr>
            <a:picLocks noChangeAspect="1"/>
          </p:cNvPicPr>
          <p:nvPr/>
        </p:nvPicPr>
        <p:blipFill rotWithShape="1">
          <a:blip r:embed="rId2"/>
          <a:srcRect l="2180" t="6581" r="4416" b="5366"/>
          <a:stretch/>
        </p:blipFill>
        <p:spPr>
          <a:xfrm>
            <a:off x="2199445" y="1671066"/>
            <a:ext cx="7793110" cy="4378936"/>
          </a:xfrm>
          <a:prstGeom prst="rect">
            <a:avLst/>
          </a:prstGeom>
        </p:spPr>
      </p:pic>
    </p:spTree>
    <p:extLst>
      <p:ext uri="{BB962C8B-B14F-4D97-AF65-F5344CB8AC3E}">
        <p14:creationId xmlns:p14="http://schemas.microsoft.com/office/powerpoint/2010/main" val="2313762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D73128C-7526-D688-C7C9-DA29E9472F1E}"/>
              </a:ext>
            </a:extLst>
          </p:cNvPr>
          <p:cNvSpPr>
            <a:spLocks noGrp="1"/>
          </p:cNvSpPr>
          <p:nvPr>
            <p:ph type="pic" sz="quarter" idx="14"/>
          </p:nvPr>
        </p:nvSpPr>
        <p:spPr/>
      </p:sp>
      <p:sp>
        <p:nvSpPr>
          <p:cNvPr id="6" name="Date Placeholder 5">
            <a:extLst>
              <a:ext uri="{FF2B5EF4-FFF2-40B4-BE49-F238E27FC236}">
                <a16:creationId xmlns:a16="http://schemas.microsoft.com/office/drawing/2014/main" id="{6DAAFA2B-E88A-AE4E-B93D-96B1C54BB585}"/>
              </a:ext>
            </a:extLst>
          </p:cNvPr>
          <p:cNvSpPr>
            <a:spLocks noGrp="1"/>
          </p:cNvSpPr>
          <p:nvPr>
            <p:ph type="dt" sz="half" idx="10"/>
          </p:nvPr>
        </p:nvSpPr>
        <p:spPr>
          <a:prstGeom prst="rect">
            <a:avLst/>
          </a:prstGeom>
        </p:spPr>
        <p:txBody>
          <a:bodyPr vert="horz" lIns="0" tIns="0" rIns="0" bIns="0" rtlCol="0" anchor="b" anchorCtr="0"/>
          <a:lstStyle>
            <a:defPPr>
              <a:defRPr lang="en-US"/>
            </a:defPPr>
            <a:lvl1pPr marL="0" algn="l" defTabSz="914400" rtl="0" eaLnBrk="1" latinLnBrk="0" hangingPunct="1">
              <a:defRPr sz="8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BCD8F8F-2B5F-2042-8A48-16ACA26E4622}" type="datetime4">
              <a:rPr lang="en-US"/>
              <a:pPr/>
              <a:t>July 7, 2023</a:t>
            </a:fld>
            <a:endParaRPr lang="en-GB" dirty="0">
              <a:solidFill>
                <a:schemeClr val="bg1"/>
              </a:solidFill>
            </a:endParaRPr>
          </a:p>
        </p:txBody>
      </p:sp>
      <p:sp>
        <p:nvSpPr>
          <p:cNvPr id="8" name="Slide Number Placeholder 7">
            <a:extLst>
              <a:ext uri="{FF2B5EF4-FFF2-40B4-BE49-F238E27FC236}">
                <a16:creationId xmlns:a16="http://schemas.microsoft.com/office/drawing/2014/main" id="{C4C13283-CA5D-7344-AFCA-24D07A232BF7}"/>
              </a:ext>
            </a:extLst>
          </p:cNvPr>
          <p:cNvSpPr>
            <a:spLocks noGrp="1"/>
          </p:cNvSpPr>
          <p:nvPr>
            <p:ph type="sldNum" sz="quarter" idx="11"/>
          </p:nvPr>
        </p:nvSpPr>
        <p:spPr>
          <a:prstGeom prst="rect">
            <a:avLst/>
          </a:prstGeom>
        </p:spPr>
        <p:txBody>
          <a:bodyPr vert="horz" lIns="0" tIns="0" rIns="0" bIns="0" rtlCol="0" anchor="b" anchorCtr="0"/>
          <a:lstStyle>
            <a:defPPr>
              <a:defRPr lang="en-US"/>
            </a:defPPr>
            <a:lvl1pPr marL="0" algn="l" defTabSz="914400" rtl="0" eaLnBrk="1" latinLnBrk="0" hangingPunct="1">
              <a:defRPr sz="8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3AA811B-2EBD-4900-905E-5BE206449611}" type="slidenum">
              <a:rPr lang="en-GB"/>
              <a:pPr/>
              <a:t>7</a:t>
            </a:fld>
            <a:endParaRPr lang="en-GB" dirty="0">
              <a:solidFill>
                <a:schemeClr val="bg1"/>
              </a:solidFill>
            </a:endParaRPr>
          </a:p>
        </p:txBody>
      </p:sp>
      <p:sp>
        <p:nvSpPr>
          <p:cNvPr id="3" name="Text Placeholder 2">
            <a:extLst>
              <a:ext uri="{FF2B5EF4-FFF2-40B4-BE49-F238E27FC236}">
                <a16:creationId xmlns:a16="http://schemas.microsoft.com/office/drawing/2014/main" id="{17F4D1E9-249C-1D9C-69A0-B64C2841E6A4}"/>
              </a:ext>
            </a:extLst>
          </p:cNvPr>
          <p:cNvSpPr>
            <a:spLocks noGrp="1"/>
          </p:cNvSpPr>
          <p:nvPr>
            <p:ph type="body" sz="quarter" idx="12"/>
          </p:nvPr>
        </p:nvSpPr>
        <p:spPr/>
        <p:txBody>
          <a:bodyPr/>
          <a:lstStyle/>
          <a:p>
            <a:endParaRPr lang="en-US"/>
          </a:p>
        </p:txBody>
      </p:sp>
      <p:pic>
        <p:nvPicPr>
          <p:cNvPr id="4" name="Picture Placeholder 3"/>
          <p:cNvPicPr>
            <a:picLocks noGrp="1" noChangeAspect="1"/>
          </p:cNvPicPr>
          <p:nvPr>
            <p:ph sz="quarter" idx="13"/>
          </p:nvPr>
        </p:nvPicPr>
        <p:blipFill rotWithShape="1">
          <a:blip r:embed="rId5">
            <a:extLst>
              <a:ext uri="{28A0092B-C50C-407E-A947-70E740481C1C}">
                <a14:useLocalDpi xmlns:a14="http://schemas.microsoft.com/office/drawing/2010/main" val="0"/>
              </a:ext>
            </a:extLst>
          </a:blip>
          <a:srcRect t="18876" r="5206"/>
          <a:stretch/>
        </p:blipFill>
        <p:spPr>
          <a:xfrm>
            <a:off x="1" y="0"/>
            <a:ext cx="12192000" cy="6955917"/>
          </a:xfrm>
        </p:spPr>
      </p:pic>
      <p:sp>
        <p:nvSpPr>
          <p:cNvPr id="15" name="Rectangle 14"/>
          <p:cNvSpPr/>
          <p:nvPr/>
        </p:nvSpPr>
        <p:spPr bwMode="auto">
          <a:xfrm>
            <a:off x="0" y="0"/>
            <a:ext cx="12192000" cy="6955917"/>
          </a:xfrm>
          <a:prstGeom prst="rect">
            <a:avLst/>
          </a:prstGeom>
          <a:solidFill>
            <a:srgbClr val="0D1D37">
              <a:alpha val="80000"/>
            </a:srgbClr>
          </a:solidFill>
          <a:ln w="9525">
            <a:noFill/>
            <a:round/>
            <a:headEnd/>
            <a:tailEnd/>
          </a:ln>
        </p:spPr>
        <p:txBody>
          <a:bodyPr vert="horz" wrap="square" lIns="121920" tIns="60960" rIns="121920" bIns="60960" numCol="1" rtlCol="0" anchor="t" anchorCtr="0" compatLnSpc="1">
            <a:prstTxWarp prst="textNoShape">
              <a:avLst/>
            </a:prstTxWarp>
          </a:bodyPr>
          <a:lstStyle/>
          <a:p>
            <a:pPr algn="ctr"/>
            <a:endParaRPr lang="en-US" sz="2400"/>
          </a:p>
        </p:txBody>
      </p:sp>
      <p:pic>
        <p:nvPicPr>
          <p:cNvPr id="11" name="Graphic 10" descr="Badge Tick1 outline">
            <a:extLst>
              <a:ext uri="{FF2B5EF4-FFF2-40B4-BE49-F238E27FC236}">
                <a16:creationId xmlns:a16="http://schemas.microsoft.com/office/drawing/2014/main" id="{AFE5405B-79D8-F74E-89BF-FE90B0BFE314}"/>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273211" y="1279218"/>
            <a:ext cx="790906" cy="787433"/>
          </a:xfrm>
          <a:prstGeom prst="rect">
            <a:avLst/>
          </a:prstGeom>
        </p:spPr>
      </p:pic>
      <p:pic>
        <p:nvPicPr>
          <p:cNvPr id="62" name="Graphic 61" descr="Badge Tick1 outline">
            <a:extLst>
              <a:ext uri="{FF2B5EF4-FFF2-40B4-BE49-F238E27FC236}">
                <a16:creationId xmlns:a16="http://schemas.microsoft.com/office/drawing/2014/main" id="{A3EB058C-3A98-D745-9CF9-242AF2F4253F}"/>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273211" y="5089728"/>
            <a:ext cx="790906" cy="790906"/>
          </a:xfrm>
          <a:prstGeom prst="rect">
            <a:avLst/>
          </a:prstGeom>
        </p:spPr>
      </p:pic>
      <p:pic>
        <p:nvPicPr>
          <p:cNvPr id="63" name="Graphic 62" descr="Badge Tick1 outline">
            <a:extLst>
              <a:ext uri="{FF2B5EF4-FFF2-40B4-BE49-F238E27FC236}">
                <a16:creationId xmlns:a16="http://schemas.microsoft.com/office/drawing/2014/main" id="{F43823EF-B49C-5F4E-82F9-1416FAF07D4B}"/>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5999658" y="1272676"/>
            <a:ext cx="790906" cy="790906"/>
          </a:xfrm>
          <a:prstGeom prst="rect">
            <a:avLst/>
          </a:prstGeom>
        </p:spPr>
      </p:pic>
      <p:pic>
        <p:nvPicPr>
          <p:cNvPr id="64" name="Graphic 63" descr="Badge Tick1 outline">
            <a:extLst>
              <a:ext uri="{FF2B5EF4-FFF2-40B4-BE49-F238E27FC236}">
                <a16:creationId xmlns:a16="http://schemas.microsoft.com/office/drawing/2014/main" id="{20EFF7E5-02B7-5045-AECD-66067BDD5395}"/>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5999658" y="3234808"/>
            <a:ext cx="790906" cy="790906"/>
          </a:xfrm>
          <a:prstGeom prst="rect">
            <a:avLst/>
          </a:prstGeom>
        </p:spPr>
      </p:pic>
      <p:sp>
        <p:nvSpPr>
          <p:cNvPr id="24" name="Content Placeholder 15">
            <a:extLst>
              <a:ext uri="{FF2B5EF4-FFF2-40B4-BE49-F238E27FC236}">
                <a16:creationId xmlns:a16="http://schemas.microsoft.com/office/drawing/2014/main" id="{FB50D429-CBB5-5E44-BA0A-419F94B49FFF}"/>
              </a:ext>
            </a:extLst>
          </p:cNvPr>
          <p:cNvSpPr txBox="1">
            <a:spLocks/>
          </p:cNvSpPr>
          <p:nvPr/>
        </p:nvSpPr>
        <p:spPr>
          <a:xfrm>
            <a:off x="1120667" y="1314138"/>
            <a:ext cx="4628550" cy="1043161"/>
          </a:xfrm>
          <a:prstGeom prst="rect">
            <a:avLst/>
          </a:prstGeom>
        </p:spPr>
        <p:txBody>
          <a:bodyPr/>
          <a:lstStyle>
            <a:lvl1pPr marL="0" marR="0" indent="0" algn="l" defTabSz="914400" rtl="0" eaLnBrk="1" fontAlgn="auto" latinLnBrk="0" hangingPunct="1">
              <a:lnSpc>
                <a:spcPct val="100000"/>
              </a:lnSpc>
              <a:spcBef>
                <a:spcPts val="250"/>
              </a:spcBef>
              <a:spcAft>
                <a:spcPts val="0"/>
              </a:spcAft>
              <a:buClr>
                <a:schemeClr val="accent3"/>
              </a:buClr>
              <a:buSzTx/>
              <a:buFontTx/>
              <a:buNone/>
              <a:tabLst/>
              <a:defRPr sz="1400" kern="1200">
                <a:solidFill>
                  <a:schemeClr val="bg1"/>
                </a:solidFill>
                <a:latin typeface="+mj-lt"/>
                <a:ea typeface="+mn-ea"/>
                <a:cs typeface="+mn-cs"/>
              </a:defRPr>
            </a:lvl1pPr>
            <a:lvl2pPr marL="0" indent="-137160" algn="l" defTabSz="914400" rtl="0" eaLnBrk="1" latinLnBrk="0" hangingPunct="0">
              <a:lnSpc>
                <a:spcPct val="100000"/>
              </a:lnSpc>
              <a:spcBef>
                <a:spcPts val="400"/>
              </a:spcBef>
              <a:spcAft>
                <a:spcPts val="100"/>
              </a:spcAft>
              <a:buClr>
                <a:schemeClr val="accent3"/>
              </a:buClr>
              <a:buFont typeface="Arial" panose="020B0604020202020204" pitchFamily="34" charset="0"/>
              <a:buChar char="•"/>
              <a:tabLst/>
              <a:defRPr sz="1400" kern="1200" baseline="0">
                <a:solidFill>
                  <a:schemeClr val="bg1"/>
                </a:solidFill>
                <a:latin typeface="+mj-lt"/>
                <a:ea typeface="+mn-ea"/>
                <a:cs typeface="+mn-cs"/>
              </a:defRPr>
            </a:lvl2pPr>
            <a:lvl3pPr marL="320040" indent="-182880" algn="l" defTabSz="914400" rtl="0" eaLnBrk="1" latinLnBrk="0" hangingPunct="1">
              <a:lnSpc>
                <a:spcPct val="90000"/>
              </a:lnSpc>
              <a:spcBef>
                <a:spcPts val="400"/>
              </a:spcBef>
              <a:spcAft>
                <a:spcPts val="200"/>
              </a:spcAft>
              <a:buClr>
                <a:srgbClr val="9EC3E1"/>
              </a:buClr>
              <a:buFont typeface="System Font Regular"/>
              <a:buChar char="—"/>
              <a:defRPr sz="1250" kern="1200" baseline="0">
                <a:solidFill>
                  <a:schemeClr val="bg1"/>
                </a:solidFill>
                <a:latin typeface="+mj-lt"/>
                <a:ea typeface="+mn-ea"/>
                <a:cs typeface="+mn-cs"/>
              </a:defRPr>
            </a:lvl3pPr>
            <a:lvl4pPr marL="502920" marR="0" indent="-182880" algn="l" defTabSz="914400" rtl="0" eaLnBrk="1" fontAlgn="auto" latinLnBrk="0" hangingPunct="1">
              <a:lnSpc>
                <a:spcPct val="100000"/>
              </a:lnSpc>
              <a:spcBef>
                <a:spcPts val="100"/>
              </a:spcBef>
              <a:spcAft>
                <a:spcPts val="300"/>
              </a:spcAft>
              <a:buClr>
                <a:srgbClr val="9EC3E1"/>
              </a:buClr>
              <a:buSzTx/>
              <a:buFont typeface="Courier New" panose="02070309020205020404" pitchFamily="49" charset="0"/>
              <a:buChar char="o"/>
              <a:tabLst/>
              <a:defRPr sz="1250" b="0" i="0" kern="0" cap="none" spc="0" baseline="0">
                <a:solidFill>
                  <a:schemeClr val="bg1"/>
                </a:solidFill>
                <a:latin typeface="+mj-lt"/>
                <a:ea typeface="+mn-ea"/>
                <a:cs typeface="+mn-cs"/>
              </a:defRPr>
            </a:lvl4pPr>
            <a:lvl5pPr marL="0" indent="0" algn="l" defTabSz="914400" rtl="0" eaLnBrk="1" latinLnBrk="0" hangingPunct="1">
              <a:lnSpc>
                <a:spcPct val="100000"/>
              </a:lnSpc>
              <a:spcBef>
                <a:spcPts val="1200"/>
              </a:spcBef>
              <a:spcAft>
                <a:spcPts val="300"/>
              </a:spcAft>
              <a:buFont typeface="Calibri Light" panose="020F0302020204030204" pitchFamily="34" charset="0"/>
              <a:buChar char="​"/>
              <a:tabLst/>
              <a:defRPr sz="1800" b="1" i="0" kern="1200" cap="all" spc="200" baseline="0">
                <a:solidFill>
                  <a:schemeClr val="bg1"/>
                </a:solidFill>
                <a:latin typeface="+mn-lt"/>
                <a:ea typeface="+mn-ea"/>
                <a:cs typeface="+mn-cs"/>
              </a:defRPr>
            </a:lvl5pPr>
            <a:lvl6pPr marL="0" marR="0" indent="0" algn="l" defTabSz="914400" rtl="0" eaLnBrk="1" fontAlgn="auto" latinLnBrk="0" hangingPunct="1">
              <a:lnSpc>
                <a:spcPct val="100000"/>
              </a:lnSpc>
              <a:spcBef>
                <a:spcPts val="1200"/>
              </a:spcBef>
              <a:spcAft>
                <a:spcPts val="0"/>
              </a:spcAft>
              <a:buClrTx/>
              <a:buSzTx/>
              <a:buFont typeface="Berlingske Serif Text Office"/>
              <a:buNone/>
              <a:tabLst/>
              <a:defRPr sz="1700" b="1" kern="1200" cap="none" spc="0" baseline="0">
                <a:solidFill>
                  <a:schemeClr val="accent3"/>
                </a:solidFill>
                <a:latin typeface="+mn-lt"/>
                <a:ea typeface="+mn-ea"/>
                <a:cs typeface="+mn-cs"/>
              </a:defRPr>
            </a:lvl6pPr>
            <a:lvl7pPr marL="0" marR="0" indent="0" algn="l" defTabSz="914400" rtl="0" eaLnBrk="1" fontAlgn="auto" latinLnBrk="0" hangingPunct="1">
              <a:lnSpc>
                <a:spcPct val="90000"/>
              </a:lnSpc>
              <a:spcBef>
                <a:spcPts val="1200"/>
              </a:spcBef>
              <a:spcAft>
                <a:spcPts val="0"/>
              </a:spcAft>
              <a:buClrTx/>
              <a:buSzTx/>
              <a:buFont typeface="Calibri Light" panose="020F0302020204030204" pitchFamily="34" charset="0"/>
              <a:buChar char="​"/>
              <a:tabLst/>
              <a:defRPr sz="1400" b="1" i="0" kern="1200" cap="all" spc="180" baseline="0">
                <a:solidFill>
                  <a:srgbClr val="9EC3E1"/>
                </a:solidFill>
                <a:latin typeface="+mn-lt"/>
                <a:ea typeface="+mn-ea"/>
                <a:cs typeface="+mn-cs"/>
              </a:defRPr>
            </a:lvl7pPr>
            <a:lvl8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1" i="0" kern="1200" spc="0" baseline="0">
                <a:solidFill>
                  <a:schemeClr val="accent6"/>
                </a:solidFill>
                <a:latin typeface="+mn-lt"/>
                <a:ea typeface="+mn-ea"/>
                <a:cs typeface="+mn-cs"/>
              </a:defRPr>
            </a:lvl8pPr>
            <a:lvl9pPr marL="0" indent="0" algn="l" defTabSz="914400" rtl="0" eaLnBrk="1" latinLnBrk="0" hangingPunct="1">
              <a:lnSpc>
                <a:spcPct val="74000"/>
              </a:lnSpc>
              <a:spcBef>
                <a:spcPts val="300"/>
              </a:spcBef>
              <a:spcAft>
                <a:spcPts val="300"/>
              </a:spcAft>
              <a:buFont typeface="Calibri Light" panose="020F0302020204030204" pitchFamily="34" charset="0"/>
              <a:buChar char="​"/>
              <a:defRPr sz="1100" kern="1200" cap="none" baseline="0">
                <a:solidFill>
                  <a:srgbClr val="9EC3E1"/>
                </a:solidFill>
                <a:latin typeface="+mn-lt"/>
                <a:ea typeface="+mn-ea"/>
                <a:cs typeface="+mn-cs"/>
              </a:defRPr>
            </a:lvl9pPr>
          </a:lstStyle>
          <a:p>
            <a:pPr lvl="5"/>
            <a:r>
              <a:rPr lang="en-US" dirty="0">
                <a:solidFill>
                  <a:srgbClr val="9EC3E1"/>
                </a:solidFill>
                <a:latin typeface="+mj-lt"/>
              </a:rPr>
              <a:t>A skilled care professional dedicated to you </a:t>
            </a:r>
          </a:p>
          <a:p>
            <a:pPr lvl="5"/>
            <a:r>
              <a:rPr lang="en-US" b="0" dirty="0">
                <a:solidFill>
                  <a:schemeClr val="bg1"/>
                </a:solidFill>
              </a:rPr>
              <a:t>Your Care Coordinator will get to know your care story beginning to end. They'll identify priorities, design a personalized plan, tackle administrative tasks, and act as an advocate on your behalf.</a:t>
            </a:r>
            <a:endParaRPr lang="en-GB" b="0" dirty="0">
              <a:solidFill>
                <a:schemeClr val="bg1"/>
              </a:solidFill>
            </a:endParaRPr>
          </a:p>
        </p:txBody>
      </p:sp>
      <p:sp>
        <p:nvSpPr>
          <p:cNvPr id="25" name="Content Placeholder 15">
            <a:extLst>
              <a:ext uri="{FF2B5EF4-FFF2-40B4-BE49-F238E27FC236}">
                <a16:creationId xmlns:a16="http://schemas.microsoft.com/office/drawing/2014/main" id="{41E1746B-32AC-194A-B791-5A080B8A164E}"/>
              </a:ext>
            </a:extLst>
          </p:cNvPr>
          <p:cNvSpPr txBox="1">
            <a:spLocks/>
          </p:cNvSpPr>
          <p:nvPr/>
        </p:nvSpPr>
        <p:spPr>
          <a:xfrm>
            <a:off x="7035271" y="3220974"/>
            <a:ext cx="4752903" cy="1043161"/>
          </a:xfrm>
          <a:prstGeom prst="rect">
            <a:avLst/>
          </a:prstGeom>
        </p:spPr>
        <p:txBody>
          <a:bodyPr/>
          <a:lstStyle>
            <a:lvl1pPr marL="0" marR="0" indent="0" algn="l" defTabSz="914400" rtl="0" eaLnBrk="1" fontAlgn="auto" latinLnBrk="0" hangingPunct="1">
              <a:lnSpc>
                <a:spcPct val="100000"/>
              </a:lnSpc>
              <a:spcBef>
                <a:spcPts val="250"/>
              </a:spcBef>
              <a:spcAft>
                <a:spcPts val="0"/>
              </a:spcAft>
              <a:buClr>
                <a:schemeClr val="accent3"/>
              </a:buClr>
              <a:buSzTx/>
              <a:buFontTx/>
              <a:buNone/>
              <a:tabLst/>
              <a:defRPr sz="1400" kern="1200">
                <a:solidFill>
                  <a:schemeClr val="bg1"/>
                </a:solidFill>
                <a:latin typeface="+mj-lt"/>
                <a:ea typeface="+mn-ea"/>
                <a:cs typeface="+mn-cs"/>
              </a:defRPr>
            </a:lvl1pPr>
            <a:lvl2pPr marL="0" indent="-137160" algn="l" defTabSz="914400" rtl="0" eaLnBrk="1" latinLnBrk="0" hangingPunct="0">
              <a:lnSpc>
                <a:spcPct val="100000"/>
              </a:lnSpc>
              <a:spcBef>
                <a:spcPts val="400"/>
              </a:spcBef>
              <a:spcAft>
                <a:spcPts val="100"/>
              </a:spcAft>
              <a:buClr>
                <a:schemeClr val="accent3"/>
              </a:buClr>
              <a:buFont typeface="Arial" panose="020B0604020202020204" pitchFamily="34" charset="0"/>
              <a:buChar char="•"/>
              <a:tabLst/>
              <a:defRPr sz="1400" kern="1200" baseline="0">
                <a:solidFill>
                  <a:schemeClr val="bg1"/>
                </a:solidFill>
                <a:latin typeface="+mj-lt"/>
                <a:ea typeface="+mn-ea"/>
                <a:cs typeface="+mn-cs"/>
              </a:defRPr>
            </a:lvl2pPr>
            <a:lvl3pPr marL="320040" indent="-182880" algn="l" defTabSz="914400" rtl="0" eaLnBrk="1" latinLnBrk="0" hangingPunct="1">
              <a:lnSpc>
                <a:spcPct val="90000"/>
              </a:lnSpc>
              <a:spcBef>
                <a:spcPts val="400"/>
              </a:spcBef>
              <a:spcAft>
                <a:spcPts val="200"/>
              </a:spcAft>
              <a:buClr>
                <a:srgbClr val="9EC3E1"/>
              </a:buClr>
              <a:buFont typeface="System Font Regular"/>
              <a:buChar char="—"/>
              <a:defRPr sz="1250" kern="1200" baseline="0">
                <a:solidFill>
                  <a:schemeClr val="bg1"/>
                </a:solidFill>
                <a:latin typeface="+mj-lt"/>
                <a:ea typeface="+mn-ea"/>
                <a:cs typeface="+mn-cs"/>
              </a:defRPr>
            </a:lvl3pPr>
            <a:lvl4pPr marL="502920" marR="0" indent="-182880" algn="l" defTabSz="914400" rtl="0" eaLnBrk="1" fontAlgn="auto" latinLnBrk="0" hangingPunct="1">
              <a:lnSpc>
                <a:spcPct val="100000"/>
              </a:lnSpc>
              <a:spcBef>
                <a:spcPts val="100"/>
              </a:spcBef>
              <a:spcAft>
                <a:spcPts val="300"/>
              </a:spcAft>
              <a:buClr>
                <a:srgbClr val="9EC3E1"/>
              </a:buClr>
              <a:buSzTx/>
              <a:buFont typeface="Courier New" panose="02070309020205020404" pitchFamily="49" charset="0"/>
              <a:buChar char="o"/>
              <a:tabLst/>
              <a:defRPr sz="1250" b="0" i="0" kern="0" cap="none" spc="0" baseline="0">
                <a:solidFill>
                  <a:schemeClr val="bg1"/>
                </a:solidFill>
                <a:latin typeface="+mj-lt"/>
                <a:ea typeface="+mn-ea"/>
                <a:cs typeface="+mn-cs"/>
              </a:defRPr>
            </a:lvl4pPr>
            <a:lvl5pPr marL="0" indent="0" algn="l" defTabSz="914400" rtl="0" eaLnBrk="1" latinLnBrk="0" hangingPunct="1">
              <a:lnSpc>
                <a:spcPct val="100000"/>
              </a:lnSpc>
              <a:spcBef>
                <a:spcPts val="1200"/>
              </a:spcBef>
              <a:spcAft>
                <a:spcPts val="300"/>
              </a:spcAft>
              <a:buFont typeface="Calibri Light" panose="020F0302020204030204" pitchFamily="34" charset="0"/>
              <a:buChar char="​"/>
              <a:tabLst/>
              <a:defRPr sz="1800" b="1" i="0" kern="1200" cap="all" spc="200" baseline="0">
                <a:solidFill>
                  <a:schemeClr val="bg1"/>
                </a:solidFill>
                <a:latin typeface="+mn-lt"/>
                <a:ea typeface="+mn-ea"/>
                <a:cs typeface="+mn-cs"/>
              </a:defRPr>
            </a:lvl5pPr>
            <a:lvl6pPr marL="0" marR="0" indent="0" algn="l" defTabSz="914400" rtl="0" eaLnBrk="1" fontAlgn="auto" latinLnBrk="0" hangingPunct="1">
              <a:lnSpc>
                <a:spcPct val="100000"/>
              </a:lnSpc>
              <a:spcBef>
                <a:spcPts val="1200"/>
              </a:spcBef>
              <a:spcAft>
                <a:spcPts val="0"/>
              </a:spcAft>
              <a:buClrTx/>
              <a:buSzTx/>
              <a:buFont typeface="Berlingske Serif Text Office"/>
              <a:buNone/>
              <a:tabLst/>
              <a:defRPr sz="1700" b="1" kern="1200" cap="none" spc="0" baseline="0">
                <a:solidFill>
                  <a:schemeClr val="accent3"/>
                </a:solidFill>
                <a:latin typeface="+mn-lt"/>
                <a:ea typeface="+mn-ea"/>
                <a:cs typeface="+mn-cs"/>
              </a:defRPr>
            </a:lvl6pPr>
            <a:lvl7pPr marL="0" marR="0" indent="0" algn="l" defTabSz="914400" rtl="0" eaLnBrk="1" fontAlgn="auto" latinLnBrk="0" hangingPunct="1">
              <a:lnSpc>
                <a:spcPct val="90000"/>
              </a:lnSpc>
              <a:spcBef>
                <a:spcPts val="1200"/>
              </a:spcBef>
              <a:spcAft>
                <a:spcPts val="0"/>
              </a:spcAft>
              <a:buClrTx/>
              <a:buSzTx/>
              <a:buFont typeface="Calibri Light" panose="020F0302020204030204" pitchFamily="34" charset="0"/>
              <a:buChar char="​"/>
              <a:tabLst/>
              <a:defRPr sz="1400" b="1" i="0" kern="1200" cap="all" spc="180" baseline="0">
                <a:solidFill>
                  <a:srgbClr val="9EC3E1"/>
                </a:solidFill>
                <a:latin typeface="+mn-lt"/>
                <a:ea typeface="+mn-ea"/>
                <a:cs typeface="+mn-cs"/>
              </a:defRPr>
            </a:lvl7pPr>
            <a:lvl8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1" i="0" kern="1200" spc="0" baseline="0">
                <a:solidFill>
                  <a:schemeClr val="accent6"/>
                </a:solidFill>
                <a:latin typeface="+mn-lt"/>
                <a:ea typeface="+mn-ea"/>
                <a:cs typeface="+mn-cs"/>
              </a:defRPr>
            </a:lvl8pPr>
            <a:lvl9pPr marL="0" indent="0" algn="l" defTabSz="914400" rtl="0" eaLnBrk="1" latinLnBrk="0" hangingPunct="1">
              <a:lnSpc>
                <a:spcPct val="74000"/>
              </a:lnSpc>
              <a:spcBef>
                <a:spcPts val="300"/>
              </a:spcBef>
              <a:spcAft>
                <a:spcPts val="300"/>
              </a:spcAft>
              <a:buFont typeface="Calibri Light" panose="020F0302020204030204" pitchFamily="34" charset="0"/>
              <a:buChar char="​"/>
              <a:defRPr sz="1100" kern="1200" cap="none" baseline="0">
                <a:solidFill>
                  <a:srgbClr val="9EC3E1"/>
                </a:solidFill>
                <a:latin typeface="+mn-lt"/>
                <a:ea typeface="+mn-ea"/>
                <a:cs typeface="+mn-cs"/>
              </a:defRPr>
            </a:lvl9pPr>
          </a:lstStyle>
          <a:p>
            <a:pPr lvl="5"/>
            <a:r>
              <a:rPr lang="en-US" dirty="0">
                <a:solidFill>
                  <a:srgbClr val="9EC3E1"/>
                </a:solidFill>
                <a:latin typeface="+mj-lt"/>
              </a:rPr>
              <a:t>Guidance from experts who know the care industry</a:t>
            </a:r>
          </a:p>
          <a:p>
            <a:pPr lvl="5"/>
            <a:r>
              <a:rPr lang="en-US" b="0" dirty="0">
                <a:solidFill>
                  <a:schemeClr val="bg1"/>
                </a:solidFill>
              </a:rPr>
              <a:t>Wellthy Care Coordinators are backed by specialized teams who are experts across every variable of care - from insurance to in-home care to mental health and beyond.</a:t>
            </a:r>
            <a:endParaRPr lang="en-GB" b="0" dirty="0">
              <a:solidFill>
                <a:schemeClr val="bg1"/>
              </a:solidFill>
            </a:endParaRPr>
          </a:p>
        </p:txBody>
      </p:sp>
      <p:sp>
        <p:nvSpPr>
          <p:cNvPr id="26" name="Content Placeholder 15">
            <a:extLst>
              <a:ext uri="{FF2B5EF4-FFF2-40B4-BE49-F238E27FC236}">
                <a16:creationId xmlns:a16="http://schemas.microsoft.com/office/drawing/2014/main" id="{51DFC6D9-1980-6844-A16D-92E3ABAB0D66}"/>
              </a:ext>
            </a:extLst>
          </p:cNvPr>
          <p:cNvSpPr txBox="1">
            <a:spLocks/>
          </p:cNvSpPr>
          <p:nvPr/>
        </p:nvSpPr>
        <p:spPr>
          <a:xfrm>
            <a:off x="6991433" y="1314137"/>
            <a:ext cx="4787040" cy="1043161"/>
          </a:xfrm>
          <a:prstGeom prst="rect">
            <a:avLst/>
          </a:prstGeom>
        </p:spPr>
        <p:txBody>
          <a:bodyPr/>
          <a:lstStyle>
            <a:lvl1pPr marL="0" marR="0" indent="0" algn="l" defTabSz="914400" rtl="0" eaLnBrk="1" fontAlgn="auto" latinLnBrk="0" hangingPunct="1">
              <a:lnSpc>
                <a:spcPct val="100000"/>
              </a:lnSpc>
              <a:spcBef>
                <a:spcPts val="250"/>
              </a:spcBef>
              <a:spcAft>
                <a:spcPts val="0"/>
              </a:spcAft>
              <a:buClr>
                <a:schemeClr val="accent3"/>
              </a:buClr>
              <a:buSzTx/>
              <a:buFontTx/>
              <a:buNone/>
              <a:tabLst/>
              <a:defRPr sz="1400" kern="1200">
                <a:solidFill>
                  <a:schemeClr val="bg1"/>
                </a:solidFill>
                <a:latin typeface="+mj-lt"/>
                <a:ea typeface="+mn-ea"/>
                <a:cs typeface="+mn-cs"/>
              </a:defRPr>
            </a:lvl1pPr>
            <a:lvl2pPr marL="0" indent="-137160" algn="l" defTabSz="914400" rtl="0" eaLnBrk="1" latinLnBrk="0" hangingPunct="0">
              <a:lnSpc>
                <a:spcPct val="100000"/>
              </a:lnSpc>
              <a:spcBef>
                <a:spcPts val="400"/>
              </a:spcBef>
              <a:spcAft>
                <a:spcPts val="100"/>
              </a:spcAft>
              <a:buClr>
                <a:schemeClr val="accent3"/>
              </a:buClr>
              <a:buFont typeface="Arial" panose="020B0604020202020204" pitchFamily="34" charset="0"/>
              <a:buChar char="•"/>
              <a:tabLst/>
              <a:defRPr sz="1400" kern="1200" baseline="0">
                <a:solidFill>
                  <a:schemeClr val="bg1"/>
                </a:solidFill>
                <a:latin typeface="+mj-lt"/>
                <a:ea typeface="+mn-ea"/>
                <a:cs typeface="+mn-cs"/>
              </a:defRPr>
            </a:lvl2pPr>
            <a:lvl3pPr marL="320040" indent="-182880" algn="l" defTabSz="914400" rtl="0" eaLnBrk="1" latinLnBrk="0" hangingPunct="1">
              <a:lnSpc>
                <a:spcPct val="90000"/>
              </a:lnSpc>
              <a:spcBef>
                <a:spcPts val="400"/>
              </a:spcBef>
              <a:spcAft>
                <a:spcPts val="200"/>
              </a:spcAft>
              <a:buClr>
                <a:srgbClr val="9EC3E1"/>
              </a:buClr>
              <a:buFont typeface="System Font Regular"/>
              <a:buChar char="—"/>
              <a:defRPr sz="1250" kern="1200" baseline="0">
                <a:solidFill>
                  <a:schemeClr val="bg1"/>
                </a:solidFill>
                <a:latin typeface="+mj-lt"/>
                <a:ea typeface="+mn-ea"/>
                <a:cs typeface="+mn-cs"/>
              </a:defRPr>
            </a:lvl3pPr>
            <a:lvl4pPr marL="502920" marR="0" indent="-182880" algn="l" defTabSz="914400" rtl="0" eaLnBrk="1" fontAlgn="auto" latinLnBrk="0" hangingPunct="1">
              <a:lnSpc>
                <a:spcPct val="100000"/>
              </a:lnSpc>
              <a:spcBef>
                <a:spcPts val="100"/>
              </a:spcBef>
              <a:spcAft>
                <a:spcPts val="300"/>
              </a:spcAft>
              <a:buClr>
                <a:srgbClr val="9EC3E1"/>
              </a:buClr>
              <a:buSzTx/>
              <a:buFont typeface="Courier New" panose="02070309020205020404" pitchFamily="49" charset="0"/>
              <a:buChar char="o"/>
              <a:tabLst/>
              <a:defRPr sz="1250" b="0" i="0" kern="0" cap="none" spc="0" baseline="0">
                <a:solidFill>
                  <a:schemeClr val="bg1"/>
                </a:solidFill>
                <a:latin typeface="+mj-lt"/>
                <a:ea typeface="+mn-ea"/>
                <a:cs typeface="+mn-cs"/>
              </a:defRPr>
            </a:lvl4pPr>
            <a:lvl5pPr marL="0" indent="0" algn="l" defTabSz="914400" rtl="0" eaLnBrk="1" latinLnBrk="0" hangingPunct="1">
              <a:lnSpc>
                <a:spcPct val="100000"/>
              </a:lnSpc>
              <a:spcBef>
                <a:spcPts val="1200"/>
              </a:spcBef>
              <a:spcAft>
                <a:spcPts val="300"/>
              </a:spcAft>
              <a:buFont typeface="Calibri Light" panose="020F0302020204030204" pitchFamily="34" charset="0"/>
              <a:buChar char="​"/>
              <a:tabLst/>
              <a:defRPr sz="1800" b="1" i="0" kern="1200" cap="all" spc="200" baseline="0">
                <a:solidFill>
                  <a:schemeClr val="bg1"/>
                </a:solidFill>
                <a:latin typeface="+mn-lt"/>
                <a:ea typeface="+mn-ea"/>
                <a:cs typeface="+mn-cs"/>
              </a:defRPr>
            </a:lvl5pPr>
            <a:lvl6pPr marL="0" marR="0" indent="0" algn="l" defTabSz="914400" rtl="0" eaLnBrk="1" fontAlgn="auto" latinLnBrk="0" hangingPunct="1">
              <a:lnSpc>
                <a:spcPct val="100000"/>
              </a:lnSpc>
              <a:spcBef>
                <a:spcPts val="1200"/>
              </a:spcBef>
              <a:spcAft>
                <a:spcPts val="0"/>
              </a:spcAft>
              <a:buClrTx/>
              <a:buSzTx/>
              <a:buFont typeface="Berlingske Serif Text Office"/>
              <a:buNone/>
              <a:tabLst/>
              <a:defRPr sz="1700" b="1" kern="1200" cap="none" spc="0" baseline="0">
                <a:solidFill>
                  <a:schemeClr val="accent3"/>
                </a:solidFill>
                <a:latin typeface="+mn-lt"/>
                <a:ea typeface="+mn-ea"/>
                <a:cs typeface="+mn-cs"/>
              </a:defRPr>
            </a:lvl6pPr>
            <a:lvl7pPr marL="0" marR="0" indent="0" algn="l" defTabSz="914400" rtl="0" eaLnBrk="1" fontAlgn="auto" latinLnBrk="0" hangingPunct="1">
              <a:lnSpc>
                <a:spcPct val="90000"/>
              </a:lnSpc>
              <a:spcBef>
                <a:spcPts val="1200"/>
              </a:spcBef>
              <a:spcAft>
                <a:spcPts val="0"/>
              </a:spcAft>
              <a:buClrTx/>
              <a:buSzTx/>
              <a:buFont typeface="Calibri Light" panose="020F0302020204030204" pitchFamily="34" charset="0"/>
              <a:buChar char="​"/>
              <a:tabLst/>
              <a:defRPr sz="1400" b="1" i="0" kern="1200" cap="all" spc="180" baseline="0">
                <a:solidFill>
                  <a:srgbClr val="9EC3E1"/>
                </a:solidFill>
                <a:latin typeface="+mn-lt"/>
                <a:ea typeface="+mn-ea"/>
                <a:cs typeface="+mn-cs"/>
              </a:defRPr>
            </a:lvl7pPr>
            <a:lvl8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1" i="0" kern="1200" spc="0" baseline="0">
                <a:solidFill>
                  <a:schemeClr val="accent6"/>
                </a:solidFill>
                <a:latin typeface="+mn-lt"/>
                <a:ea typeface="+mn-ea"/>
                <a:cs typeface="+mn-cs"/>
              </a:defRPr>
            </a:lvl8pPr>
            <a:lvl9pPr marL="0" indent="0" algn="l" defTabSz="914400" rtl="0" eaLnBrk="1" latinLnBrk="0" hangingPunct="1">
              <a:lnSpc>
                <a:spcPct val="74000"/>
              </a:lnSpc>
              <a:spcBef>
                <a:spcPts val="300"/>
              </a:spcBef>
              <a:spcAft>
                <a:spcPts val="300"/>
              </a:spcAft>
              <a:buFont typeface="Calibri Light" panose="020F0302020204030204" pitchFamily="34" charset="0"/>
              <a:buChar char="​"/>
              <a:defRPr sz="1100" kern="1200" cap="none" baseline="0">
                <a:solidFill>
                  <a:srgbClr val="9EC3E1"/>
                </a:solidFill>
                <a:latin typeface="+mn-lt"/>
                <a:ea typeface="+mn-ea"/>
                <a:cs typeface="+mn-cs"/>
              </a:defRPr>
            </a:lvl9pPr>
          </a:lstStyle>
          <a:p>
            <a:pPr lvl="5"/>
            <a:r>
              <a:rPr lang="en-US" dirty="0">
                <a:solidFill>
                  <a:srgbClr val="9EC3E1"/>
                </a:solidFill>
                <a:latin typeface="+mj-lt"/>
              </a:rPr>
              <a:t>Help with immediate needs, or support for the long run</a:t>
            </a:r>
          </a:p>
          <a:p>
            <a:pPr lvl="5"/>
            <a:r>
              <a:rPr lang="en-US" b="0" dirty="0">
                <a:solidFill>
                  <a:schemeClr val="bg1"/>
                </a:solidFill>
              </a:rPr>
              <a:t>Create your account and open a Care Project to begin getting dedicated help now, or start by using the digital tools within the Care Dashboard so everything is set up for when you need it .</a:t>
            </a:r>
            <a:endParaRPr lang="en-GB" b="0" dirty="0">
              <a:solidFill>
                <a:schemeClr val="bg1"/>
              </a:solidFill>
            </a:endParaRPr>
          </a:p>
        </p:txBody>
      </p:sp>
      <p:sp>
        <p:nvSpPr>
          <p:cNvPr id="27" name="Content Placeholder 15">
            <a:extLst>
              <a:ext uri="{FF2B5EF4-FFF2-40B4-BE49-F238E27FC236}">
                <a16:creationId xmlns:a16="http://schemas.microsoft.com/office/drawing/2014/main" id="{61FC7088-E23C-8642-8ED2-DFAEC34A986E}"/>
              </a:ext>
            </a:extLst>
          </p:cNvPr>
          <p:cNvSpPr txBox="1">
            <a:spLocks/>
          </p:cNvSpPr>
          <p:nvPr/>
        </p:nvSpPr>
        <p:spPr>
          <a:xfrm>
            <a:off x="6991433" y="5134182"/>
            <a:ext cx="4408185" cy="1043161"/>
          </a:xfrm>
          <a:prstGeom prst="rect">
            <a:avLst/>
          </a:prstGeom>
        </p:spPr>
        <p:txBody>
          <a:bodyPr/>
          <a:lstStyle>
            <a:lvl1pPr marL="0" marR="0" indent="0" algn="l" defTabSz="914400" rtl="0" eaLnBrk="1" fontAlgn="auto" latinLnBrk="0" hangingPunct="1">
              <a:lnSpc>
                <a:spcPct val="100000"/>
              </a:lnSpc>
              <a:spcBef>
                <a:spcPts val="250"/>
              </a:spcBef>
              <a:spcAft>
                <a:spcPts val="0"/>
              </a:spcAft>
              <a:buClr>
                <a:schemeClr val="accent3"/>
              </a:buClr>
              <a:buSzTx/>
              <a:buFontTx/>
              <a:buNone/>
              <a:tabLst/>
              <a:defRPr sz="1400" kern="1200">
                <a:solidFill>
                  <a:schemeClr val="bg1"/>
                </a:solidFill>
                <a:latin typeface="+mj-lt"/>
                <a:ea typeface="+mn-ea"/>
                <a:cs typeface="+mn-cs"/>
              </a:defRPr>
            </a:lvl1pPr>
            <a:lvl2pPr marL="0" indent="-137160" algn="l" defTabSz="914400" rtl="0" eaLnBrk="1" latinLnBrk="0" hangingPunct="0">
              <a:lnSpc>
                <a:spcPct val="100000"/>
              </a:lnSpc>
              <a:spcBef>
                <a:spcPts val="400"/>
              </a:spcBef>
              <a:spcAft>
                <a:spcPts val="100"/>
              </a:spcAft>
              <a:buClr>
                <a:schemeClr val="accent3"/>
              </a:buClr>
              <a:buFont typeface="Arial" panose="020B0604020202020204" pitchFamily="34" charset="0"/>
              <a:buChar char="•"/>
              <a:tabLst/>
              <a:defRPr sz="1400" kern="1200" baseline="0">
                <a:solidFill>
                  <a:schemeClr val="bg1"/>
                </a:solidFill>
                <a:latin typeface="+mj-lt"/>
                <a:ea typeface="+mn-ea"/>
                <a:cs typeface="+mn-cs"/>
              </a:defRPr>
            </a:lvl2pPr>
            <a:lvl3pPr marL="320040" indent="-182880" algn="l" defTabSz="914400" rtl="0" eaLnBrk="1" latinLnBrk="0" hangingPunct="1">
              <a:lnSpc>
                <a:spcPct val="90000"/>
              </a:lnSpc>
              <a:spcBef>
                <a:spcPts val="400"/>
              </a:spcBef>
              <a:spcAft>
                <a:spcPts val="200"/>
              </a:spcAft>
              <a:buClr>
                <a:srgbClr val="9EC3E1"/>
              </a:buClr>
              <a:buFont typeface="System Font Regular"/>
              <a:buChar char="—"/>
              <a:defRPr sz="1250" kern="1200" baseline="0">
                <a:solidFill>
                  <a:schemeClr val="bg1"/>
                </a:solidFill>
                <a:latin typeface="+mj-lt"/>
                <a:ea typeface="+mn-ea"/>
                <a:cs typeface="+mn-cs"/>
              </a:defRPr>
            </a:lvl3pPr>
            <a:lvl4pPr marL="502920" marR="0" indent="-182880" algn="l" defTabSz="914400" rtl="0" eaLnBrk="1" fontAlgn="auto" latinLnBrk="0" hangingPunct="1">
              <a:lnSpc>
                <a:spcPct val="100000"/>
              </a:lnSpc>
              <a:spcBef>
                <a:spcPts val="100"/>
              </a:spcBef>
              <a:spcAft>
                <a:spcPts val="300"/>
              </a:spcAft>
              <a:buClr>
                <a:srgbClr val="9EC3E1"/>
              </a:buClr>
              <a:buSzTx/>
              <a:buFont typeface="Courier New" panose="02070309020205020404" pitchFamily="49" charset="0"/>
              <a:buChar char="o"/>
              <a:tabLst/>
              <a:defRPr sz="1250" b="0" i="0" kern="0" cap="none" spc="0" baseline="0">
                <a:solidFill>
                  <a:schemeClr val="bg1"/>
                </a:solidFill>
                <a:latin typeface="+mj-lt"/>
                <a:ea typeface="+mn-ea"/>
                <a:cs typeface="+mn-cs"/>
              </a:defRPr>
            </a:lvl4pPr>
            <a:lvl5pPr marL="0" indent="0" algn="l" defTabSz="914400" rtl="0" eaLnBrk="1" latinLnBrk="0" hangingPunct="1">
              <a:lnSpc>
                <a:spcPct val="100000"/>
              </a:lnSpc>
              <a:spcBef>
                <a:spcPts val="1200"/>
              </a:spcBef>
              <a:spcAft>
                <a:spcPts val="300"/>
              </a:spcAft>
              <a:buFont typeface="Calibri Light" panose="020F0302020204030204" pitchFamily="34" charset="0"/>
              <a:buChar char="​"/>
              <a:tabLst/>
              <a:defRPr sz="1800" b="1" i="0" kern="1200" cap="all" spc="200" baseline="0">
                <a:solidFill>
                  <a:schemeClr val="bg1"/>
                </a:solidFill>
                <a:latin typeface="+mn-lt"/>
                <a:ea typeface="+mn-ea"/>
                <a:cs typeface="+mn-cs"/>
              </a:defRPr>
            </a:lvl5pPr>
            <a:lvl6pPr marL="0" marR="0" indent="0" algn="l" defTabSz="914400" rtl="0" eaLnBrk="1" fontAlgn="auto" latinLnBrk="0" hangingPunct="1">
              <a:lnSpc>
                <a:spcPct val="100000"/>
              </a:lnSpc>
              <a:spcBef>
                <a:spcPts val="1200"/>
              </a:spcBef>
              <a:spcAft>
                <a:spcPts val="0"/>
              </a:spcAft>
              <a:buClrTx/>
              <a:buSzTx/>
              <a:buFont typeface="Berlingske Serif Text Office"/>
              <a:buNone/>
              <a:tabLst/>
              <a:defRPr sz="1700" b="1" kern="1200" cap="none" spc="0" baseline="0">
                <a:solidFill>
                  <a:schemeClr val="accent3"/>
                </a:solidFill>
                <a:latin typeface="+mn-lt"/>
                <a:ea typeface="+mn-ea"/>
                <a:cs typeface="+mn-cs"/>
              </a:defRPr>
            </a:lvl6pPr>
            <a:lvl7pPr marL="0" marR="0" indent="0" algn="l" defTabSz="914400" rtl="0" eaLnBrk="1" fontAlgn="auto" latinLnBrk="0" hangingPunct="1">
              <a:lnSpc>
                <a:spcPct val="90000"/>
              </a:lnSpc>
              <a:spcBef>
                <a:spcPts val="1200"/>
              </a:spcBef>
              <a:spcAft>
                <a:spcPts val="0"/>
              </a:spcAft>
              <a:buClrTx/>
              <a:buSzTx/>
              <a:buFont typeface="Calibri Light" panose="020F0302020204030204" pitchFamily="34" charset="0"/>
              <a:buChar char="​"/>
              <a:tabLst/>
              <a:defRPr sz="1400" b="1" i="0" kern="1200" cap="all" spc="180" baseline="0">
                <a:solidFill>
                  <a:srgbClr val="9EC3E1"/>
                </a:solidFill>
                <a:latin typeface="+mn-lt"/>
                <a:ea typeface="+mn-ea"/>
                <a:cs typeface="+mn-cs"/>
              </a:defRPr>
            </a:lvl7pPr>
            <a:lvl8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1" i="0" kern="1200" spc="0" baseline="0">
                <a:solidFill>
                  <a:schemeClr val="accent6"/>
                </a:solidFill>
                <a:latin typeface="+mn-lt"/>
                <a:ea typeface="+mn-ea"/>
                <a:cs typeface="+mn-cs"/>
              </a:defRPr>
            </a:lvl8pPr>
            <a:lvl9pPr marL="0" indent="0" algn="l" defTabSz="914400" rtl="0" eaLnBrk="1" latinLnBrk="0" hangingPunct="1">
              <a:lnSpc>
                <a:spcPct val="74000"/>
              </a:lnSpc>
              <a:spcBef>
                <a:spcPts val="300"/>
              </a:spcBef>
              <a:spcAft>
                <a:spcPts val="300"/>
              </a:spcAft>
              <a:buFont typeface="Calibri Light" panose="020F0302020204030204" pitchFamily="34" charset="0"/>
              <a:buChar char="​"/>
              <a:defRPr sz="1100" kern="1200" cap="none" baseline="0">
                <a:solidFill>
                  <a:srgbClr val="9EC3E1"/>
                </a:solidFill>
                <a:latin typeface="+mn-lt"/>
                <a:ea typeface="+mn-ea"/>
                <a:cs typeface="+mn-cs"/>
              </a:defRPr>
            </a:lvl9pPr>
          </a:lstStyle>
          <a:p>
            <a:pPr lvl="5"/>
            <a:r>
              <a:rPr lang="en-US" dirty="0">
                <a:solidFill>
                  <a:srgbClr val="9EC3E1"/>
                </a:solidFill>
                <a:latin typeface="+mj-lt"/>
              </a:rPr>
              <a:t>Everything you need, all in one place</a:t>
            </a:r>
          </a:p>
          <a:p>
            <a:pPr lvl="5"/>
            <a:r>
              <a:rPr lang="en-US" b="0" dirty="0">
                <a:solidFill>
                  <a:schemeClr val="bg1"/>
                </a:solidFill>
              </a:rPr>
              <a:t>The Care Dashboard keeps your information safe and accessible . Maintain all of your contacts, keep up with doctor appointments, track tasks, and store important documents.</a:t>
            </a:r>
            <a:endParaRPr lang="en-GB" b="0" dirty="0">
              <a:solidFill>
                <a:schemeClr val="bg1"/>
              </a:solidFill>
            </a:endParaRPr>
          </a:p>
        </p:txBody>
      </p:sp>
      <p:pic>
        <p:nvPicPr>
          <p:cNvPr id="19" name="Graphic 63" descr="Badge Tick1 outline">
            <a:extLst>
              <a:ext uri="{FF2B5EF4-FFF2-40B4-BE49-F238E27FC236}">
                <a16:creationId xmlns:a16="http://schemas.microsoft.com/office/drawing/2014/main" id="{20EFF7E5-02B7-5045-AECD-66067BDD5395}"/>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5975200" y="5032299"/>
            <a:ext cx="790906" cy="790906"/>
          </a:xfrm>
          <a:prstGeom prst="rect">
            <a:avLst/>
          </a:prstGeom>
        </p:spPr>
      </p:pic>
      <p:pic>
        <p:nvPicPr>
          <p:cNvPr id="20" name="Graphic 61" descr="Badge Tick1 outline">
            <a:extLst>
              <a:ext uri="{FF2B5EF4-FFF2-40B4-BE49-F238E27FC236}">
                <a16:creationId xmlns:a16="http://schemas.microsoft.com/office/drawing/2014/main" id="{A3EB058C-3A98-D745-9CF9-242AF2F4253F}"/>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273211" y="3234809"/>
            <a:ext cx="790906" cy="790906"/>
          </a:xfrm>
          <a:prstGeom prst="rect">
            <a:avLst/>
          </a:prstGeom>
        </p:spPr>
      </p:pic>
      <p:sp>
        <p:nvSpPr>
          <p:cNvPr id="21" name="Content Placeholder 15">
            <a:extLst>
              <a:ext uri="{FF2B5EF4-FFF2-40B4-BE49-F238E27FC236}">
                <a16:creationId xmlns:a16="http://schemas.microsoft.com/office/drawing/2014/main" id="{61FC7088-E23C-8642-8ED2-DFAEC34A986E}"/>
              </a:ext>
            </a:extLst>
          </p:cNvPr>
          <p:cNvSpPr txBox="1">
            <a:spLocks/>
          </p:cNvSpPr>
          <p:nvPr/>
        </p:nvSpPr>
        <p:spPr>
          <a:xfrm>
            <a:off x="1115138" y="3209899"/>
            <a:ext cx="4804996" cy="1043161"/>
          </a:xfrm>
          <a:prstGeom prst="rect">
            <a:avLst/>
          </a:prstGeom>
        </p:spPr>
        <p:txBody>
          <a:bodyPr/>
          <a:lstStyle>
            <a:lvl1pPr marL="0" marR="0" indent="0" algn="l" defTabSz="914400" rtl="0" eaLnBrk="1" fontAlgn="auto" latinLnBrk="0" hangingPunct="1">
              <a:lnSpc>
                <a:spcPct val="100000"/>
              </a:lnSpc>
              <a:spcBef>
                <a:spcPts val="250"/>
              </a:spcBef>
              <a:spcAft>
                <a:spcPts val="0"/>
              </a:spcAft>
              <a:buClr>
                <a:schemeClr val="accent3"/>
              </a:buClr>
              <a:buSzTx/>
              <a:buFontTx/>
              <a:buNone/>
              <a:tabLst/>
              <a:defRPr sz="1400" kern="1200">
                <a:solidFill>
                  <a:schemeClr val="bg1"/>
                </a:solidFill>
                <a:latin typeface="+mj-lt"/>
                <a:ea typeface="+mn-ea"/>
                <a:cs typeface="+mn-cs"/>
              </a:defRPr>
            </a:lvl1pPr>
            <a:lvl2pPr marL="0" indent="-137160" algn="l" defTabSz="914400" rtl="0" eaLnBrk="1" latinLnBrk="0" hangingPunct="0">
              <a:lnSpc>
                <a:spcPct val="100000"/>
              </a:lnSpc>
              <a:spcBef>
                <a:spcPts val="400"/>
              </a:spcBef>
              <a:spcAft>
                <a:spcPts val="100"/>
              </a:spcAft>
              <a:buClr>
                <a:schemeClr val="accent3"/>
              </a:buClr>
              <a:buFont typeface="Arial" panose="020B0604020202020204" pitchFamily="34" charset="0"/>
              <a:buChar char="•"/>
              <a:tabLst/>
              <a:defRPr sz="1400" kern="1200" baseline="0">
                <a:solidFill>
                  <a:schemeClr val="bg1"/>
                </a:solidFill>
                <a:latin typeface="+mj-lt"/>
                <a:ea typeface="+mn-ea"/>
                <a:cs typeface="+mn-cs"/>
              </a:defRPr>
            </a:lvl2pPr>
            <a:lvl3pPr marL="320040" indent="-182880" algn="l" defTabSz="914400" rtl="0" eaLnBrk="1" latinLnBrk="0" hangingPunct="1">
              <a:lnSpc>
                <a:spcPct val="90000"/>
              </a:lnSpc>
              <a:spcBef>
                <a:spcPts val="400"/>
              </a:spcBef>
              <a:spcAft>
                <a:spcPts val="200"/>
              </a:spcAft>
              <a:buClr>
                <a:srgbClr val="9EC3E1"/>
              </a:buClr>
              <a:buFont typeface="System Font Regular"/>
              <a:buChar char="—"/>
              <a:defRPr sz="1250" kern="1200" baseline="0">
                <a:solidFill>
                  <a:schemeClr val="bg1"/>
                </a:solidFill>
                <a:latin typeface="+mj-lt"/>
                <a:ea typeface="+mn-ea"/>
                <a:cs typeface="+mn-cs"/>
              </a:defRPr>
            </a:lvl3pPr>
            <a:lvl4pPr marL="502920" marR="0" indent="-182880" algn="l" defTabSz="914400" rtl="0" eaLnBrk="1" fontAlgn="auto" latinLnBrk="0" hangingPunct="1">
              <a:lnSpc>
                <a:spcPct val="100000"/>
              </a:lnSpc>
              <a:spcBef>
                <a:spcPts val="100"/>
              </a:spcBef>
              <a:spcAft>
                <a:spcPts val="300"/>
              </a:spcAft>
              <a:buClr>
                <a:srgbClr val="9EC3E1"/>
              </a:buClr>
              <a:buSzTx/>
              <a:buFont typeface="Courier New" panose="02070309020205020404" pitchFamily="49" charset="0"/>
              <a:buChar char="o"/>
              <a:tabLst/>
              <a:defRPr sz="1250" b="0" i="0" kern="0" cap="none" spc="0" baseline="0">
                <a:solidFill>
                  <a:schemeClr val="bg1"/>
                </a:solidFill>
                <a:latin typeface="+mj-lt"/>
                <a:ea typeface="+mn-ea"/>
                <a:cs typeface="+mn-cs"/>
              </a:defRPr>
            </a:lvl4pPr>
            <a:lvl5pPr marL="0" indent="0" algn="l" defTabSz="914400" rtl="0" eaLnBrk="1" latinLnBrk="0" hangingPunct="1">
              <a:lnSpc>
                <a:spcPct val="100000"/>
              </a:lnSpc>
              <a:spcBef>
                <a:spcPts val="1200"/>
              </a:spcBef>
              <a:spcAft>
                <a:spcPts val="300"/>
              </a:spcAft>
              <a:buFont typeface="Calibri Light" panose="020F0302020204030204" pitchFamily="34" charset="0"/>
              <a:buChar char="​"/>
              <a:tabLst/>
              <a:defRPr sz="1800" b="1" i="0" kern="1200" cap="all" spc="200" baseline="0">
                <a:solidFill>
                  <a:schemeClr val="bg1"/>
                </a:solidFill>
                <a:latin typeface="+mn-lt"/>
                <a:ea typeface="+mn-ea"/>
                <a:cs typeface="+mn-cs"/>
              </a:defRPr>
            </a:lvl5pPr>
            <a:lvl6pPr marL="0" marR="0" indent="0" algn="l" defTabSz="914400" rtl="0" eaLnBrk="1" fontAlgn="auto" latinLnBrk="0" hangingPunct="1">
              <a:lnSpc>
                <a:spcPct val="100000"/>
              </a:lnSpc>
              <a:spcBef>
                <a:spcPts val="1200"/>
              </a:spcBef>
              <a:spcAft>
                <a:spcPts val="0"/>
              </a:spcAft>
              <a:buClrTx/>
              <a:buSzTx/>
              <a:buFont typeface="Berlingske Serif Text Office"/>
              <a:buNone/>
              <a:tabLst/>
              <a:defRPr sz="1700" b="1" kern="1200" cap="none" spc="0" baseline="0">
                <a:solidFill>
                  <a:schemeClr val="accent3"/>
                </a:solidFill>
                <a:latin typeface="+mn-lt"/>
                <a:ea typeface="+mn-ea"/>
                <a:cs typeface="+mn-cs"/>
              </a:defRPr>
            </a:lvl6pPr>
            <a:lvl7pPr marL="0" marR="0" indent="0" algn="l" defTabSz="914400" rtl="0" eaLnBrk="1" fontAlgn="auto" latinLnBrk="0" hangingPunct="1">
              <a:lnSpc>
                <a:spcPct val="90000"/>
              </a:lnSpc>
              <a:spcBef>
                <a:spcPts val="1200"/>
              </a:spcBef>
              <a:spcAft>
                <a:spcPts val="0"/>
              </a:spcAft>
              <a:buClrTx/>
              <a:buSzTx/>
              <a:buFont typeface="Calibri Light" panose="020F0302020204030204" pitchFamily="34" charset="0"/>
              <a:buChar char="​"/>
              <a:tabLst/>
              <a:defRPr sz="1400" b="1" i="0" kern="1200" cap="all" spc="180" baseline="0">
                <a:solidFill>
                  <a:srgbClr val="9EC3E1"/>
                </a:solidFill>
                <a:latin typeface="+mn-lt"/>
                <a:ea typeface="+mn-ea"/>
                <a:cs typeface="+mn-cs"/>
              </a:defRPr>
            </a:lvl7pPr>
            <a:lvl8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1" i="0" kern="1200" spc="0" baseline="0">
                <a:solidFill>
                  <a:schemeClr val="accent6"/>
                </a:solidFill>
                <a:latin typeface="+mn-lt"/>
                <a:ea typeface="+mn-ea"/>
                <a:cs typeface="+mn-cs"/>
              </a:defRPr>
            </a:lvl8pPr>
            <a:lvl9pPr marL="0" indent="0" algn="l" defTabSz="914400" rtl="0" eaLnBrk="1" latinLnBrk="0" hangingPunct="1">
              <a:lnSpc>
                <a:spcPct val="74000"/>
              </a:lnSpc>
              <a:spcBef>
                <a:spcPts val="300"/>
              </a:spcBef>
              <a:spcAft>
                <a:spcPts val="300"/>
              </a:spcAft>
              <a:buFont typeface="Calibri Light" panose="020F0302020204030204" pitchFamily="34" charset="0"/>
              <a:buChar char="​"/>
              <a:defRPr sz="1100" kern="1200" cap="none" baseline="0">
                <a:solidFill>
                  <a:srgbClr val="9EC3E1"/>
                </a:solidFill>
                <a:latin typeface="+mn-lt"/>
                <a:ea typeface="+mn-ea"/>
                <a:cs typeface="+mn-cs"/>
              </a:defRPr>
            </a:lvl9pPr>
          </a:lstStyle>
          <a:p>
            <a:pPr lvl="5"/>
            <a:r>
              <a:rPr lang="en-US" dirty="0">
                <a:solidFill>
                  <a:srgbClr val="9EC3E1"/>
                </a:solidFill>
                <a:latin typeface="+mj-lt"/>
              </a:rPr>
              <a:t>A community of caregivers who can relate to what you're going through</a:t>
            </a:r>
          </a:p>
          <a:p>
            <a:pPr lvl="5"/>
            <a:r>
              <a:rPr lang="en-US" b="0" dirty="0">
                <a:solidFill>
                  <a:schemeClr val="bg1"/>
                </a:solidFill>
              </a:rPr>
              <a:t>Wellthy Community is a peer-to-peer space for family caregivers  to  find  support, share  experiences, and exchange knowledge across a range of care topics.</a:t>
            </a:r>
            <a:endParaRPr lang="en-GB" b="0" dirty="0">
              <a:solidFill>
                <a:schemeClr val="bg1"/>
              </a:solidFill>
            </a:endParaRPr>
          </a:p>
        </p:txBody>
      </p:sp>
      <p:sp>
        <p:nvSpPr>
          <p:cNvPr id="22" name="Content Placeholder 15">
            <a:extLst>
              <a:ext uri="{FF2B5EF4-FFF2-40B4-BE49-F238E27FC236}">
                <a16:creationId xmlns:a16="http://schemas.microsoft.com/office/drawing/2014/main" id="{61FC7088-E23C-8642-8ED2-DFAEC34A986E}"/>
              </a:ext>
            </a:extLst>
          </p:cNvPr>
          <p:cNvSpPr txBox="1">
            <a:spLocks/>
          </p:cNvSpPr>
          <p:nvPr/>
        </p:nvSpPr>
        <p:spPr>
          <a:xfrm>
            <a:off x="1128615" y="5134182"/>
            <a:ext cx="4461461" cy="1043161"/>
          </a:xfrm>
          <a:prstGeom prst="rect">
            <a:avLst/>
          </a:prstGeom>
        </p:spPr>
        <p:txBody>
          <a:bodyPr/>
          <a:lstStyle>
            <a:lvl1pPr marL="0" marR="0" indent="0" algn="l" defTabSz="914400" rtl="0" eaLnBrk="1" fontAlgn="auto" latinLnBrk="0" hangingPunct="1">
              <a:lnSpc>
                <a:spcPct val="100000"/>
              </a:lnSpc>
              <a:spcBef>
                <a:spcPts val="250"/>
              </a:spcBef>
              <a:spcAft>
                <a:spcPts val="0"/>
              </a:spcAft>
              <a:buClr>
                <a:schemeClr val="accent3"/>
              </a:buClr>
              <a:buSzTx/>
              <a:buFontTx/>
              <a:buNone/>
              <a:tabLst/>
              <a:defRPr sz="1400" kern="1200">
                <a:solidFill>
                  <a:schemeClr val="bg1"/>
                </a:solidFill>
                <a:latin typeface="+mj-lt"/>
                <a:ea typeface="+mn-ea"/>
                <a:cs typeface="+mn-cs"/>
              </a:defRPr>
            </a:lvl1pPr>
            <a:lvl2pPr marL="0" indent="-137160" algn="l" defTabSz="914400" rtl="0" eaLnBrk="1" latinLnBrk="0" hangingPunct="0">
              <a:lnSpc>
                <a:spcPct val="100000"/>
              </a:lnSpc>
              <a:spcBef>
                <a:spcPts val="400"/>
              </a:spcBef>
              <a:spcAft>
                <a:spcPts val="100"/>
              </a:spcAft>
              <a:buClr>
                <a:schemeClr val="accent3"/>
              </a:buClr>
              <a:buFont typeface="Arial" panose="020B0604020202020204" pitchFamily="34" charset="0"/>
              <a:buChar char="•"/>
              <a:tabLst/>
              <a:defRPr sz="1400" kern="1200" baseline="0">
                <a:solidFill>
                  <a:schemeClr val="bg1"/>
                </a:solidFill>
                <a:latin typeface="+mj-lt"/>
                <a:ea typeface="+mn-ea"/>
                <a:cs typeface="+mn-cs"/>
              </a:defRPr>
            </a:lvl2pPr>
            <a:lvl3pPr marL="320040" indent="-182880" algn="l" defTabSz="914400" rtl="0" eaLnBrk="1" latinLnBrk="0" hangingPunct="1">
              <a:lnSpc>
                <a:spcPct val="90000"/>
              </a:lnSpc>
              <a:spcBef>
                <a:spcPts val="400"/>
              </a:spcBef>
              <a:spcAft>
                <a:spcPts val="200"/>
              </a:spcAft>
              <a:buClr>
                <a:srgbClr val="9EC3E1"/>
              </a:buClr>
              <a:buFont typeface="System Font Regular"/>
              <a:buChar char="—"/>
              <a:defRPr sz="1250" kern="1200" baseline="0">
                <a:solidFill>
                  <a:schemeClr val="bg1"/>
                </a:solidFill>
                <a:latin typeface="+mj-lt"/>
                <a:ea typeface="+mn-ea"/>
                <a:cs typeface="+mn-cs"/>
              </a:defRPr>
            </a:lvl3pPr>
            <a:lvl4pPr marL="502920" marR="0" indent="-182880" algn="l" defTabSz="914400" rtl="0" eaLnBrk="1" fontAlgn="auto" latinLnBrk="0" hangingPunct="1">
              <a:lnSpc>
                <a:spcPct val="100000"/>
              </a:lnSpc>
              <a:spcBef>
                <a:spcPts val="100"/>
              </a:spcBef>
              <a:spcAft>
                <a:spcPts val="300"/>
              </a:spcAft>
              <a:buClr>
                <a:srgbClr val="9EC3E1"/>
              </a:buClr>
              <a:buSzTx/>
              <a:buFont typeface="Courier New" panose="02070309020205020404" pitchFamily="49" charset="0"/>
              <a:buChar char="o"/>
              <a:tabLst/>
              <a:defRPr sz="1250" b="0" i="0" kern="0" cap="none" spc="0" baseline="0">
                <a:solidFill>
                  <a:schemeClr val="bg1"/>
                </a:solidFill>
                <a:latin typeface="+mj-lt"/>
                <a:ea typeface="+mn-ea"/>
                <a:cs typeface="+mn-cs"/>
              </a:defRPr>
            </a:lvl4pPr>
            <a:lvl5pPr marL="0" indent="0" algn="l" defTabSz="914400" rtl="0" eaLnBrk="1" latinLnBrk="0" hangingPunct="1">
              <a:lnSpc>
                <a:spcPct val="100000"/>
              </a:lnSpc>
              <a:spcBef>
                <a:spcPts val="1200"/>
              </a:spcBef>
              <a:spcAft>
                <a:spcPts val="300"/>
              </a:spcAft>
              <a:buFont typeface="Calibri Light" panose="020F0302020204030204" pitchFamily="34" charset="0"/>
              <a:buChar char="​"/>
              <a:tabLst/>
              <a:defRPr sz="1800" b="1" i="0" kern="1200" cap="all" spc="200" baseline="0">
                <a:solidFill>
                  <a:schemeClr val="bg1"/>
                </a:solidFill>
                <a:latin typeface="+mn-lt"/>
                <a:ea typeface="+mn-ea"/>
                <a:cs typeface="+mn-cs"/>
              </a:defRPr>
            </a:lvl5pPr>
            <a:lvl6pPr marL="0" marR="0" indent="0" algn="l" defTabSz="914400" rtl="0" eaLnBrk="1" fontAlgn="auto" latinLnBrk="0" hangingPunct="1">
              <a:lnSpc>
                <a:spcPct val="100000"/>
              </a:lnSpc>
              <a:spcBef>
                <a:spcPts val="1200"/>
              </a:spcBef>
              <a:spcAft>
                <a:spcPts val="0"/>
              </a:spcAft>
              <a:buClrTx/>
              <a:buSzTx/>
              <a:buFont typeface="Berlingske Serif Text Office"/>
              <a:buNone/>
              <a:tabLst/>
              <a:defRPr sz="1700" b="1" kern="1200" cap="none" spc="0" baseline="0">
                <a:solidFill>
                  <a:schemeClr val="accent3"/>
                </a:solidFill>
                <a:latin typeface="+mn-lt"/>
                <a:ea typeface="+mn-ea"/>
                <a:cs typeface="+mn-cs"/>
              </a:defRPr>
            </a:lvl6pPr>
            <a:lvl7pPr marL="0" marR="0" indent="0" algn="l" defTabSz="914400" rtl="0" eaLnBrk="1" fontAlgn="auto" latinLnBrk="0" hangingPunct="1">
              <a:lnSpc>
                <a:spcPct val="90000"/>
              </a:lnSpc>
              <a:spcBef>
                <a:spcPts val="1200"/>
              </a:spcBef>
              <a:spcAft>
                <a:spcPts val="0"/>
              </a:spcAft>
              <a:buClrTx/>
              <a:buSzTx/>
              <a:buFont typeface="Calibri Light" panose="020F0302020204030204" pitchFamily="34" charset="0"/>
              <a:buChar char="​"/>
              <a:tabLst/>
              <a:defRPr sz="1400" b="1" i="0" kern="1200" cap="all" spc="180" baseline="0">
                <a:solidFill>
                  <a:srgbClr val="9EC3E1"/>
                </a:solidFill>
                <a:latin typeface="+mn-lt"/>
                <a:ea typeface="+mn-ea"/>
                <a:cs typeface="+mn-cs"/>
              </a:defRPr>
            </a:lvl7pPr>
            <a:lvl8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1" i="0" kern="1200" spc="0" baseline="0">
                <a:solidFill>
                  <a:schemeClr val="accent6"/>
                </a:solidFill>
                <a:latin typeface="+mn-lt"/>
                <a:ea typeface="+mn-ea"/>
                <a:cs typeface="+mn-cs"/>
              </a:defRPr>
            </a:lvl8pPr>
            <a:lvl9pPr marL="0" indent="0" algn="l" defTabSz="914400" rtl="0" eaLnBrk="1" latinLnBrk="0" hangingPunct="1">
              <a:lnSpc>
                <a:spcPct val="74000"/>
              </a:lnSpc>
              <a:spcBef>
                <a:spcPts val="300"/>
              </a:spcBef>
              <a:spcAft>
                <a:spcPts val="300"/>
              </a:spcAft>
              <a:buFont typeface="Calibri Light" panose="020F0302020204030204" pitchFamily="34" charset="0"/>
              <a:buChar char="​"/>
              <a:defRPr sz="1100" kern="1200" cap="none" baseline="0">
                <a:solidFill>
                  <a:srgbClr val="9EC3E1"/>
                </a:solidFill>
                <a:latin typeface="+mn-lt"/>
                <a:ea typeface="+mn-ea"/>
                <a:cs typeface="+mn-cs"/>
              </a:defRPr>
            </a:lvl9pPr>
          </a:lstStyle>
          <a:p>
            <a:pPr lvl="5"/>
            <a:r>
              <a:rPr lang="en-US" dirty="0">
                <a:solidFill>
                  <a:srgbClr val="9EC3E1"/>
                </a:solidFill>
                <a:latin typeface="+mj-lt"/>
              </a:rPr>
              <a:t>Family meetings, simplified</a:t>
            </a:r>
          </a:p>
          <a:p>
            <a:pPr lvl="5"/>
            <a:r>
              <a:rPr lang="en-US" b="0" dirty="0">
                <a:solidFill>
                  <a:schemeClr val="bg1"/>
                </a:solidFill>
              </a:rPr>
              <a:t>Keep siblings, relatives, neighbors, and anyone involved in care situation in the loop with streamlined communication - one email thread, one central channel, one voice of reason.</a:t>
            </a:r>
            <a:endParaRPr lang="en-GB" b="0" dirty="0">
              <a:solidFill>
                <a:schemeClr val="bg1"/>
              </a:solidFill>
            </a:endParaRPr>
          </a:p>
        </p:txBody>
      </p:sp>
      <p:sp>
        <p:nvSpPr>
          <p:cNvPr id="23" name="Title 1"/>
          <p:cNvSpPr>
            <a:spLocks noGrp="1"/>
          </p:cNvSpPr>
          <p:nvPr>
            <p:ph type="title"/>
          </p:nvPr>
        </p:nvSpPr>
        <p:spPr>
          <a:xfrm>
            <a:off x="372355" y="459860"/>
            <a:ext cx="10753724" cy="907200"/>
          </a:xfrm>
        </p:spPr>
        <p:txBody>
          <a:bodyPr/>
          <a:lstStyle/>
          <a:p>
            <a:r>
              <a:rPr lang="en-US" dirty="0">
                <a:solidFill>
                  <a:schemeClr val="bg1"/>
                </a:solidFill>
              </a:rPr>
              <a:t>Benefits of Care Support from Wellthy </a:t>
            </a:r>
          </a:p>
        </p:txBody>
      </p:sp>
    </p:spTree>
    <p:custDataLst>
      <p:custData r:id="rId1"/>
      <p:custData r:id="rId2"/>
    </p:custDataLst>
    <p:extLst>
      <p:ext uri="{BB962C8B-B14F-4D97-AF65-F5344CB8AC3E}">
        <p14:creationId xmlns:p14="http://schemas.microsoft.com/office/powerpoint/2010/main" val="2009245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546AA-01E2-CA16-08D1-75069BC288A5}"/>
              </a:ext>
            </a:extLst>
          </p:cNvPr>
          <p:cNvSpPr>
            <a:spLocks noGrp="1"/>
          </p:cNvSpPr>
          <p:nvPr>
            <p:ph type="title"/>
          </p:nvPr>
        </p:nvSpPr>
        <p:spPr>
          <a:xfrm>
            <a:off x="719138" y="246069"/>
            <a:ext cx="10753724" cy="561600"/>
          </a:xfrm>
        </p:spPr>
        <p:txBody>
          <a:bodyPr/>
          <a:lstStyle/>
          <a:p>
            <a:r>
              <a:rPr lang="en-US" dirty="0"/>
              <a:t>Testimonials</a:t>
            </a:r>
          </a:p>
        </p:txBody>
      </p:sp>
      <p:sp>
        <p:nvSpPr>
          <p:cNvPr id="8" name="Date Placeholder 7">
            <a:extLst>
              <a:ext uri="{FF2B5EF4-FFF2-40B4-BE49-F238E27FC236}">
                <a16:creationId xmlns:a16="http://schemas.microsoft.com/office/drawing/2014/main" id="{1AEB9366-0959-D145-AF31-4FEC670CABE1}"/>
              </a:ext>
            </a:extLst>
          </p:cNvPr>
          <p:cNvSpPr>
            <a:spLocks noGrp="1"/>
          </p:cNvSpPr>
          <p:nvPr>
            <p:ph type="dt" sz="half" idx="10"/>
          </p:nvPr>
        </p:nvSpPr>
        <p:spPr/>
        <p:txBody>
          <a:bodyPr/>
          <a:lstStyle/>
          <a:p>
            <a:fld id="{909B16BB-40CF-7D4E-8154-C60364D1EF6D}" type="datetime4">
              <a:rPr lang="en-US"/>
              <a:pPr/>
              <a:t>July 7, 2023</a:t>
            </a:fld>
            <a:endParaRPr lang="en-GB" dirty="0"/>
          </a:p>
        </p:txBody>
      </p:sp>
      <p:sp>
        <p:nvSpPr>
          <p:cNvPr id="13" name="Slide Number Placeholder 12">
            <a:extLst>
              <a:ext uri="{FF2B5EF4-FFF2-40B4-BE49-F238E27FC236}">
                <a16:creationId xmlns:a16="http://schemas.microsoft.com/office/drawing/2014/main" id="{52B7C55C-49AB-8E4F-9B6F-8374FEF6ECB3}"/>
              </a:ext>
            </a:extLst>
          </p:cNvPr>
          <p:cNvSpPr>
            <a:spLocks noGrp="1"/>
          </p:cNvSpPr>
          <p:nvPr>
            <p:ph type="sldNum" sz="quarter" idx="11"/>
          </p:nvPr>
        </p:nvSpPr>
        <p:spPr/>
        <p:txBody>
          <a:bodyPr/>
          <a:lstStyle/>
          <a:p>
            <a:fld id="{23AA811B-2EBD-4900-905E-5BE206449611}" type="slidenum">
              <a:rPr lang="en-GB"/>
              <a:pPr/>
              <a:t>8</a:t>
            </a:fld>
            <a:endParaRPr lang="en-GB" dirty="0"/>
          </a:p>
        </p:txBody>
      </p:sp>
      <p:pic>
        <p:nvPicPr>
          <p:cNvPr id="11" name="Picture Placeholder 11">
            <a:extLst>
              <a:ext uri="{FF2B5EF4-FFF2-40B4-BE49-F238E27FC236}">
                <a16:creationId xmlns:a16="http://schemas.microsoft.com/office/drawing/2014/main" id="{FA1FE8CB-FA85-E4AD-382C-772F198BAF78}"/>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t="32193" b="32193"/>
          <a:stretch/>
        </p:blipFill>
        <p:spPr>
          <a:xfrm>
            <a:off x="0" y="2204692"/>
            <a:ext cx="12192000" cy="2894725"/>
          </a:xfrm>
          <a:prstGeom prst="rect">
            <a:avLst/>
          </a:prstGeom>
          <a:solidFill>
            <a:schemeClr val="tx2">
              <a:lumMod val="10000"/>
              <a:lumOff val="90000"/>
            </a:schemeClr>
          </a:solidFill>
          <a:ln w="19050">
            <a:noFill/>
          </a:ln>
        </p:spPr>
      </p:pic>
      <p:sp>
        <p:nvSpPr>
          <p:cNvPr id="12" name="Round Single Corner Rectangle 6">
            <a:extLst>
              <a:ext uri="{FF2B5EF4-FFF2-40B4-BE49-F238E27FC236}">
                <a16:creationId xmlns:a16="http://schemas.microsoft.com/office/drawing/2014/main" id="{E8143CB9-C7FC-9C49-47BA-A5FD33E003F6}"/>
              </a:ext>
            </a:extLst>
          </p:cNvPr>
          <p:cNvSpPr/>
          <p:nvPr/>
        </p:nvSpPr>
        <p:spPr bwMode="auto">
          <a:xfrm>
            <a:off x="0" y="931333"/>
            <a:ext cx="9702800" cy="5508136"/>
          </a:xfrm>
          <a:prstGeom prst="round1Rect">
            <a:avLst>
              <a:gd name="adj" fmla="val 17322"/>
            </a:avLst>
          </a:prstGeom>
          <a:gradFill flip="none" rotWithShape="1">
            <a:gsLst>
              <a:gs pos="0">
                <a:schemeClr val="accent1">
                  <a:alpha val="80000"/>
                </a:schemeClr>
              </a:gs>
              <a:gs pos="100000">
                <a:schemeClr val="accent2">
                  <a:alpha val="80000"/>
                </a:schemeClr>
              </a:gs>
            </a:gsLst>
            <a:lin ang="5400000" scaled="0"/>
            <a:tileRect/>
          </a:gradFill>
          <a:ln w="9525">
            <a:noFill/>
            <a:round/>
            <a:headEnd/>
            <a:tailEnd/>
          </a:ln>
        </p:spPr>
        <p:txBody>
          <a:bodyPr vert="horz" wrap="square" lIns="121920" tIns="60960" rIns="121920" bIns="60960" numCol="1" rtlCol="0" anchor="t" anchorCtr="0" compatLnSpc="1">
            <a:prstTxWarp prst="textNoShape">
              <a:avLst/>
            </a:prstTxWarp>
          </a:bodyPr>
          <a:lstStyle/>
          <a:p>
            <a:pPr algn="ctr"/>
            <a:endParaRPr lang="en-US" sz="2400"/>
          </a:p>
        </p:txBody>
      </p:sp>
      <p:sp>
        <p:nvSpPr>
          <p:cNvPr id="19" name="Content Placeholder 7">
            <a:extLst>
              <a:ext uri="{FF2B5EF4-FFF2-40B4-BE49-F238E27FC236}">
                <a16:creationId xmlns:a16="http://schemas.microsoft.com/office/drawing/2014/main" id="{563DBD0A-663E-C056-4969-60BAB9EE0576}"/>
              </a:ext>
            </a:extLst>
          </p:cNvPr>
          <p:cNvSpPr txBox="1">
            <a:spLocks/>
          </p:cNvSpPr>
          <p:nvPr/>
        </p:nvSpPr>
        <p:spPr>
          <a:xfrm>
            <a:off x="357233" y="1727797"/>
            <a:ext cx="723809" cy="910188"/>
          </a:xfrm>
          <a:prstGeom prst="rect">
            <a:avLst/>
          </a:prstGeom>
        </p:spPr>
        <p:txBody>
          <a:bodyPr/>
          <a:lstStyle>
            <a:lvl1pPr marL="0" marR="0" indent="0" algn="l" defTabSz="914400" rtl="0" eaLnBrk="1" fontAlgn="auto" latinLnBrk="0" hangingPunct="1">
              <a:lnSpc>
                <a:spcPct val="100000"/>
              </a:lnSpc>
              <a:spcBef>
                <a:spcPts val="250"/>
              </a:spcBef>
              <a:spcAft>
                <a:spcPts val="0"/>
              </a:spcAft>
              <a:buClr>
                <a:schemeClr val="accent3"/>
              </a:buClr>
              <a:buSzTx/>
              <a:buFontTx/>
              <a:buNone/>
              <a:tabLst/>
              <a:defRPr sz="6000" kern="1200" cap="none" baseline="0">
                <a:solidFill>
                  <a:srgbClr val="9EC3E1"/>
                </a:solidFill>
                <a:latin typeface="+mj-lt"/>
                <a:ea typeface="+mn-ea"/>
                <a:cs typeface="+mn-cs"/>
              </a:defRPr>
            </a:lvl1pPr>
            <a:lvl2pPr marL="0" indent="-137160" algn="l" defTabSz="914400" rtl="0" eaLnBrk="1" latinLnBrk="0" hangingPunct="0">
              <a:lnSpc>
                <a:spcPct val="100000"/>
              </a:lnSpc>
              <a:spcBef>
                <a:spcPts val="400"/>
              </a:spcBef>
              <a:spcAft>
                <a:spcPts val="100"/>
              </a:spcAft>
              <a:buClr>
                <a:schemeClr val="accent3"/>
              </a:buClr>
              <a:buFont typeface="Arial" panose="020B0604020202020204" pitchFamily="34" charset="0"/>
              <a:buChar char="•"/>
              <a:tabLst/>
              <a:defRPr sz="1400" kern="1200" baseline="0">
                <a:solidFill>
                  <a:schemeClr val="accent1"/>
                </a:solidFill>
                <a:latin typeface="+mj-lt"/>
                <a:ea typeface="+mn-ea"/>
                <a:cs typeface="+mn-cs"/>
              </a:defRPr>
            </a:lvl2pPr>
            <a:lvl3pPr marL="320040" indent="-182880" algn="l" defTabSz="914400" rtl="0" eaLnBrk="1" latinLnBrk="0" hangingPunct="1">
              <a:lnSpc>
                <a:spcPct val="90000"/>
              </a:lnSpc>
              <a:spcBef>
                <a:spcPts val="400"/>
              </a:spcBef>
              <a:spcAft>
                <a:spcPts val="200"/>
              </a:spcAft>
              <a:buClr>
                <a:schemeClr val="accent1"/>
              </a:buClr>
              <a:buFont typeface="System Font Regular"/>
              <a:buChar char="—"/>
              <a:defRPr sz="1250" kern="1200" baseline="0">
                <a:solidFill>
                  <a:schemeClr val="accent1"/>
                </a:solidFill>
                <a:latin typeface="+mj-lt"/>
                <a:ea typeface="+mn-ea"/>
                <a:cs typeface="+mn-cs"/>
              </a:defRPr>
            </a:lvl3pPr>
            <a:lvl4pPr marL="502920" marR="0" indent="-182880" algn="l" defTabSz="914400" rtl="0" eaLnBrk="1" fontAlgn="auto" latinLnBrk="0" hangingPunct="1">
              <a:lnSpc>
                <a:spcPct val="100000"/>
              </a:lnSpc>
              <a:spcBef>
                <a:spcPts val="100"/>
              </a:spcBef>
              <a:spcAft>
                <a:spcPts val="300"/>
              </a:spcAft>
              <a:buClr>
                <a:srgbClr val="9EC3E1"/>
              </a:buClr>
              <a:buSzTx/>
              <a:buFont typeface="Courier New" panose="02070309020205020404" pitchFamily="49" charset="0"/>
              <a:buChar char="o"/>
              <a:tabLst/>
              <a:defRPr sz="1250" b="0" i="0" kern="0" cap="none" spc="0" baseline="0">
                <a:solidFill>
                  <a:schemeClr val="accent1"/>
                </a:solidFill>
                <a:latin typeface="+mj-lt"/>
                <a:ea typeface="+mn-ea"/>
                <a:cs typeface="+mn-cs"/>
              </a:defRPr>
            </a:lvl4pPr>
            <a:lvl5pPr marL="0" indent="0" algn="l" defTabSz="914400" rtl="0" eaLnBrk="1" latinLnBrk="0" hangingPunct="1">
              <a:lnSpc>
                <a:spcPct val="100000"/>
              </a:lnSpc>
              <a:spcBef>
                <a:spcPts val="1200"/>
              </a:spcBef>
              <a:spcAft>
                <a:spcPts val="300"/>
              </a:spcAft>
              <a:buFont typeface="Calibri Light" panose="020F0302020204030204" pitchFamily="34" charset="0"/>
              <a:buChar char="​"/>
              <a:tabLst/>
              <a:defRPr sz="1800" b="1" i="0" kern="1200" cap="all" spc="200" baseline="0">
                <a:solidFill>
                  <a:schemeClr val="accent2"/>
                </a:solidFill>
                <a:latin typeface="+mn-lt"/>
                <a:ea typeface="+mn-ea"/>
                <a:cs typeface="+mn-cs"/>
              </a:defRPr>
            </a:lvl5pPr>
            <a:lvl6pPr marL="0" marR="0" indent="0" algn="l" defTabSz="914400" rtl="0" eaLnBrk="1" fontAlgn="auto" latinLnBrk="0" hangingPunct="1">
              <a:lnSpc>
                <a:spcPct val="100000"/>
              </a:lnSpc>
              <a:spcBef>
                <a:spcPts val="1200"/>
              </a:spcBef>
              <a:spcAft>
                <a:spcPts val="0"/>
              </a:spcAft>
              <a:buClrTx/>
              <a:buSzTx/>
              <a:buFont typeface="Berlingske Serif Text Office"/>
              <a:buNone/>
              <a:tabLst/>
              <a:defRPr sz="1700" b="1" kern="1200" cap="none" spc="0" baseline="0">
                <a:solidFill>
                  <a:schemeClr val="accent3"/>
                </a:solidFill>
                <a:latin typeface="+mn-lt"/>
                <a:ea typeface="+mn-ea"/>
                <a:cs typeface="+mn-cs"/>
              </a:defRPr>
            </a:lvl6pPr>
            <a:lvl7pPr marL="0" marR="0" indent="0" algn="l" defTabSz="914400" rtl="0" eaLnBrk="1" fontAlgn="auto" latinLnBrk="0" hangingPunct="1">
              <a:lnSpc>
                <a:spcPct val="90000"/>
              </a:lnSpc>
              <a:spcBef>
                <a:spcPts val="1200"/>
              </a:spcBef>
              <a:spcAft>
                <a:spcPts val="0"/>
              </a:spcAft>
              <a:buClrTx/>
              <a:buSzTx/>
              <a:buFont typeface="Calibri Light" panose="020F0302020204030204" pitchFamily="34" charset="0"/>
              <a:buChar char="​"/>
              <a:tabLst/>
              <a:defRPr sz="1400" b="1" i="0" kern="1200" cap="all" spc="180" baseline="0">
                <a:solidFill>
                  <a:schemeClr val="accent1"/>
                </a:solidFill>
                <a:latin typeface="+mn-lt"/>
                <a:ea typeface="+mn-ea"/>
                <a:cs typeface="+mn-cs"/>
              </a:defRPr>
            </a:lvl7pPr>
            <a:lvl8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1" i="0" kern="1200" spc="0" baseline="0">
                <a:solidFill>
                  <a:srgbClr val="990000"/>
                </a:solidFill>
                <a:latin typeface="+mn-lt"/>
                <a:ea typeface="+mn-ea"/>
                <a:cs typeface="+mn-cs"/>
              </a:defRPr>
            </a:lvl8pPr>
            <a:lvl9pPr marL="0" indent="0" algn="l" defTabSz="914400" rtl="0" eaLnBrk="1" latinLnBrk="0" hangingPunct="1">
              <a:lnSpc>
                <a:spcPct val="74000"/>
              </a:lnSpc>
              <a:spcBef>
                <a:spcPts val="300"/>
              </a:spcBef>
              <a:spcAft>
                <a:spcPts val="300"/>
              </a:spcAft>
              <a:buFont typeface="Calibri Light" panose="020F0302020204030204" pitchFamily="34" charset="0"/>
              <a:buChar char="​"/>
              <a:defRPr sz="1100" kern="1200" cap="none" baseline="0">
                <a:solidFill>
                  <a:schemeClr val="accent1"/>
                </a:solidFill>
                <a:latin typeface="+mn-lt"/>
                <a:ea typeface="+mn-ea"/>
                <a:cs typeface="+mn-cs"/>
              </a:defRPr>
            </a:lvl9pPr>
          </a:lstStyle>
          <a:p>
            <a:r>
              <a:rPr lang="en-US" dirty="0"/>
              <a:t>“</a:t>
            </a:r>
          </a:p>
        </p:txBody>
      </p:sp>
      <p:sp>
        <p:nvSpPr>
          <p:cNvPr id="20" name="Text Placeholder 9">
            <a:extLst>
              <a:ext uri="{FF2B5EF4-FFF2-40B4-BE49-F238E27FC236}">
                <a16:creationId xmlns:a16="http://schemas.microsoft.com/office/drawing/2014/main" id="{963EF4B1-2F94-3620-917B-A10619CA580D}"/>
              </a:ext>
            </a:extLst>
          </p:cNvPr>
          <p:cNvSpPr txBox="1">
            <a:spLocks/>
          </p:cNvSpPr>
          <p:nvPr/>
        </p:nvSpPr>
        <p:spPr>
          <a:xfrm>
            <a:off x="719137" y="1223683"/>
            <a:ext cx="8187796" cy="1689741"/>
          </a:xfrm>
          <a:prstGeom prst="rect">
            <a:avLst/>
          </a:prstGeom>
        </p:spPr>
        <p:txBody>
          <a:bodyPr/>
          <a:lstStyle>
            <a:lvl1pPr marL="0" marR="0" indent="0" algn="l" defTabSz="914400" rtl="0" eaLnBrk="1" fontAlgn="auto" latinLnBrk="0" hangingPunct="1">
              <a:lnSpc>
                <a:spcPct val="100000"/>
              </a:lnSpc>
              <a:spcBef>
                <a:spcPts val="250"/>
              </a:spcBef>
              <a:spcAft>
                <a:spcPts val="0"/>
              </a:spcAft>
              <a:buClr>
                <a:schemeClr val="accent3"/>
              </a:buClr>
              <a:buSzTx/>
              <a:buFontTx/>
              <a:buNone/>
              <a:tabLst/>
              <a:defRPr sz="1400" kern="1200">
                <a:solidFill>
                  <a:schemeClr val="accent1"/>
                </a:solidFill>
                <a:latin typeface="+mj-lt"/>
                <a:ea typeface="+mn-ea"/>
                <a:cs typeface="+mn-cs"/>
              </a:defRPr>
            </a:lvl1pPr>
            <a:lvl2pPr marL="0" indent="-137160" algn="l" defTabSz="914400" rtl="0" eaLnBrk="1" latinLnBrk="0" hangingPunct="1">
              <a:lnSpc>
                <a:spcPct val="100000"/>
              </a:lnSpc>
              <a:spcBef>
                <a:spcPts val="400"/>
              </a:spcBef>
              <a:spcAft>
                <a:spcPts val="100"/>
              </a:spcAft>
              <a:buClr>
                <a:schemeClr val="accent3"/>
              </a:buClr>
              <a:buFont typeface="Arial" panose="020B0604020202020204" pitchFamily="34" charset="0"/>
              <a:buChar char="•"/>
              <a:tabLst/>
              <a:defRPr sz="1400" kern="1200" baseline="0">
                <a:solidFill>
                  <a:schemeClr val="accent1"/>
                </a:solidFill>
                <a:latin typeface="+mj-lt"/>
                <a:ea typeface="+mn-ea"/>
                <a:cs typeface="+mn-cs"/>
              </a:defRPr>
            </a:lvl2pPr>
            <a:lvl3pPr marL="320040" indent="-182880" algn="l" defTabSz="914400" rtl="0" eaLnBrk="1" latinLnBrk="0" hangingPunct="1">
              <a:lnSpc>
                <a:spcPct val="90000"/>
              </a:lnSpc>
              <a:spcBef>
                <a:spcPts val="400"/>
              </a:spcBef>
              <a:spcAft>
                <a:spcPts val="200"/>
              </a:spcAft>
              <a:buClr>
                <a:schemeClr val="accent1"/>
              </a:buClr>
              <a:buFont typeface="System Font Regular"/>
              <a:buChar char="—"/>
              <a:defRPr sz="1250" kern="1200" baseline="0">
                <a:solidFill>
                  <a:schemeClr val="accent1"/>
                </a:solidFill>
                <a:latin typeface="+mj-lt"/>
                <a:ea typeface="+mn-ea"/>
                <a:cs typeface="+mn-cs"/>
              </a:defRPr>
            </a:lvl3pPr>
            <a:lvl4pPr marL="502920" marR="0" indent="-182880" algn="l" defTabSz="914400" rtl="0" eaLnBrk="1" fontAlgn="auto" latinLnBrk="0" hangingPunct="1">
              <a:lnSpc>
                <a:spcPct val="100000"/>
              </a:lnSpc>
              <a:spcBef>
                <a:spcPts val="100"/>
              </a:spcBef>
              <a:spcAft>
                <a:spcPts val="300"/>
              </a:spcAft>
              <a:buClr>
                <a:srgbClr val="9EC3E1"/>
              </a:buClr>
              <a:buSzTx/>
              <a:buFont typeface="Courier New" panose="02070309020205020404" pitchFamily="49" charset="0"/>
              <a:buChar char="o"/>
              <a:tabLst/>
              <a:defRPr sz="1250" b="0" i="0" kern="0" cap="none" spc="0" baseline="0">
                <a:solidFill>
                  <a:schemeClr val="accent1"/>
                </a:solidFill>
                <a:latin typeface="+mj-lt"/>
                <a:ea typeface="+mn-ea"/>
                <a:cs typeface="+mn-cs"/>
              </a:defRPr>
            </a:lvl4pPr>
            <a:lvl5pPr marL="0" indent="0" algn="l" defTabSz="914400" rtl="0" eaLnBrk="1" latinLnBrk="0" hangingPunct="1">
              <a:lnSpc>
                <a:spcPct val="100000"/>
              </a:lnSpc>
              <a:spcBef>
                <a:spcPts val="1200"/>
              </a:spcBef>
              <a:spcAft>
                <a:spcPts val="300"/>
              </a:spcAft>
              <a:buFont typeface="Calibri Light" panose="020F0302020204030204" pitchFamily="34" charset="0"/>
              <a:buChar char="​"/>
              <a:tabLst/>
              <a:defRPr sz="1800" b="1" i="0" kern="1200" cap="all" spc="200" baseline="0">
                <a:solidFill>
                  <a:schemeClr val="accent2"/>
                </a:solidFill>
                <a:latin typeface="+mn-lt"/>
                <a:ea typeface="+mn-ea"/>
                <a:cs typeface="+mn-cs"/>
              </a:defRPr>
            </a:lvl5pPr>
            <a:lvl6pPr marL="0" marR="0" indent="0" algn="l" defTabSz="914400" rtl="0" eaLnBrk="1" fontAlgn="auto" latinLnBrk="0" hangingPunct="1">
              <a:lnSpc>
                <a:spcPct val="100000"/>
              </a:lnSpc>
              <a:spcBef>
                <a:spcPts val="1200"/>
              </a:spcBef>
              <a:spcAft>
                <a:spcPts val="0"/>
              </a:spcAft>
              <a:buClrTx/>
              <a:buSzTx/>
              <a:buFont typeface="Berlingske Serif Text Office"/>
              <a:buNone/>
              <a:tabLst/>
              <a:defRPr sz="1700" b="1" kern="1200" cap="none" spc="0" baseline="0">
                <a:solidFill>
                  <a:schemeClr val="accent3"/>
                </a:solidFill>
                <a:latin typeface="+mn-lt"/>
                <a:ea typeface="+mn-ea"/>
                <a:cs typeface="+mn-cs"/>
              </a:defRPr>
            </a:lvl6pPr>
            <a:lvl7pPr marL="0" marR="0" indent="0" algn="l" defTabSz="914400" rtl="0" eaLnBrk="1" fontAlgn="auto" latinLnBrk="0" hangingPunct="1">
              <a:lnSpc>
                <a:spcPct val="90000"/>
              </a:lnSpc>
              <a:spcBef>
                <a:spcPts val="1200"/>
              </a:spcBef>
              <a:spcAft>
                <a:spcPts val="0"/>
              </a:spcAft>
              <a:buClrTx/>
              <a:buSzTx/>
              <a:buFont typeface="Calibri Light" panose="020F0302020204030204" pitchFamily="34" charset="0"/>
              <a:buChar char="​"/>
              <a:tabLst/>
              <a:defRPr sz="1400" b="1" i="0" kern="1200" cap="all" spc="180" baseline="0">
                <a:solidFill>
                  <a:schemeClr val="accent1"/>
                </a:solidFill>
                <a:latin typeface="+mn-lt"/>
                <a:ea typeface="+mn-ea"/>
                <a:cs typeface="+mn-cs"/>
              </a:defRPr>
            </a:lvl7pPr>
            <a:lvl8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1" i="0" kern="1200" spc="0" baseline="0">
                <a:solidFill>
                  <a:srgbClr val="990000"/>
                </a:solidFill>
                <a:latin typeface="+mn-lt"/>
                <a:ea typeface="+mn-ea"/>
                <a:cs typeface="+mn-cs"/>
              </a:defRPr>
            </a:lvl8pPr>
            <a:lvl9pPr marL="0" indent="0" algn="l" defTabSz="914400" rtl="0" eaLnBrk="1" latinLnBrk="0" hangingPunct="1">
              <a:lnSpc>
                <a:spcPct val="74000"/>
              </a:lnSpc>
              <a:spcBef>
                <a:spcPts val="300"/>
              </a:spcBef>
              <a:spcAft>
                <a:spcPts val="300"/>
              </a:spcAft>
              <a:buFont typeface="Calibri Light" panose="020F0302020204030204" pitchFamily="34" charset="0"/>
              <a:buChar char="​"/>
              <a:defRPr sz="1100" kern="1200" cap="none" baseline="0">
                <a:solidFill>
                  <a:schemeClr val="accent1"/>
                </a:solidFill>
                <a:latin typeface="+mn-lt"/>
                <a:ea typeface="+mn-ea"/>
                <a:cs typeface="+mn-cs"/>
              </a:defRPr>
            </a:lvl9pPr>
          </a:lstStyle>
          <a:p>
            <a:pPr lvl="8"/>
            <a:r>
              <a:rPr lang="en-US" sz="2400" dirty="0">
                <a:solidFill>
                  <a:schemeClr val="bg1"/>
                </a:solidFill>
              </a:rPr>
              <a:t>“Wellthy has been an invaluable resource for my family</a:t>
            </a:r>
          </a:p>
          <a:p>
            <a:pPr lvl="8"/>
            <a:r>
              <a:rPr lang="en-US" sz="2400" dirty="0">
                <a:solidFill>
                  <a:schemeClr val="bg1"/>
                </a:solidFill>
              </a:rPr>
              <a:t>as we try to care for our aging father and carry on our</a:t>
            </a:r>
          </a:p>
          <a:p>
            <a:pPr lvl="8"/>
            <a:r>
              <a:rPr lang="en-US" sz="2400" dirty="0">
                <a:solidFill>
                  <a:schemeClr val="bg1"/>
                </a:solidFill>
              </a:rPr>
              <a:t>own lives. From chasing down prescription information,</a:t>
            </a:r>
          </a:p>
          <a:p>
            <a:pPr lvl="8"/>
            <a:r>
              <a:rPr lang="en-US" sz="2400" dirty="0">
                <a:solidFill>
                  <a:schemeClr val="bg1"/>
                </a:solidFill>
              </a:rPr>
              <a:t>to finding an Elder Care attorney, to simply listening and</a:t>
            </a:r>
          </a:p>
          <a:p>
            <a:pPr lvl="8"/>
            <a:r>
              <a:rPr lang="en-US" sz="2400" dirty="0">
                <a:solidFill>
                  <a:schemeClr val="bg1"/>
                </a:solidFill>
              </a:rPr>
              <a:t>helping us cope, we have benefited greatly from</a:t>
            </a:r>
          </a:p>
          <a:p>
            <a:pPr lvl="8"/>
            <a:r>
              <a:rPr lang="en-US" sz="2400" dirty="0">
                <a:solidFill>
                  <a:schemeClr val="bg1"/>
                </a:solidFill>
              </a:rPr>
              <a:t>Wellthy's caring experts.”</a:t>
            </a:r>
          </a:p>
        </p:txBody>
      </p:sp>
      <p:sp>
        <p:nvSpPr>
          <p:cNvPr id="15" name="Content Placeholder 7">
            <a:extLst>
              <a:ext uri="{FF2B5EF4-FFF2-40B4-BE49-F238E27FC236}">
                <a16:creationId xmlns:a16="http://schemas.microsoft.com/office/drawing/2014/main" id="{563DBD0A-663E-C056-4969-60BAB9EE0576}"/>
              </a:ext>
            </a:extLst>
          </p:cNvPr>
          <p:cNvSpPr txBox="1">
            <a:spLocks/>
          </p:cNvSpPr>
          <p:nvPr/>
        </p:nvSpPr>
        <p:spPr>
          <a:xfrm>
            <a:off x="8978991" y="5652945"/>
            <a:ext cx="723809" cy="910188"/>
          </a:xfrm>
          <a:prstGeom prst="rect">
            <a:avLst/>
          </a:prstGeom>
        </p:spPr>
        <p:txBody>
          <a:bodyPr/>
          <a:lstStyle>
            <a:lvl1pPr marL="0" marR="0" indent="0" algn="l" defTabSz="914400" rtl="0" eaLnBrk="1" fontAlgn="auto" latinLnBrk="0" hangingPunct="1">
              <a:lnSpc>
                <a:spcPct val="100000"/>
              </a:lnSpc>
              <a:spcBef>
                <a:spcPts val="250"/>
              </a:spcBef>
              <a:spcAft>
                <a:spcPts val="0"/>
              </a:spcAft>
              <a:buClr>
                <a:schemeClr val="accent3"/>
              </a:buClr>
              <a:buSzTx/>
              <a:buFontTx/>
              <a:buNone/>
              <a:tabLst/>
              <a:defRPr sz="6000" kern="1200" cap="none" baseline="0">
                <a:solidFill>
                  <a:srgbClr val="9EC3E1"/>
                </a:solidFill>
                <a:latin typeface="+mj-lt"/>
                <a:ea typeface="+mn-ea"/>
                <a:cs typeface="+mn-cs"/>
              </a:defRPr>
            </a:lvl1pPr>
            <a:lvl2pPr marL="0" indent="-137160" algn="l" defTabSz="914400" rtl="0" eaLnBrk="1" latinLnBrk="0" hangingPunct="0">
              <a:lnSpc>
                <a:spcPct val="100000"/>
              </a:lnSpc>
              <a:spcBef>
                <a:spcPts val="400"/>
              </a:spcBef>
              <a:spcAft>
                <a:spcPts val="100"/>
              </a:spcAft>
              <a:buClr>
                <a:schemeClr val="accent3"/>
              </a:buClr>
              <a:buFont typeface="Arial" panose="020B0604020202020204" pitchFamily="34" charset="0"/>
              <a:buChar char="•"/>
              <a:tabLst/>
              <a:defRPr sz="1400" kern="1200" baseline="0">
                <a:solidFill>
                  <a:schemeClr val="accent1"/>
                </a:solidFill>
                <a:latin typeface="+mj-lt"/>
                <a:ea typeface="+mn-ea"/>
                <a:cs typeface="+mn-cs"/>
              </a:defRPr>
            </a:lvl2pPr>
            <a:lvl3pPr marL="320040" indent="-182880" algn="l" defTabSz="914400" rtl="0" eaLnBrk="1" latinLnBrk="0" hangingPunct="1">
              <a:lnSpc>
                <a:spcPct val="90000"/>
              </a:lnSpc>
              <a:spcBef>
                <a:spcPts val="400"/>
              </a:spcBef>
              <a:spcAft>
                <a:spcPts val="200"/>
              </a:spcAft>
              <a:buClr>
                <a:schemeClr val="accent1"/>
              </a:buClr>
              <a:buFont typeface="System Font Regular"/>
              <a:buChar char="—"/>
              <a:defRPr sz="1250" kern="1200" baseline="0">
                <a:solidFill>
                  <a:schemeClr val="accent1"/>
                </a:solidFill>
                <a:latin typeface="+mj-lt"/>
                <a:ea typeface="+mn-ea"/>
                <a:cs typeface="+mn-cs"/>
              </a:defRPr>
            </a:lvl3pPr>
            <a:lvl4pPr marL="502920" marR="0" indent="-182880" algn="l" defTabSz="914400" rtl="0" eaLnBrk="1" fontAlgn="auto" latinLnBrk="0" hangingPunct="1">
              <a:lnSpc>
                <a:spcPct val="100000"/>
              </a:lnSpc>
              <a:spcBef>
                <a:spcPts val="100"/>
              </a:spcBef>
              <a:spcAft>
                <a:spcPts val="300"/>
              </a:spcAft>
              <a:buClr>
                <a:srgbClr val="9EC3E1"/>
              </a:buClr>
              <a:buSzTx/>
              <a:buFont typeface="Courier New" panose="02070309020205020404" pitchFamily="49" charset="0"/>
              <a:buChar char="o"/>
              <a:tabLst/>
              <a:defRPr sz="1250" b="0" i="0" kern="0" cap="none" spc="0" baseline="0">
                <a:solidFill>
                  <a:schemeClr val="accent1"/>
                </a:solidFill>
                <a:latin typeface="+mj-lt"/>
                <a:ea typeface="+mn-ea"/>
                <a:cs typeface="+mn-cs"/>
              </a:defRPr>
            </a:lvl4pPr>
            <a:lvl5pPr marL="0" indent="0" algn="l" defTabSz="914400" rtl="0" eaLnBrk="1" latinLnBrk="0" hangingPunct="1">
              <a:lnSpc>
                <a:spcPct val="100000"/>
              </a:lnSpc>
              <a:spcBef>
                <a:spcPts val="1200"/>
              </a:spcBef>
              <a:spcAft>
                <a:spcPts val="300"/>
              </a:spcAft>
              <a:buFont typeface="Calibri Light" panose="020F0302020204030204" pitchFamily="34" charset="0"/>
              <a:buChar char="​"/>
              <a:tabLst/>
              <a:defRPr sz="1800" b="1" i="0" kern="1200" cap="all" spc="200" baseline="0">
                <a:solidFill>
                  <a:schemeClr val="accent2"/>
                </a:solidFill>
                <a:latin typeface="+mn-lt"/>
                <a:ea typeface="+mn-ea"/>
                <a:cs typeface="+mn-cs"/>
              </a:defRPr>
            </a:lvl5pPr>
            <a:lvl6pPr marL="0" marR="0" indent="0" algn="l" defTabSz="914400" rtl="0" eaLnBrk="1" fontAlgn="auto" latinLnBrk="0" hangingPunct="1">
              <a:lnSpc>
                <a:spcPct val="100000"/>
              </a:lnSpc>
              <a:spcBef>
                <a:spcPts val="1200"/>
              </a:spcBef>
              <a:spcAft>
                <a:spcPts val="0"/>
              </a:spcAft>
              <a:buClrTx/>
              <a:buSzTx/>
              <a:buFont typeface="Berlingske Serif Text Office"/>
              <a:buNone/>
              <a:tabLst/>
              <a:defRPr sz="1700" b="1" kern="1200" cap="none" spc="0" baseline="0">
                <a:solidFill>
                  <a:schemeClr val="accent3"/>
                </a:solidFill>
                <a:latin typeface="+mn-lt"/>
                <a:ea typeface="+mn-ea"/>
                <a:cs typeface="+mn-cs"/>
              </a:defRPr>
            </a:lvl6pPr>
            <a:lvl7pPr marL="0" marR="0" indent="0" algn="l" defTabSz="914400" rtl="0" eaLnBrk="1" fontAlgn="auto" latinLnBrk="0" hangingPunct="1">
              <a:lnSpc>
                <a:spcPct val="90000"/>
              </a:lnSpc>
              <a:spcBef>
                <a:spcPts val="1200"/>
              </a:spcBef>
              <a:spcAft>
                <a:spcPts val="0"/>
              </a:spcAft>
              <a:buClrTx/>
              <a:buSzTx/>
              <a:buFont typeface="Calibri Light" panose="020F0302020204030204" pitchFamily="34" charset="0"/>
              <a:buChar char="​"/>
              <a:tabLst/>
              <a:defRPr sz="1400" b="1" i="0" kern="1200" cap="all" spc="180" baseline="0">
                <a:solidFill>
                  <a:schemeClr val="accent1"/>
                </a:solidFill>
                <a:latin typeface="+mn-lt"/>
                <a:ea typeface="+mn-ea"/>
                <a:cs typeface="+mn-cs"/>
              </a:defRPr>
            </a:lvl7pPr>
            <a:lvl8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1" i="0" kern="1200" spc="0" baseline="0">
                <a:solidFill>
                  <a:srgbClr val="990000"/>
                </a:solidFill>
                <a:latin typeface="+mn-lt"/>
                <a:ea typeface="+mn-ea"/>
                <a:cs typeface="+mn-cs"/>
              </a:defRPr>
            </a:lvl8pPr>
            <a:lvl9pPr marL="0" indent="0" algn="l" defTabSz="914400" rtl="0" eaLnBrk="1" latinLnBrk="0" hangingPunct="1">
              <a:lnSpc>
                <a:spcPct val="74000"/>
              </a:lnSpc>
              <a:spcBef>
                <a:spcPts val="300"/>
              </a:spcBef>
              <a:spcAft>
                <a:spcPts val="300"/>
              </a:spcAft>
              <a:buFont typeface="Calibri Light" panose="020F0302020204030204" pitchFamily="34" charset="0"/>
              <a:buChar char="​"/>
              <a:defRPr sz="1100" kern="1200" cap="none" baseline="0">
                <a:solidFill>
                  <a:schemeClr val="accent1"/>
                </a:solidFill>
                <a:latin typeface="+mn-lt"/>
                <a:ea typeface="+mn-ea"/>
                <a:cs typeface="+mn-cs"/>
              </a:defRPr>
            </a:lvl9pPr>
          </a:lstStyle>
          <a:p>
            <a:r>
              <a:rPr lang="en-US" dirty="0"/>
              <a:t>”</a:t>
            </a:r>
          </a:p>
        </p:txBody>
      </p:sp>
      <p:sp>
        <p:nvSpPr>
          <p:cNvPr id="16" name="Text Placeholder 9">
            <a:extLst>
              <a:ext uri="{FF2B5EF4-FFF2-40B4-BE49-F238E27FC236}">
                <a16:creationId xmlns:a16="http://schemas.microsoft.com/office/drawing/2014/main" id="{963EF4B1-2F94-3620-917B-A10619CA580D}"/>
              </a:ext>
            </a:extLst>
          </p:cNvPr>
          <p:cNvSpPr txBox="1">
            <a:spLocks/>
          </p:cNvSpPr>
          <p:nvPr/>
        </p:nvSpPr>
        <p:spPr>
          <a:xfrm>
            <a:off x="1352360" y="3894433"/>
            <a:ext cx="8056160" cy="1952030"/>
          </a:xfrm>
          <a:prstGeom prst="rect">
            <a:avLst/>
          </a:prstGeom>
        </p:spPr>
        <p:txBody>
          <a:bodyPr/>
          <a:lstStyle>
            <a:lvl1pPr marL="0" marR="0" indent="0" algn="l" defTabSz="914400" rtl="0" eaLnBrk="1" fontAlgn="auto" latinLnBrk="0" hangingPunct="1">
              <a:lnSpc>
                <a:spcPct val="100000"/>
              </a:lnSpc>
              <a:spcBef>
                <a:spcPts val="250"/>
              </a:spcBef>
              <a:spcAft>
                <a:spcPts val="0"/>
              </a:spcAft>
              <a:buClr>
                <a:schemeClr val="accent3"/>
              </a:buClr>
              <a:buSzTx/>
              <a:buFontTx/>
              <a:buNone/>
              <a:tabLst/>
              <a:defRPr sz="1400" kern="1200">
                <a:solidFill>
                  <a:schemeClr val="accent1"/>
                </a:solidFill>
                <a:latin typeface="+mj-lt"/>
                <a:ea typeface="+mn-ea"/>
                <a:cs typeface="+mn-cs"/>
              </a:defRPr>
            </a:lvl1pPr>
            <a:lvl2pPr marL="0" indent="-137160" algn="l" defTabSz="914400" rtl="0" eaLnBrk="1" latinLnBrk="0" hangingPunct="1">
              <a:lnSpc>
                <a:spcPct val="100000"/>
              </a:lnSpc>
              <a:spcBef>
                <a:spcPts val="400"/>
              </a:spcBef>
              <a:spcAft>
                <a:spcPts val="100"/>
              </a:spcAft>
              <a:buClr>
                <a:schemeClr val="accent3"/>
              </a:buClr>
              <a:buFont typeface="Arial" panose="020B0604020202020204" pitchFamily="34" charset="0"/>
              <a:buChar char="•"/>
              <a:tabLst/>
              <a:defRPr sz="1400" kern="1200" baseline="0">
                <a:solidFill>
                  <a:schemeClr val="accent1"/>
                </a:solidFill>
                <a:latin typeface="+mj-lt"/>
                <a:ea typeface="+mn-ea"/>
                <a:cs typeface="+mn-cs"/>
              </a:defRPr>
            </a:lvl2pPr>
            <a:lvl3pPr marL="320040" indent="-182880" algn="l" defTabSz="914400" rtl="0" eaLnBrk="1" latinLnBrk="0" hangingPunct="1">
              <a:lnSpc>
                <a:spcPct val="90000"/>
              </a:lnSpc>
              <a:spcBef>
                <a:spcPts val="400"/>
              </a:spcBef>
              <a:spcAft>
                <a:spcPts val="200"/>
              </a:spcAft>
              <a:buClr>
                <a:schemeClr val="accent1"/>
              </a:buClr>
              <a:buFont typeface="System Font Regular"/>
              <a:buChar char="—"/>
              <a:defRPr sz="1250" kern="1200" baseline="0">
                <a:solidFill>
                  <a:schemeClr val="accent1"/>
                </a:solidFill>
                <a:latin typeface="+mj-lt"/>
                <a:ea typeface="+mn-ea"/>
                <a:cs typeface="+mn-cs"/>
              </a:defRPr>
            </a:lvl3pPr>
            <a:lvl4pPr marL="502920" marR="0" indent="-182880" algn="l" defTabSz="914400" rtl="0" eaLnBrk="1" fontAlgn="auto" latinLnBrk="0" hangingPunct="1">
              <a:lnSpc>
                <a:spcPct val="100000"/>
              </a:lnSpc>
              <a:spcBef>
                <a:spcPts val="100"/>
              </a:spcBef>
              <a:spcAft>
                <a:spcPts val="300"/>
              </a:spcAft>
              <a:buClr>
                <a:srgbClr val="9EC3E1"/>
              </a:buClr>
              <a:buSzTx/>
              <a:buFont typeface="Courier New" panose="02070309020205020404" pitchFamily="49" charset="0"/>
              <a:buChar char="o"/>
              <a:tabLst/>
              <a:defRPr sz="1250" b="0" i="0" kern="0" cap="none" spc="0" baseline="0">
                <a:solidFill>
                  <a:schemeClr val="accent1"/>
                </a:solidFill>
                <a:latin typeface="+mj-lt"/>
                <a:ea typeface="+mn-ea"/>
                <a:cs typeface="+mn-cs"/>
              </a:defRPr>
            </a:lvl4pPr>
            <a:lvl5pPr marL="0" indent="0" algn="l" defTabSz="914400" rtl="0" eaLnBrk="1" latinLnBrk="0" hangingPunct="1">
              <a:lnSpc>
                <a:spcPct val="100000"/>
              </a:lnSpc>
              <a:spcBef>
                <a:spcPts val="1200"/>
              </a:spcBef>
              <a:spcAft>
                <a:spcPts val="300"/>
              </a:spcAft>
              <a:buFont typeface="Calibri Light" panose="020F0302020204030204" pitchFamily="34" charset="0"/>
              <a:buChar char="​"/>
              <a:tabLst/>
              <a:defRPr sz="1800" b="1" i="0" kern="1200" cap="all" spc="200" baseline="0">
                <a:solidFill>
                  <a:schemeClr val="accent2"/>
                </a:solidFill>
                <a:latin typeface="+mn-lt"/>
                <a:ea typeface="+mn-ea"/>
                <a:cs typeface="+mn-cs"/>
              </a:defRPr>
            </a:lvl5pPr>
            <a:lvl6pPr marL="0" marR="0" indent="0" algn="l" defTabSz="914400" rtl="0" eaLnBrk="1" fontAlgn="auto" latinLnBrk="0" hangingPunct="1">
              <a:lnSpc>
                <a:spcPct val="100000"/>
              </a:lnSpc>
              <a:spcBef>
                <a:spcPts val="1200"/>
              </a:spcBef>
              <a:spcAft>
                <a:spcPts val="0"/>
              </a:spcAft>
              <a:buClrTx/>
              <a:buSzTx/>
              <a:buFont typeface="Berlingske Serif Text Office"/>
              <a:buNone/>
              <a:tabLst/>
              <a:defRPr sz="1700" b="1" kern="1200" cap="none" spc="0" baseline="0">
                <a:solidFill>
                  <a:schemeClr val="accent3"/>
                </a:solidFill>
                <a:latin typeface="+mn-lt"/>
                <a:ea typeface="+mn-ea"/>
                <a:cs typeface="+mn-cs"/>
              </a:defRPr>
            </a:lvl6pPr>
            <a:lvl7pPr marL="0" marR="0" indent="0" algn="l" defTabSz="914400" rtl="0" eaLnBrk="1" fontAlgn="auto" latinLnBrk="0" hangingPunct="1">
              <a:lnSpc>
                <a:spcPct val="90000"/>
              </a:lnSpc>
              <a:spcBef>
                <a:spcPts val="1200"/>
              </a:spcBef>
              <a:spcAft>
                <a:spcPts val="0"/>
              </a:spcAft>
              <a:buClrTx/>
              <a:buSzTx/>
              <a:buFont typeface="Calibri Light" panose="020F0302020204030204" pitchFamily="34" charset="0"/>
              <a:buChar char="​"/>
              <a:tabLst/>
              <a:defRPr sz="1400" b="1" i="0" kern="1200" cap="all" spc="180" baseline="0">
                <a:solidFill>
                  <a:schemeClr val="accent1"/>
                </a:solidFill>
                <a:latin typeface="+mn-lt"/>
                <a:ea typeface="+mn-ea"/>
                <a:cs typeface="+mn-cs"/>
              </a:defRPr>
            </a:lvl7pPr>
            <a:lvl8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1" i="0" kern="1200" spc="0" baseline="0">
                <a:solidFill>
                  <a:srgbClr val="990000"/>
                </a:solidFill>
                <a:latin typeface="+mn-lt"/>
                <a:ea typeface="+mn-ea"/>
                <a:cs typeface="+mn-cs"/>
              </a:defRPr>
            </a:lvl8pPr>
            <a:lvl9pPr marL="0" indent="0" algn="l" defTabSz="914400" rtl="0" eaLnBrk="1" latinLnBrk="0" hangingPunct="1">
              <a:lnSpc>
                <a:spcPct val="74000"/>
              </a:lnSpc>
              <a:spcBef>
                <a:spcPts val="300"/>
              </a:spcBef>
              <a:spcAft>
                <a:spcPts val="300"/>
              </a:spcAft>
              <a:buFont typeface="Calibri Light" panose="020F0302020204030204" pitchFamily="34" charset="0"/>
              <a:buChar char="​"/>
              <a:defRPr sz="1100" kern="1200" cap="none" baseline="0">
                <a:solidFill>
                  <a:schemeClr val="accent1"/>
                </a:solidFill>
                <a:latin typeface="+mn-lt"/>
                <a:ea typeface="+mn-ea"/>
                <a:cs typeface="+mn-cs"/>
              </a:defRPr>
            </a:lvl9pPr>
          </a:lstStyle>
          <a:p>
            <a:pPr lvl="8"/>
            <a:r>
              <a:rPr lang="en-US" sz="2400" dirty="0">
                <a:solidFill>
                  <a:schemeClr val="bg1"/>
                </a:solidFill>
              </a:rPr>
              <a:t>“Wellthy has been an invaluable benefit for my family. Having a Care Coordinator in the midst of my husband's medical emergency was vital for all our mental health and getting him home from the hospital quickly and safely. We were able to stay with the same care coordinator throughout rehab, follow ups and then resolution with the billing process as well. An expected couple of weeks of support turned into over a year of compassionate, professional service. Thank you!”</a:t>
            </a:r>
          </a:p>
        </p:txBody>
      </p:sp>
    </p:spTree>
    <p:custDataLst>
      <p:custData r:id="rId1"/>
      <p:custData r:id="rId2"/>
    </p:custDataLst>
    <p:extLst>
      <p:ext uri="{BB962C8B-B14F-4D97-AF65-F5344CB8AC3E}">
        <p14:creationId xmlns:p14="http://schemas.microsoft.com/office/powerpoint/2010/main" val="3725720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65237044-2C0E-934E-9FEB-62DA9DD3129E}"/>
              </a:ext>
            </a:extLst>
          </p:cNvPr>
          <p:cNvSpPr/>
          <p:nvPr/>
        </p:nvSpPr>
        <p:spPr bwMode="auto">
          <a:xfrm>
            <a:off x="0" y="4607482"/>
            <a:ext cx="5906743" cy="1631707"/>
          </a:xfrm>
          <a:prstGeom prst="rect">
            <a:avLst/>
          </a:prstGeom>
          <a:solidFill>
            <a:schemeClr val="accent1"/>
          </a:solidFill>
          <a:ln w="9525">
            <a:noFill/>
            <a:round/>
            <a:headEnd/>
            <a:tailEnd/>
          </a:ln>
        </p:spPr>
        <p:txBody>
          <a:bodyPr vert="horz" wrap="square" lIns="121920" tIns="60960" rIns="121920" bIns="60960" numCol="1" rtlCol="0" anchor="t" anchorCtr="0" compatLnSpc="1">
            <a:prstTxWarp prst="textNoShape">
              <a:avLst/>
            </a:prstTxWarp>
          </a:bodyPr>
          <a:lstStyle/>
          <a:p>
            <a:pPr algn="ctr"/>
            <a:endParaRPr lang="en-US" sz="2400"/>
          </a:p>
        </p:txBody>
      </p:sp>
      <p:sp>
        <p:nvSpPr>
          <p:cNvPr id="3" name="Title 2">
            <a:extLst>
              <a:ext uri="{FF2B5EF4-FFF2-40B4-BE49-F238E27FC236}">
                <a16:creationId xmlns:a16="http://schemas.microsoft.com/office/drawing/2014/main" id="{AB750657-CC23-3F5B-7CB0-A0BDD4250840}"/>
              </a:ext>
            </a:extLst>
          </p:cNvPr>
          <p:cNvSpPr>
            <a:spLocks noGrp="1"/>
          </p:cNvSpPr>
          <p:nvPr>
            <p:ph type="title"/>
          </p:nvPr>
        </p:nvSpPr>
        <p:spPr/>
        <p:txBody>
          <a:bodyPr/>
          <a:lstStyle/>
          <a:p>
            <a:r>
              <a:rPr lang="en-US" dirty="0"/>
              <a:t>How to get started with Wellthy</a:t>
            </a:r>
            <a:br>
              <a:rPr lang="en-US" dirty="0"/>
            </a:br>
            <a:endParaRPr lang="en-US" dirty="0"/>
          </a:p>
        </p:txBody>
      </p:sp>
      <p:sp>
        <p:nvSpPr>
          <p:cNvPr id="49" name="Content Placeholder 48">
            <a:extLst>
              <a:ext uri="{FF2B5EF4-FFF2-40B4-BE49-F238E27FC236}">
                <a16:creationId xmlns:a16="http://schemas.microsoft.com/office/drawing/2014/main" id="{BAAEBE21-630A-4746-9D18-5F6B66362119}"/>
              </a:ext>
            </a:extLst>
          </p:cNvPr>
          <p:cNvSpPr>
            <a:spLocks noGrp="1"/>
          </p:cNvSpPr>
          <p:nvPr>
            <p:ph idx="1"/>
          </p:nvPr>
        </p:nvSpPr>
        <p:spPr/>
        <p:txBody>
          <a:bodyPr/>
          <a:lstStyle/>
          <a:p>
            <a:r>
              <a:rPr lang="en-US" sz="1600" dirty="0">
                <a:latin typeface="+mj-lt"/>
              </a:rPr>
              <a:t>Follow the steps below to create your account, connect with a Care Coordinator, or begin using the self-service tools within the Care Dashboard.</a:t>
            </a:r>
            <a:endParaRPr lang="en-US" sz="1100" dirty="0">
              <a:latin typeface="+mj-lt"/>
            </a:endParaRPr>
          </a:p>
          <a:p>
            <a:r>
              <a:rPr lang="en-US" sz="1600" dirty="0">
                <a:latin typeface="+mj-lt"/>
              </a:rPr>
              <a:t>Whether you're planning for caregiving responsibilities, navigating the aftermath of a sudden event or new diagnosis, managing an ongoing condition, or simply want to connect with others who are caring, Wellthy's suite of offerings meet you wherever you are in your caregiving journey.</a:t>
            </a:r>
          </a:p>
          <a:p>
            <a:endParaRPr lang="en-US" sz="1600" dirty="0">
              <a:latin typeface="+mj-lt"/>
            </a:endParaRPr>
          </a:p>
          <a:p>
            <a:r>
              <a:rPr lang="en-US" sz="1600" dirty="0">
                <a:latin typeface="+mj-lt"/>
              </a:rPr>
              <a:t> </a:t>
            </a:r>
          </a:p>
          <a:p>
            <a:endParaRPr lang="en-US" dirty="0"/>
          </a:p>
          <a:p>
            <a:pPr marL="304792" lvl="0" indent="-304792">
              <a:spcBef>
                <a:spcPts val="1200"/>
              </a:spcBef>
              <a:buClrTx/>
              <a:buFont typeface="+mj-lt"/>
              <a:buAutoNum type="arabicPeriod"/>
            </a:pPr>
            <a:endParaRPr lang="en-US" dirty="0"/>
          </a:p>
          <a:p>
            <a:endParaRPr lang="en-US" dirty="0"/>
          </a:p>
          <a:p>
            <a:pPr lvl="3"/>
            <a:endParaRPr lang="en-US" dirty="0"/>
          </a:p>
        </p:txBody>
      </p:sp>
      <p:sp>
        <p:nvSpPr>
          <p:cNvPr id="8" name="Date Placeholder 7">
            <a:extLst>
              <a:ext uri="{FF2B5EF4-FFF2-40B4-BE49-F238E27FC236}">
                <a16:creationId xmlns:a16="http://schemas.microsoft.com/office/drawing/2014/main" id="{6627A18B-90CD-E54B-B533-4AC23A51DB47}"/>
              </a:ext>
            </a:extLst>
          </p:cNvPr>
          <p:cNvSpPr>
            <a:spLocks noGrp="1"/>
          </p:cNvSpPr>
          <p:nvPr>
            <p:ph type="dt" sz="half" idx="10"/>
          </p:nvPr>
        </p:nvSpPr>
        <p:spPr/>
        <p:txBody>
          <a:bodyPr/>
          <a:lstStyle/>
          <a:p>
            <a:fld id="{925A8A9B-C5B9-7843-8984-20C906B36C81}" type="datetime4">
              <a:rPr lang="en-US"/>
              <a:pPr/>
              <a:t>July 7, 2023</a:t>
            </a:fld>
            <a:endParaRPr lang="en-GB" dirty="0"/>
          </a:p>
        </p:txBody>
      </p:sp>
      <p:sp>
        <p:nvSpPr>
          <p:cNvPr id="10" name="Slide Number Placeholder 9">
            <a:extLst>
              <a:ext uri="{FF2B5EF4-FFF2-40B4-BE49-F238E27FC236}">
                <a16:creationId xmlns:a16="http://schemas.microsoft.com/office/drawing/2014/main" id="{40C4EB1F-FA67-424E-AA6C-E317EA04D1AC}"/>
              </a:ext>
            </a:extLst>
          </p:cNvPr>
          <p:cNvSpPr>
            <a:spLocks noGrp="1"/>
          </p:cNvSpPr>
          <p:nvPr>
            <p:ph type="sldNum" sz="quarter" idx="11"/>
          </p:nvPr>
        </p:nvSpPr>
        <p:spPr/>
        <p:txBody>
          <a:bodyPr/>
          <a:lstStyle/>
          <a:p>
            <a:fld id="{23AA811B-2EBD-4900-905E-5BE206449611}" type="slidenum">
              <a:rPr lang="en-GB"/>
              <a:pPr/>
              <a:t>9</a:t>
            </a:fld>
            <a:endParaRPr lang="en-GB" dirty="0"/>
          </a:p>
        </p:txBody>
      </p:sp>
      <p:sp>
        <p:nvSpPr>
          <p:cNvPr id="58" name="Content Placeholder 36">
            <a:extLst>
              <a:ext uri="{FF2B5EF4-FFF2-40B4-BE49-F238E27FC236}">
                <a16:creationId xmlns:a16="http://schemas.microsoft.com/office/drawing/2014/main" id="{9BEC1CC7-3489-704D-B464-F882241235C0}"/>
              </a:ext>
            </a:extLst>
          </p:cNvPr>
          <p:cNvSpPr>
            <a:spLocks noGrp="1"/>
          </p:cNvSpPr>
          <p:nvPr>
            <p:ph idx="12"/>
          </p:nvPr>
        </p:nvSpPr>
        <p:spPr/>
        <p:txBody>
          <a:bodyPr/>
          <a:lstStyle/>
          <a:p>
            <a:pPr marL="0" lvl="0" indent="0">
              <a:spcBef>
                <a:spcPts val="1200"/>
              </a:spcBef>
              <a:buClrTx/>
              <a:buNone/>
            </a:pPr>
            <a:endParaRPr lang="en-US" dirty="0"/>
          </a:p>
          <a:p>
            <a:pPr marL="304792" lvl="0" indent="-304792">
              <a:spcBef>
                <a:spcPts val="1200"/>
              </a:spcBef>
              <a:buClrTx/>
              <a:buFont typeface="+mj-lt"/>
              <a:buAutoNum type="arabicPeriod"/>
            </a:pPr>
            <a:endParaRPr lang="en-US" dirty="0"/>
          </a:p>
          <a:p>
            <a:endParaRPr lang="en-US" dirty="0"/>
          </a:p>
        </p:txBody>
      </p:sp>
      <p:pic>
        <p:nvPicPr>
          <p:cNvPr id="40" name="Content Placeholder 22" descr="Megaphone outline">
            <a:extLst>
              <a:ext uri="{FF2B5EF4-FFF2-40B4-BE49-F238E27FC236}">
                <a16:creationId xmlns:a16="http://schemas.microsoft.com/office/drawing/2014/main" id="{715A4706-109C-134D-B5BC-FD6F08F680B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412699" y="4787747"/>
            <a:ext cx="1230037" cy="1230037"/>
          </a:xfrm>
          <a:prstGeom prst="rect">
            <a:avLst/>
          </a:prstGeom>
        </p:spPr>
      </p:pic>
      <p:sp>
        <p:nvSpPr>
          <p:cNvPr id="59" name="Oval 58">
            <a:extLst>
              <a:ext uri="{FF2B5EF4-FFF2-40B4-BE49-F238E27FC236}">
                <a16:creationId xmlns:a16="http://schemas.microsoft.com/office/drawing/2014/main" id="{A88DBAD4-0C36-0B47-AD1E-DE11910B526F}"/>
              </a:ext>
            </a:extLst>
          </p:cNvPr>
          <p:cNvSpPr/>
          <p:nvPr/>
        </p:nvSpPr>
        <p:spPr bwMode="auto">
          <a:xfrm>
            <a:off x="6840538" y="1392601"/>
            <a:ext cx="695622" cy="695622"/>
          </a:xfrm>
          <a:prstGeom prst="ellipse">
            <a:avLst/>
          </a:prstGeom>
          <a:solidFill>
            <a:schemeClr val="accent3"/>
          </a:solidFill>
          <a:ln w="9525">
            <a:noFill/>
            <a:round/>
            <a:headEnd/>
            <a:tailEnd/>
          </a:ln>
        </p:spPr>
        <p:txBody>
          <a:bodyPr vert="horz" wrap="square" lIns="0" tIns="0" rIns="0" bIns="0" numCol="1" rtlCol="0" anchor="ctr" anchorCtr="0" compatLnSpc="1">
            <a:prstTxWarp prst="textNoShape">
              <a:avLst/>
            </a:prstTxWarp>
          </a:bodyPr>
          <a:lstStyle/>
          <a:p>
            <a:pPr algn="ctr"/>
            <a:r>
              <a:rPr lang="en-US" sz="2667" b="1" dirty="0">
                <a:solidFill>
                  <a:schemeClr val="bg1"/>
                </a:solidFill>
              </a:rPr>
              <a:t>01</a:t>
            </a:r>
          </a:p>
        </p:txBody>
      </p:sp>
      <p:sp>
        <p:nvSpPr>
          <p:cNvPr id="60" name="Oval 59">
            <a:extLst>
              <a:ext uri="{FF2B5EF4-FFF2-40B4-BE49-F238E27FC236}">
                <a16:creationId xmlns:a16="http://schemas.microsoft.com/office/drawing/2014/main" id="{473FA0DA-2798-1B4A-AD4A-A20283572597}"/>
              </a:ext>
            </a:extLst>
          </p:cNvPr>
          <p:cNvSpPr/>
          <p:nvPr/>
        </p:nvSpPr>
        <p:spPr bwMode="auto">
          <a:xfrm>
            <a:off x="6877267" y="2594163"/>
            <a:ext cx="695622" cy="695622"/>
          </a:xfrm>
          <a:prstGeom prst="ellipse">
            <a:avLst/>
          </a:prstGeom>
          <a:solidFill>
            <a:schemeClr val="accent2"/>
          </a:solidFill>
          <a:ln w="9525">
            <a:noFill/>
            <a:round/>
            <a:headEnd/>
            <a:tailEnd/>
          </a:ln>
        </p:spPr>
        <p:txBody>
          <a:bodyPr vert="horz" wrap="square" lIns="0" tIns="0" rIns="0" bIns="0" numCol="1" rtlCol="0" anchor="ctr" anchorCtr="0" compatLnSpc="1">
            <a:prstTxWarp prst="textNoShape">
              <a:avLst/>
            </a:prstTxWarp>
          </a:bodyPr>
          <a:lstStyle/>
          <a:p>
            <a:pPr algn="ctr"/>
            <a:r>
              <a:rPr lang="en-US" sz="2667" b="1" dirty="0">
                <a:solidFill>
                  <a:schemeClr val="bg1"/>
                </a:solidFill>
              </a:rPr>
              <a:t>02</a:t>
            </a:r>
          </a:p>
        </p:txBody>
      </p:sp>
      <p:sp>
        <p:nvSpPr>
          <p:cNvPr id="61" name="Oval 60">
            <a:extLst>
              <a:ext uri="{FF2B5EF4-FFF2-40B4-BE49-F238E27FC236}">
                <a16:creationId xmlns:a16="http://schemas.microsoft.com/office/drawing/2014/main" id="{C684571F-B0A8-7647-9432-252929135E59}"/>
              </a:ext>
            </a:extLst>
          </p:cNvPr>
          <p:cNvSpPr/>
          <p:nvPr/>
        </p:nvSpPr>
        <p:spPr bwMode="auto">
          <a:xfrm>
            <a:off x="6840538" y="4291327"/>
            <a:ext cx="695622" cy="695622"/>
          </a:xfrm>
          <a:prstGeom prst="ellipse">
            <a:avLst/>
          </a:prstGeom>
          <a:solidFill>
            <a:schemeClr val="accent1"/>
          </a:solidFill>
          <a:ln w="9525">
            <a:noFill/>
            <a:round/>
            <a:headEnd/>
            <a:tailEnd/>
          </a:ln>
        </p:spPr>
        <p:txBody>
          <a:bodyPr vert="horz" wrap="square" lIns="0" tIns="0" rIns="0" bIns="0" numCol="1" rtlCol="0" anchor="ctr" anchorCtr="0" compatLnSpc="1">
            <a:prstTxWarp prst="textNoShape">
              <a:avLst/>
            </a:prstTxWarp>
          </a:bodyPr>
          <a:lstStyle/>
          <a:p>
            <a:pPr algn="ctr"/>
            <a:r>
              <a:rPr lang="en-US" sz="2667" b="1" dirty="0">
                <a:solidFill>
                  <a:schemeClr val="bg1"/>
                </a:solidFill>
              </a:rPr>
              <a:t>03</a:t>
            </a:r>
          </a:p>
        </p:txBody>
      </p:sp>
      <p:sp>
        <p:nvSpPr>
          <p:cNvPr id="18" name="Text Placeholder 9">
            <a:extLst>
              <a:ext uri="{FF2B5EF4-FFF2-40B4-BE49-F238E27FC236}">
                <a16:creationId xmlns:a16="http://schemas.microsoft.com/office/drawing/2014/main" id="{6F1603C8-F177-2740-AE6A-8B7AF811463F}"/>
              </a:ext>
            </a:extLst>
          </p:cNvPr>
          <p:cNvSpPr txBox="1">
            <a:spLocks/>
          </p:cNvSpPr>
          <p:nvPr/>
        </p:nvSpPr>
        <p:spPr>
          <a:xfrm>
            <a:off x="8100699" y="1411395"/>
            <a:ext cx="3396217" cy="966557"/>
          </a:xfrm>
          <a:prstGeom prst="rect">
            <a:avLst/>
          </a:prstGeom>
        </p:spPr>
        <p:txBody>
          <a:bodyPr/>
          <a:lstStyle>
            <a:lvl1pPr marL="0" marR="0" indent="0" algn="l" defTabSz="914400" rtl="0" eaLnBrk="1" fontAlgn="auto" latinLnBrk="0" hangingPunct="1">
              <a:lnSpc>
                <a:spcPct val="100000"/>
              </a:lnSpc>
              <a:spcBef>
                <a:spcPts val="250"/>
              </a:spcBef>
              <a:spcAft>
                <a:spcPts val="0"/>
              </a:spcAft>
              <a:buClr>
                <a:schemeClr val="accent3"/>
              </a:buClr>
              <a:buSzTx/>
              <a:buFontTx/>
              <a:buNone/>
              <a:tabLst/>
              <a:defRPr sz="1400" kern="1200">
                <a:solidFill>
                  <a:schemeClr val="accent1"/>
                </a:solidFill>
                <a:latin typeface="+mj-lt"/>
                <a:ea typeface="+mn-ea"/>
                <a:cs typeface="+mn-cs"/>
              </a:defRPr>
            </a:lvl1pPr>
            <a:lvl2pPr marL="0" indent="-137160" algn="l" defTabSz="914400" rtl="0" eaLnBrk="1" latinLnBrk="0" hangingPunct="1">
              <a:lnSpc>
                <a:spcPct val="100000"/>
              </a:lnSpc>
              <a:spcBef>
                <a:spcPts val="400"/>
              </a:spcBef>
              <a:spcAft>
                <a:spcPts val="100"/>
              </a:spcAft>
              <a:buClr>
                <a:schemeClr val="accent3"/>
              </a:buClr>
              <a:buFont typeface="Arial" panose="020B0604020202020204" pitchFamily="34" charset="0"/>
              <a:buChar char="•"/>
              <a:tabLst/>
              <a:defRPr sz="1400" kern="1200" baseline="0">
                <a:solidFill>
                  <a:schemeClr val="accent1"/>
                </a:solidFill>
                <a:latin typeface="+mj-lt"/>
                <a:ea typeface="+mn-ea"/>
                <a:cs typeface="+mn-cs"/>
              </a:defRPr>
            </a:lvl2pPr>
            <a:lvl3pPr marL="320040" indent="-182880" algn="l" defTabSz="914400" rtl="0" eaLnBrk="1" latinLnBrk="0" hangingPunct="1">
              <a:lnSpc>
                <a:spcPct val="90000"/>
              </a:lnSpc>
              <a:spcBef>
                <a:spcPts val="400"/>
              </a:spcBef>
              <a:spcAft>
                <a:spcPts val="200"/>
              </a:spcAft>
              <a:buClr>
                <a:schemeClr val="accent1"/>
              </a:buClr>
              <a:buFont typeface="System Font Regular"/>
              <a:buChar char="—"/>
              <a:defRPr sz="1250" kern="1200" baseline="0">
                <a:solidFill>
                  <a:schemeClr val="accent1"/>
                </a:solidFill>
                <a:latin typeface="+mj-lt"/>
                <a:ea typeface="+mn-ea"/>
                <a:cs typeface="+mn-cs"/>
              </a:defRPr>
            </a:lvl3pPr>
            <a:lvl4pPr marL="502920" marR="0" indent="-182880" algn="l" defTabSz="914400" rtl="0" eaLnBrk="1" fontAlgn="auto" latinLnBrk="0" hangingPunct="1">
              <a:lnSpc>
                <a:spcPct val="100000"/>
              </a:lnSpc>
              <a:spcBef>
                <a:spcPts val="100"/>
              </a:spcBef>
              <a:spcAft>
                <a:spcPts val="300"/>
              </a:spcAft>
              <a:buClr>
                <a:srgbClr val="9EC3E1"/>
              </a:buClr>
              <a:buSzTx/>
              <a:buFont typeface="Courier New" panose="02070309020205020404" pitchFamily="49" charset="0"/>
              <a:buChar char="o"/>
              <a:tabLst/>
              <a:defRPr sz="1250" b="0" i="0" kern="0" cap="none" spc="0" baseline="0">
                <a:solidFill>
                  <a:schemeClr val="accent1"/>
                </a:solidFill>
                <a:latin typeface="+mj-lt"/>
                <a:ea typeface="+mn-ea"/>
                <a:cs typeface="+mn-cs"/>
              </a:defRPr>
            </a:lvl4pPr>
            <a:lvl5pPr marL="0" indent="0" algn="l" defTabSz="914400" rtl="0" eaLnBrk="1" latinLnBrk="0" hangingPunct="1">
              <a:lnSpc>
                <a:spcPct val="100000"/>
              </a:lnSpc>
              <a:spcBef>
                <a:spcPts val="1200"/>
              </a:spcBef>
              <a:spcAft>
                <a:spcPts val="300"/>
              </a:spcAft>
              <a:buFont typeface="Calibri Light" panose="020F0302020204030204" pitchFamily="34" charset="0"/>
              <a:buChar char="​"/>
              <a:tabLst/>
              <a:defRPr sz="1800" b="1" i="0" kern="1200" cap="all" spc="200" baseline="0">
                <a:solidFill>
                  <a:schemeClr val="accent2"/>
                </a:solidFill>
                <a:latin typeface="+mn-lt"/>
                <a:ea typeface="+mn-ea"/>
                <a:cs typeface="+mn-cs"/>
              </a:defRPr>
            </a:lvl5pPr>
            <a:lvl6pPr marL="0" marR="0" indent="0" algn="l" defTabSz="914400" rtl="0" eaLnBrk="1" fontAlgn="auto" latinLnBrk="0" hangingPunct="1">
              <a:lnSpc>
                <a:spcPct val="100000"/>
              </a:lnSpc>
              <a:spcBef>
                <a:spcPts val="1200"/>
              </a:spcBef>
              <a:spcAft>
                <a:spcPts val="0"/>
              </a:spcAft>
              <a:buClrTx/>
              <a:buSzTx/>
              <a:buFont typeface="Berlingske Serif Text Office"/>
              <a:buNone/>
              <a:tabLst/>
              <a:defRPr sz="1700" b="1" kern="1200" cap="none" spc="0" baseline="0">
                <a:solidFill>
                  <a:schemeClr val="accent3"/>
                </a:solidFill>
                <a:latin typeface="+mn-lt"/>
                <a:ea typeface="+mn-ea"/>
                <a:cs typeface="+mn-cs"/>
              </a:defRPr>
            </a:lvl6pPr>
            <a:lvl7pPr marL="0" marR="0" indent="0" algn="l" defTabSz="914400" rtl="0" eaLnBrk="1" fontAlgn="auto" latinLnBrk="0" hangingPunct="1">
              <a:lnSpc>
                <a:spcPct val="90000"/>
              </a:lnSpc>
              <a:spcBef>
                <a:spcPts val="1200"/>
              </a:spcBef>
              <a:spcAft>
                <a:spcPts val="0"/>
              </a:spcAft>
              <a:buClrTx/>
              <a:buSzTx/>
              <a:buFont typeface="Calibri Light" panose="020F0302020204030204" pitchFamily="34" charset="0"/>
              <a:buChar char="​"/>
              <a:tabLst/>
              <a:defRPr sz="1400" b="1" i="0" kern="1200" cap="all" spc="180" baseline="0">
                <a:solidFill>
                  <a:schemeClr val="accent1"/>
                </a:solidFill>
                <a:latin typeface="+mn-lt"/>
                <a:ea typeface="+mn-ea"/>
                <a:cs typeface="+mn-cs"/>
              </a:defRPr>
            </a:lvl7pPr>
            <a:lvl8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1" i="0" kern="1200" spc="0" baseline="0">
                <a:solidFill>
                  <a:srgbClr val="990000"/>
                </a:solidFill>
                <a:latin typeface="+mn-lt"/>
                <a:ea typeface="+mn-ea"/>
                <a:cs typeface="+mn-cs"/>
              </a:defRPr>
            </a:lvl8pPr>
            <a:lvl9pPr marL="0" indent="0" algn="l" defTabSz="914400" rtl="0" eaLnBrk="1" latinLnBrk="0" hangingPunct="1">
              <a:lnSpc>
                <a:spcPct val="74000"/>
              </a:lnSpc>
              <a:spcBef>
                <a:spcPts val="300"/>
              </a:spcBef>
              <a:spcAft>
                <a:spcPts val="300"/>
              </a:spcAft>
              <a:buFont typeface="Calibri Light" panose="020F0302020204030204" pitchFamily="34" charset="0"/>
              <a:buChar char="​"/>
              <a:defRPr sz="1100" kern="1200" cap="none" baseline="0">
                <a:solidFill>
                  <a:schemeClr val="accent1"/>
                </a:solidFill>
                <a:latin typeface="+mn-lt"/>
                <a:ea typeface="+mn-ea"/>
                <a:cs typeface="+mn-cs"/>
              </a:defRPr>
            </a:lvl9pPr>
          </a:lstStyle>
          <a:p>
            <a:pPr lvl="5"/>
            <a:r>
              <a:rPr lang="en-US" dirty="0">
                <a:latin typeface="+mj-lt"/>
              </a:rPr>
              <a:t>Create an account</a:t>
            </a:r>
          </a:p>
          <a:p>
            <a:r>
              <a:rPr lang="en-US" dirty="0"/>
              <a:t>Visit join.wellthy.com/</a:t>
            </a:r>
            <a:r>
              <a:rPr lang="en-US" dirty="0" err="1"/>
              <a:t>uphs</a:t>
            </a:r>
            <a:r>
              <a:rPr lang="en-US" dirty="0"/>
              <a:t> and click 'GET STARTED.' Enter your Penn Medicine SSO credentials to create your account</a:t>
            </a:r>
          </a:p>
        </p:txBody>
      </p:sp>
      <p:sp>
        <p:nvSpPr>
          <p:cNvPr id="19" name="Text Placeholder 9">
            <a:extLst>
              <a:ext uri="{FF2B5EF4-FFF2-40B4-BE49-F238E27FC236}">
                <a16:creationId xmlns:a16="http://schemas.microsoft.com/office/drawing/2014/main" id="{BFE15EAF-44F6-9347-BB66-B583B6F10EA4}"/>
              </a:ext>
            </a:extLst>
          </p:cNvPr>
          <p:cNvSpPr txBox="1">
            <a:spLocks/>
          </p:cNvSpPr>
          <p:nvPr/>
        </p:nvSpPr>
        <p:spPr>
          <a:xfrm>
            <a:off x="8174157" y="2692085"/>
            <a:ext cx="3396217" cy="966557"/>
          </a:xfrm>
          <a:prstGeom prst="rect">
            <a:avLst/>
          </a:prstGeom>
        </p:spPr>
        <p:txBody>
          <a:bodyPr/>
          <a:lstStyle>
            <a:lvl1pPr marL="0" marR="0" indent="0" algn="l" defTabSz="914400" rtl="0" eaLnBrk="1" fontAlgn="auto" latinLnBrk="0" hangingPunct="1">
              <a:lnSpc>
                <a:spcPct val="100000"/>
              </a:lnSpc>
              <a:spcBef>
                <a:spcPts val="250"/>
              </a:spcBef>
              <a:spcAft>
                <a:spcPts val="0"/>
              </a:spcAft>
              <a:buClr>
                <a:schemeClr val="accent3"/>
              </a:buClr>
              <a:buSzTx/>
              <a:buFontTx/>
              <a:buNone/>
              <a:tabLst/>
              <a:defRPr sz="1400" kern="1200">
                <a:solidFill>
                  <a:schemeClr val="accent1"/>
                </a:solidFill>
                <a:latin typeface="+mj-lt"/>
                <a:ea typeface="+mn-ea"/>
                <a:cs typeface="+mn-cs"/>
              </a:defRPr>
            </a:lvl1pPr>
            <a:lvl2pPr marL="0" indent="-137160" algn="l" defTabSz="914400" rtl="0" eaLnBrk="1" latinLnBrk="0" hangingPunct="1">
              <a:lnSpc>
                <a:spcPct val="100000"/>
              </a:lnSpc>
              <a:spcBef>
                <a:spcPts val="400"/>
              </a:spcBef>
              <a:spcAft>
                <a:spcPts val="100"/>
              </a:spcAft>
              <a:buClr>
                <a:schemeClr val="accent3"/>
              </a:buClr>
              <a:buFont typeface="Arial" panose="020B0604020202020204" pitchFamily="34" charset="0"/>
              <a:buChar char="•"/>
              <a:tabLst/>
              <a:defRPr sz="1400" kern="1200" baseline="0">
                <a:solidFill>
                  <a:schemeClr val="accent1"/>
                </a:solidFill>
                <a:latin typeface="+mj-lt"/>
                <a:ea typeface="+mn-ea"/>
                <a:cs typeface="+mn-cs"/>
              </a:defRPr>
            </a:lvl2pPr>
            <a:lvl3pPr marL="320040" indent="-182880" algn="l" defTabSz="914400" rtl="0" eaLnBrk="1" latinLnBrk="0" hangingPunct="1">
              <a:lnSpc>
                <a:spcPct val="90000"/>
              </a:lnSpc>
              <a:spcBef>
                <a:spcPts val="400"/>
              </a:spcBef>
              <a:spcAft>
                <a:spcPts val="200"/>
              </a:spcAft>
              <a:buClr>
                <a:schemeClr val="accent1"/>
              </a:buClr>
              <a:buFont typeface="System Font Regular"/>
              <a:buChar char="—"/>
              <a:defRPr sz="1250" kern="1200" baseline="0">
                <a:solidFill>
                  <a:schemeClr val="accent1"/>
                </a:solidFill>
                <a:latin typeface="+mj-lt"/>
                <a:ea typeface="+mn-ea"/>
                <a:cs typeface="+mn-cs"/>
              </a:defRPr>
            </a:lvl3pPr>
            <a:lvl4pPr marL="502920" marR="0" indent="-182880" algn="l" defTabSz="914400" rtl="0" eaLnBrk="1" fontAlgn="auto" latinLnBrk="0" hangingPunct="1">
              <a:lnSpc>
                <a:spcPct val="100000"/>
              </a:lnSpc>
              <a:spcBef>
                <a:spcPts val="100"/>
              </a:spcBef>
              <a:spcAft>
                <a:spcPts val="300"/>
              </a:spcAft>
              <a:buClr>
                <a:srgbClr val="9EC3E1"/>
              </a:buClr>
              <a:buSzTx/>
              <a:buFont typeface="Courier New" panose="02070309020205020404" pitchFamily="49" charset="0"/>
              <a:buChar char="o"/>
              <a:tabLst/>
              <a:defRPr sz="1250" b="0" i="0" kern="0" cap="none" spc="0" baseline="0">
                <a:solidFill>
                  <a:schemeClr val="accent1"/>
                </a:solidFill>
                <a:latin typeface="+mj-lt"/>
                <a:ea typeface="+mn-ea"/>
                <a:cs typeface="+mn-cs"/>
              </a:defRPr>
            </a:lvl4pPr>
            <a:lvl5pPr marL="0" indent="0" algn="l" defTabSz="914400" rtl="0" eaLnBrk="1" latinLnBrk="0" hangingPunct="1">
              <a:lnSpc>
                <a:spcPct val="100000"/>
              </a:lnSpc>
              <a:spcBef>
                <a:spcPts val="1200"/>
              </a:spcBef>
              <a:spcAft>
                <a:spcPts val="300"/>
              </a:spcAft>
              <a:buFont typeface="Calibri Light" panose="020F0302020204030204" pitchFamily="34" charset="0"/>
              <a:buChar char="​"/>
              <a:tabLst/>
              <a:defRPr sz="1800" b="1" i="0" kern="1200" cap="all" spc="200" baseline="0">
                <a:solidFill>
                  <a:schemeClr val="accent2"/>
                </a:solidFill>
                <a:latin typeface="+mn-lt"/>
                <a:ea typeface="+mn-ea"/>
                <a:cs typeface="+mn-cs"/>
              </a:defRPr>
            </a:lvl5pPr>
            <a:lvl6pPr marL="0" marR="0" indent="0" algn="l" defTabSz="914400" rtl="0" eaLnBrk="1" fontAlgn="auto" latinLnBrk="0" hangingPunct="1">
              <a:lnSpc>
                <a:spcPct val="100000"/>
              </a:lnSpc>
              <a:spcBef>
                <a:spcPts val="1200"/>
              </a:spcBef>
              <a:spcAft>
                <a:spcPts val="0"/>
              </a:spcAft>
              <a:buClrTx/>
              <a:buSzTx/>
              <a:buFont typeface="Berlingske Serif Text Office"/>
              <a:buNone/>
              <a:tabLst/>
              <a:defRPr sz="1700" b="1" kern="1200" cap="none" spc="0" baseline="0">
                <a:solidFill>
                  <a:schemeClr val="accent3"/>
                </a:solidFill>
                <a:latin typeface="+mn-lt"/>
                <a:ea typeface="+mn-ea"/>
                <a:cs typeface="+mn-cs"/>
              </a:defRPr>
            </a:lvl6pPr>
            <a:lvl7pPr marL="0" marR="0" indent="0" algn="l" defTabSz="914400" rtl="0" eaLnBrk="1" fontAlgn="auto" latinLnBrk="0" hangingPunct="1">
              <a:lnSpc>
                <a:spcPct val="90000"/>
              </a:lnSpc>
              <a:spcBef>
                <a:spcPts val="1200"/>
              </a:spcBef>
              <a:spcAft>
                <a:spcPts val="0"/>
              </a:spcAft>
              <a:buClrTx/>
              <a:buSzTx/>
              <a:buFont typeface="Calibri Light" panose="020F0302020204030204" pitchFamily="34" charset="0"/>
              <a:buChar char="​"/>
              <a:tabLst/>
              <a:defRPr sz="1400" b="1" i="0" kern="1200" cap="all" spc="180" baseline="0">
                <a:solidFill>
                  <a:schemeClr val="accent1"/>
                </a:solidFill>
                <a:latin typeface="+mn-lt"/>
                <a:ea typeface="+mn-ea"/>
                <a:cs typeface="+mn-cs"/>
              </a:defRPr>
            </a:lvl7pPr>
            <a:lvl8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1" i="0" kern="1200" spc="0" baseline="0">
                <a:solidFill>
                  <a:srgbClr val="990000"/>
                </a:solidFill>
                <a:latin typeface="+mn-lt"/>
                <a:ea typeface="+mn-ea"/>
                <a:cs typeface="+mn-cs"/>
              </a:defRPr>
            </a:lvl8pPr>
            <a:lvl9pPr marL="0" indent="0" algn="l" defTabSz="914400" rtl="0" eaLnBrk="1" latinLnBrk="0" hangingPunct="1">
              <a:lnSpc>
                <a:spcPct val="74000"/>
              </a:lnSpc>
              <a:spcBef>
                <a:spcPts val="300"/>
              </a:spcBef>
              <a:spcAft>
                <a:spcPts val="300"/>
              </a:spcAft>
              <a:buFont typeface="Calibri Light" panose="020F0302020204030204" pitchFamily="34" charset="0"/>
              <a:buChar char="​"/>
              <a:defRPr sz="1100" kern="1200" cap="none" baseline="0">
                <a:solidFill>
                  <a:schemeClr val="accent1"/>
                </a:solidFill>
                <a:latin typeface="+mn-lt"/>
                <a:ea typeface="+mn-ea"/>
                <a:cs typeface="+mn-cs"/>
              </a:defRPr>
            </a:lvl9pPr>
          </a:lstStyle>
          <a:p>
            <a:pPr lvl="5"/>
            <a:r>
              <a:rPr lang="en-US" dirty="0">
                <a:solidFill>
                  <a:schemeClr val="accent2"/>
                </a:solidFill>
                <a:latin typeface="+mj-lt"/>
              </a:rPr>
              <a:t>Confirm your eligibility</a:t>
            </a:r>
          </a:p>
          <a:p>
            <a:r>
              <a:rPr lang="en-US" dirty="0"/>
              <a:t>To verify you have sponsored access to Wellthy's services as a covered benefit, you will need to confirm your eligibility  during the onboarding process</a:t>
            </a:r>
          </a:p>
        </p:txBody>
      </p:sp>
      <p:sp>
        <p:nvSpPr>
          <p:cNvPr id="20" name="Text Placeholder 9">
            <a:extLst>
              <a:ext uri="{FF2B5EF4-FFF2-40B4-BE49-F238E27FC236}">
                <a16:creationId xmlns:a16="http://schemas.microsoft.com/office/drawing/2014/main" id="{8BCBFCF6-0521-9A4B-AB5A-4D8F5063AF6F}"/>
              </a:ext>
            </a:extLst>
          </p:cNvPr>
          <p:cNvSpPr txBox="1">
            <a:spLocks/>
          </p:cNvSpPr>
          <p:nvPr/>
        </p:nvSpPr>
        <p:spPr>
          <a:xfrm>
            <a:off x="8101410" y="4291327"/>
            <a:ext cx="3730588" cy="966557"/>
          </a:xfrm>
          <a:prstGeom prst="rect">
            <a:avLst/>
          </a:prstGeom>
        </p:spPr>
        <p:txBody>
          <a:bodyPr/>
          <a:lstStyle>
            <a:lvl1pPr marL="0" marR="0" indent="0" algn="l" defTabSz="914400" rtl="0" eaLnBrk="1" fontAlgn="auto" latinLnBrk="0" hangingPunct="1">
              <a:lnSpc>
                <a:spcPct val="100000"/>
              </a:lnSpc>
              <a:spcBef>
                <a:spcPts val="250"/>
              </a:spcBef>
              <a:spcAft>
                <a:spcPts val="0"/>
              </a:spcAft>
              <a:buClr>
                <a:schemeClr val="accent3"/>
              </a:buClr>
              <a:buSzTx/>
              <a:buFontTx/>
              <a:buNone/>
              <a:tabLst/>
              <a:defRPr sz="1400" kern="1200">
                <a:solidFill>
                  <a:schemeClr val="accent1"/>
                </a:solidFill>
                <a:latin typeface="+mj-lt"/>
                <a:ea typeface="+mn-ea"/>
                <a:cs typeface="+mn-cs"/>
              </a:defRPr>
            </a:lvl1pPr>
            <a:lvl2pPr marL="0" indent="-137160" algn="l" defTabSz="914400" rtl="0" eaLnBrk="1" latinLnBrk="0" hangingPunct="1">
              <a:lnSpc>
                <a:spcPct val="100000"/>
              </a:lnSpc>
              <a:spcBef>
                <a:spcPts val="400"/>
              </a:spcBef>
              <a:spcAft>
                <a:spcPts val="100"/>
              </a:spcAft>
              <a:buClr>
                <a:schemeClr val="accent3"/>
              </a:buClr>
              <a:buFont typeface="Arial" panose="020B0604020202020204" pitchFamily="34" charset="0"/>
              <a:buChar char="•"/>
              <a:tabLst/>
              <a:defRPr sz="1400" kern="1200" baseline="0">
                <a:solidFill>
                  <a:schemeClr val="accent1"/>
                </a:solidFill>
                <a:latin typeface="+mj-lt"/>
                <a:ea typeface="+mn-ea"/>
                <a:cs typeface="+mn-cs"/>
              </a:defRPr>
            </a:lvl2pPr>
            <a:lvl3pPr marL="320040" indent="-182880" algn="l" defTabSz="914400" rtl="0" eaLnBrk="1" latinLnBrk="0" hangingPunct="1">
              <a:lnSpc>
                <a:spcPct val="90000"/>
              </a:lnSpc>
              <a:spcBef>
                <a:spcPts val="400"/>
              </a:spcBef>
              <a:spcAft>
                <a:spcPts val="200"/>
              </a:spcAft>
              <a:buClr>
                <a:schemeClr val="accent1"/>
              </a:buClr>
              <a:buFont typeface="System Font Regular"/>
              <a:buChar char="—"/>
              <a:defRPr sz="1250" kern="1200" baseline="0">
                <a:solidFill>
                  <a:schemeClr val="accent1"/>
                </a:solidFill>
                <a:latin typeface="+mj-lt"/>
                <a:ea typeface="+mn-ea"/>
                <a:cs typeface="+mn-cs"/>
              </a:defRPr>
            </a:lvl3pPr>
            <a:lvl4pPr marL="502920" marR="0" indent="-182880" algn="l" defTabSz="914400" rtl="0" eaLnBrk="1" fontAlgn="auto" latinLnBrk="0" hangingPunct="1">
              <a:lnSpc>
                <a:spcPct val="100000"/>
              </a:lnSpc>
              <a:spcBef>
                <a:spcPts val="100"/>
              </a:spcBef>
              <a:spcAft>
                <a:spcPts val="300"/>
              </a:spcAft>
              <a:buClr>
                <a:srgbClr val="9EC3E1"/>
              </a:buClr>
              <a:buSzTx/>
              <a:buFont typeface="Courier New" panose="02070309020205020404" pitchFamily="49" charset="0"/>
              <a:buChar char="o"/>
              <a:tabLst/>
              <a:defRPr sz="1250" b="0" i="0" kern="0" cap="none" spc="0" baseline="0">
                <a:solidFill>
                  <a:schemeClr val="accent1"/>
                </a:solidFill>
                <a:latin typeface="+mj-lt"/>
                <a:ea typeface="+mn-ea"/>
                <a:cs typeface="+mn-cs"/>
              </a:defRPr>
            </a:lvl4pPr>
            <a:lvl5pPr marL="0" indent="0" algn="l" defTabSz="914400" rtl="0" eaLnBrk="1" latinLnBrk="0" hangingPunct="1">
              <a:lnSpc>
                <a:spcPct val="100000"/>
              </a:lnSpc>
              <a:spcBef>
                <a:spcPts val="1200"/>
              </a:spcBef>
              <a:spcAft>
                <a:spcPts val="300"/>
              </a:spcAft>
              <a:buFont typeface="Calibri Light" panose="020F0302020204030204" pitchFamily="34" charset="0"/>
              <a:buChar char="​"/>
              <a:tabLst/>
              <a:defRPr sz="1800" b="1" i="0" kern="1200" cap="all" spc="200" baseline="0">
                <a:solidFill>
                  <a:schemeClr val="accent2"/>
                </a:solidFill>
                <a:latin typeface="+mn-lt"/>
                <a:ea typeface="+mn-ea"/>
                <a:cs typeface="+mn-cs"/>
              </a:defRPr>
            </a:lvl5pPr>
            <a:lvl6pPr marL="0" marR="0" indent="0" algn="l" defTabSz="914400" rtl="0" eaLnBrk="1" fontAlgn="auto" latinLnBrk="0" hangingPunct="1">
              <a:lnSpc>
                <a:spcPct val="100000"/>
              </a:lnSpc>
              <a:spcBef>
                <a:spcPts val="1200"/>
              </a:spcBef>
              <a:spcAft>
                <a:spcPts val="0"/>
              </a:spcAft>
              <a:buClrTx/>
              <a:buSzTx/>
              <a:buFont typeface="Berlingske Serif Text Office"/>
              <a:buNone/>
              <a:tabLst/>
              <a:defRPr sz="1700" b="1" kern="1200" cap="none" spc="0" baseline="0">
                <a:solidFill>
                  <a:schemeClr val="accent3"/>
                </a:solidFill>
                <a:latin typeface="+mn-lt"/>
                <a:ea typeface="+mn-ea"/>
                <a:cs typeface="+mn-cs"/>
              </a:defRPr>
            </a:lvl6pPr>
            <a:lvl7pPr marL="0" marR="0" indent="0" algn="l" defTabSz="914400" rtl="0" eaLnBrk="1" fontAlgn="auto" latinLnBrk="0" hangingPunct="1">
              <a:lnSpc>
                <a:spcPct val="90000"/>
              </a:lnSpc>
              <a:spcBef>
                <a:spcPts val="1200"/>
              </a:spcBef>
              <a:spcAft>
                <a:spcPts val="0"/>
              </a:spcAft>
              <a:buClrTx/>
              <a:buSzTx/>
              <a:buFont typeface="Calibri Light" panose="020F0302020204030204" pitchFamily="34" charset="0"/>
              <a:buChar char="​"/>
              <a:tabLst/>
              <a:defRPr sz="1400" b="1" i="0" kern="1200" cap="all" spc="180" baseline="0">
                <a:solidFill>
                  <a:schemeClr val="accent1"/>
                </a:solidFill>
                <a:latin typeface="+mn-lt"/>
                <a:ea typeface="+mn-ea"/>
                <a:cs typeface="+mn-cs"/>
              </a:defRPr>
            </a:lvl7pPr>
            <a:lvl8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1" i="0" kern="1200" spc="0" baseline="0">
                <a:solidFill>
                  <a:srgbClr val="990000"/>
                </a:solidFill>
                <a:latin typeface="+mn-lt"/>
                <a:ea typeface="+mn-ea"/>
                <a:cs typeface="+mn-cs"/>
              </a:defRPr>
            </a:lvl8pPr>
            <a:lvl9pPr marL="0" indent="0" algn="l" defTabSz="914400" rtl="0" eaLnBrk="1" latinLnBrk="0" hangingPunct="1">
              <a:lnSpc>
                <a:spcPct val="74000"/>
              </a:lnSpc>
              <a:spcBef>
                <a:spcPts val="300"/>
              </a:spcBef>
              <a:spcAft>
                <a:spcPts val="300"/>
              </a:spcAft>
              <a:buFont typeface="Calibri Light" panose="020F0302020204030204" pitchFamily="34" charset="0"/>
              <a:buChar char="​"/>
              <a:defRPr sz="1100" kern="1200" cap="none" baseline="0">
                <a:solidFill>
                  <a:schemeClr val="accent1"/>
                </a:solidFill>
                <a:latin typeface="+mn-lt"/>
                <a:ea typeface="+mn-ea"/>
                <a:cs typeface="+mn-cs"/>
              </a:defRPr>
            </a:lvl9pPr>
          </a:lstStyle>
          <a:p>
            <a:pPr lvl="5"/>
            <a:r>
              <a:rPr lang="en-US" dirty="0">
                <a:solidFill>
                  <a:schemeClr val="accent1"/>
                </a:solidFill>
                <a:latin typeface="+mj-lt"/>
              </a:rPr>
              <a:t>Start a Care Project or explore Wellthy Community</a:t>
            </a:r>
          </a:p>
          <a:p>
            <a:r>
              <a:rPr lang="en-US" dirty="0"/>
              <a:t>We'll ask for a bit of information on who you're caring for so we can match you with the best-fit expert on our team. As a final step, let us know if you're ready to start working with a Care Coordinator, or simply choose your Wellthy Community display name to connect with other family caregivers</a:t>
            </a:r>
          </a:p>
        </p:txBody>
      </p:sp>
      <p:grpSp>
        <p:nvGrpSpPr>
          <p:cNvPr id="16" name="Graphic 1">
            <a:extLst>
              <a:ext uri="{FF2B5EF4-FFF2-40B4-BE49-F238E27FC236}">
                <a16:creationId xmlns:a16="http://schemas.microsoft.com/office/drawing/2014/main" id="{1E6ABF41-A414-F6D0-D6FC-4661AB8300B8}"/>
              </a:ext>
            </a:extLst>
          </p:cNvPr>
          <p:cNvGrpSpPr/>
          <p:nvPr/>
        </p:nvGrpSpPr>
        <p:grpSpPr>
          <a:xfrm>
            <a:off x="2190239" y="4832940"/>
            <a:ext cx="941406" cy="1044358"/>
            <a:chOff x="4665180" y="2368749"/>
            <a:chExt cx="932895" cy="953349"/>
          </a:xfrm>
          <a:solidFill>
            <a:schemeClr val="bg1"/>
          </a:solidFill>
        </p:grpSpPr>
        <p:sp>
          <p:nvSpPr>
            <p:cNvPr id="17" name="Freeform 16">
              <a:extLst>
                <a:ext uri="{FF2B5EF4-FFF2-40B4-BE49-F238E27FC236}">
                  <a16:creationId xmlns:a16="http://schemas.microsoft.com/office/drawing/2014/main" id="{EA2224E0-A617-64E9-9B41-6F73386584A2}"/>
                </a:ext>
              </a:extLst>
            </p:cNvPr>
            <p:cNvSpPr/>
            <p:nvPr/>
          </p:nvSpPr>
          <p:spPr>
            <a:xfrm>
              <a:off x="4813922" y="2368749"/>
              <a:ext cx="625548" cy="551078"/>
            </a:xfrm>
            <a:custGeom>
              <a:avLst/>
              <a:gdLst>
                <a:gd name="connsiteX0" fmla="*/ 297880 w 625548"/>
                <a:gd name="connsiteY0" fmla="*/ 551079 h 551078"/>
                <a:gd name="connsiteX1" fmla="*/ 327668 w 625548"/>
                <a:gd name="connsiteY1" fmla="*/ 551079 h 551078"/>
                <a:gd name="connsiteX2" fmla="*/ 327668 w 625548"/>
                <a:gd name="connsiteY2" fmla="*/ 357457 h 551078"/>
                <a:gd name="connsiteX3" fmla="*/ 297880 w 625548"/>
                <a:gd name="connsiteY3" fmla="*/ 357457 h 551078"/>
                <a:gd name="connsiteX4" fmla="*/ 297880 w 625548"/>
                <a:gd name="connsiteY4" fmla="*/ 551079 h 551078"/>
                <a:gd name="connsiteX5" fmla="*/ 412663 w 625548"/>
                <a:gd name="connsiteY5" fmla="*/ 108627 h 551078"/>
                <a:gd name="connsiteX6" fmla="*/ 402139 w 625548"/>
                <a:gd name="connsiteY6" fmla="*/ 104258 h 551078"/>
                <a:gd name="connsiteX7" fmla="*/ 351764 w 625548"/>
                <a:gd name="connsiteY7" fmla="*/ 104258 h 551078"/>
                <a:gd name="connsiteX8" fmla="*/ 372351 w 625548"/>
                <a:gd name="connsiteY8" fmla="*/ 59576 h 551078"/>
                <a:gd name="connsiteX9" fmla="*/ 312774 w 625548"/>
                <a:gd name="connsiteY9" fmla="*/ 0 h 551078"/>
                <a:gd name="connsiteX10" fmla="*/ 253198 w 625548"/>
                <a:gd name="connsiteY10" fmla="*/ 59576 h 551078"/>
                <a:gd name="connsiteX11" fmla="*/ 273785 w 625548"/>
                <a:gd name="connsiteY11" fmla="*/ 104258 h 551078"/>
                <a:gd name="connsiteX12" fmla="*/ 223410 w 625548"/>
                <a:gd name="connsiteY12" fmla="*/ 104258 h 551078"/>
                <a:gd name="connsiteX13" fmla="*/ 212885 w 625548"/>
                <a:gd name="connsiteY13" fmla="*/ 108627 h 551078"/>
                <a:gd name="connsiteX14" fmla="*/ 183097 w 625548"/>
                <a:gd name="connsiteY14" fmla="*/ 138415 h 551078"/>
                <a:gd name="connsiteX15" fmla="*/ 178728 w 625548"/>
                <a:gd name="connsiteY15" fmla="*/ 148940 h 551078"/>
                <a:gd name="connsiteX16" fmla="*/ 178728 w 625548"/>
                <a:gd name="connsiteY16" fmla="*/ 312774 h 551078"/>
                <a:gd name="connsiteX17" fmla="*/ 193622 w 625548"/>
                <a:gd name="connsiteY17" fmla="*/ 327668 h 551078"/>
                <a:gd name="connsiteX18" fmla="*/ 238304 w 625548"/>
                <a:gd name="connsiteY18" fmla="*/ 327668 h 551078"/>
                <a:gd name="connsiteX19" fmla="*/ 238304 w 625548"/>
                <a:gd name="connsiteY19" fmla="*/ 551079 h 551078"/>
                <a:gd name="connsiteX20" fmla="*/ 268092 w 625548"/>
                <a:gd name="connsiteY20" fmla="*/ 551079 h 551078"/>
                <a:gd name="connsiteX21" fmla="*/ 268092 w 625548"/>
                <a:gd name="connsiteY21" fmla="*/ 178728 h 551078"/>
                <a:gd name="connsiteX22" fmla="*/ 238304 w 625548"/>
                <a:gd name="connsiteY22" fmla="*/ 178728 h 551078"/>
                <a:gd name="connsiteX23" fmla="*/ 238304 w 625548"/>
                <a:gd name="connsiteY23" fmla="*/ 297880 h 551078"/>
                <a:gd name="connsiteX24" fmla="*/ 208516 w 625548"/>
                <a:gd name="connsiteY24" fmla="*/ 297880 h 551078"/>
                <a:gd name="connsiteX25" fmla="*/ 208516 w 625548"/>
                <a:gd name="connsiteY25" fmla="*/ 155096 h 551078"/>
                <a:gd name="connsiteX26" fmla="*/ 229566 w 625548"/>
                <a:gd name="connsiteY26" fmla="*/ 134046 h 551078"/>
                <a:gd name="connsiteX27" fmla="*/ 395982 w 625548"/>
                <a:gd name="connsiteY27" fmla="*/ 134046 h 551078"/>
                <a:gd name="connsiteX28" fmla="*/ 417033 w 625548"/>
                <a:gd name="connsiteY28" fmla="*/ 155096 h 551078"/>
                <a:gd name="connsiteX29" fmla="*/ 417033 w 625548"/>
                <a:gd name="connsiteY29" fmla="*/ 297880 h 551078"/>
                <a:gd name="connsiteX30" fmla="*/ 387245 w 625548"/>
                <a:gd name="connsiteY30" fmla="*/ 297880 h 551078"/>
                <a:gd name="connsiteX31" fmla="*/ 387245 w 625548"/>
                <a:gd name="connsiteY31" fmla="*/ 178728 h 551078"/>
                <a:gd name="connsiteX32" fmla="*/ 357457 w 625548"/>
                <a:gd name="connsiteY32" fmla="*/ 178728 h 551078"/>
                <a:gd name="connsiteX33" fmla="*/ 357457 w 625548"/>
                <a:gd name="connsiteY33" fmla="*/ 551079 h 551078"/>
                <a:gd name="connsiteX34" fmla="*/ 387245 w 625548"/>
                <a:gd name="connsiteY34" fmla="*/ 551079 h 551078"/>
                <a:gd name="connsiteX35" fmla="*/ 387245 w 625548"/>
                <a:gd name="connsiteY35" fmla="*/ 327668 h 551078"/>
                <a:gd name="connsiteX36" fmla="*/ 431927 w 625548"/>
                <a:gd name="connsiteY36" fmla="*/ 327668 h 551078"/>
                <a:gd name="connsiteX37" fmla="*/ 446821 w 625548"/>
                <a:gd name="connsiteY37" fmla="*/ 312774 h 551078"/>
                <a:gd name="connsiteX38" fmla="*/ 446821 w 625548"/>
                <a:gd name="connsiteY38" fmla="*/ 148940 h 551078"/>
                <a:gd name="connsiteX39" fmla="*/ 442452 w 625548"/>
                <a:gd name="connsiteY39" fmla="*/ 138415 h 551078"/>
                <a:gd name="connsiteX40" fmla="*/ 412663 w 625548"/>
                <a:gd name="connsiteY40" fmla="*/ 108627 h 551078"/>
                <a:gd name="connsiteX41" fmla="*/ 312774 w 625548"/>
                <a:gd name="connsiteY41" fmla="*/ 89364 h 551078"/>
                <a:gd name="connsiteX42" fmla="*/ 282986 w 625548"/>
                <a:gd name="connsiteY42" fmla="*/ 59576 h 551078"/>
                <a:gd name="connsiteX43" fmla="*/ 312774 w 625548"/>
                <a:gd name="connsiteY43" fmla="*/ 29788 h 551078"/>
                <a:gd name="connsiteX44" fmla="*/ 342563 w 625548"/>
                <a:gd name="connsiteY44" fmla="*/ 59576 h 551078"/>
                <a:gd name="connsiteX45" fmla="*/ 312774 w 625548"/>
                <a:gd name="connsiteY45" fmla="*/ 89364 h 551078"/>
                <a:gd name="connsiteX46" fmla="*/ 134046 w 625548"/>
                <a:gd name="connsiteY46" fmla="*/ 0 h 551078"/>
                <a:gd name="connsiteX47" fmla="*/ 74470 w 625548"/>
                <a:gd name="connsiteY47" fmla="*/ 59576 h 551078"/>
                <a:gd name="connsiteX48" fmla="*/ 95057 w 625548"/>
                <a:gd name="connsiteY48" fmla="*/ 104258 h 551078"/>
                <a:gd name="connsiteX49" fmla="*/ 44682 w 625548"/>
                <a:gd name="connsiteY49" fmla="*/ 104258 h 551078"/>
                <a:gd name="connsiteX50" fmla="*/ 34157 w 625548"/>
                <a:gd name="connsiteY50" fmla="*/ 108627 h 551078"/>
                <a:gd name="connsiteX51" fmla="*/ 4369 w 625548"/>
                <a:gd name="connsiteY51" fmla="*/ 138415 h 551078"/>
                <a:gd name="connsiteX52" fmla="*/ 0 w 625548"/>
                <a:gd name="connsiteY52" fmla="*/ 148940 h 551078"/>
                <a:gd name="connsiteX53" fmla="*/ 0 w 625548"/>
                <a:gd name="connsiteY53" fmla="*/ 312774 h 551078"/>
                <a:gd name="connsiteX54" fmla="*/ 14894 w 625548"/>
                <a:gd name="connsiteY54" fmla="*/ 327668 h 551078"/>
                <a:gd name="connsiteX55" fmla="*/ 59576 w 625548"/>
                <a:gd name="connsiteY55" fmla="*/ 327668 h 551078"/>
                <a:gd name="connsiteX56" fmla="*/ 59576 w 625548"/>
                <a:gd name="connsiteY56" fmla="*/ 551079 h 551078"/>
                <a:gd name="connsiteX57" fmla="*/ 89364 w 625548"/>
                <a:gd name="connsiteY57" fmla="*/ 551079 h 551078"/>
                <a:gd name="connsiteX58" fmla="*/ 89364 w 625548"/>
                <a:gd name="connsiteY58" fmla="*/ 178728 h 551078"/>
                <a:gd name="connsiteX59" fmla="*/ 59576 w 625548"/>
                <a:gd name="connsiteY59" fmla="*/ 178728 h 551078"/>
                <a:gd name="connsiteX60" fmla="*/ 59576 w 625548"/>
                <a:gd name="connsiteY60" fmla="*/ 297880 h 551078"/>
                <a:gd name="connsiteX61" fmla="*/ 29788 w 625548"/>
                <a:gd name="connsiteY61" fmla="*/ 297880 h 551078"/>
                <a:gd name="connsiteX62" fmla="*/ 29788 w 625548"/>
                <a:gd name="connsiteY62" fmla="*/ 155096 h 551078"/>
                <a:gd name="connsiteX63" fmla="*/ 50838 w 625548"/>
                <a:gd name="connsiteY63" fmla="*/ 134046 h 551078"/>
                <a:gd name="connsiteX64" fmla="*/ 163834 w 625548"/>
                <a:gd name="connsiteY64" fmla="*/ 134046 h 551078"/>
                <a:gd name="connsiteX65" fmla="*/ 163834 w 625548"/>
                <a:gd name="connsiteY65" fmla="*/ 110878 h 551078"/>
                <a:gd name="connsiteX66" fmla="*/ 193622 w 625548"/>
                <a:gd name="connsiteY66" fmla="*/ 59576 h 551078"/>
                <a:gd name="connsiteX67" fmla="*/ 134046 w 625548"/>
                <a:gd name="connsiteY67" fmla="*/ 0 h 551078"/>
                <a:gd name="connsiteX68" fmla="*/ 134046 w 625548"/>
                <a:gd name="connsiteY68" fmla="*/ 89364 h 551078"/>
                <a:gd name="connsiteX69" fmla="*/ 104258 w 625548"/>
                <a:gd name="connsiteY69" fmla="*/ 59576 h 551078"/>
                <a:gd name="connsiteX70" fmla="*/ 134046 w 625548"/>
                <a:gd name="connsiteY70" fmla="*/ 29788 h 551078"/>
                <a:gd name="connsiteX71" fmla="*/ 163834 w 625548"/>
                <a:gd name="connsiteY71" fmla="*/ 59576 h 551078"/>
                <a:gd name="connsiteX72" fmla="*/ 134046 w 625548"/>
                <a:gd name="connsiteY72" fmla="*/ 89364 h 551078"/>
                <a:gd name="connsiteX73" fmla="*/ 119152 w 625548"/>
                <a:gd name="connsiteY73" fmla="*/ 551079 h 551078"/>
                <a:gd name="connsiteX74" fmla="*/ 148940 w 625548"/>
                <a:gd name="connsiteY74" fmla="*/ 551079 h 551078"/>
                <a:gd name="connsiteX75" fmla="*/ 148940 w 625548"/>
                <a:gd name="connsiteY75" fmla="*/ 357457 h 551078"/>
                <a:gd name="connsiteX76" fmla="*/ 119152 w 625548"/>
                <a:gd name="connsiteY76" fmla="*/ 357457 h 551078"/>
                <a:gd name="connsiteX77" fmla="*/ 119152 w 625548"/>
                <a:gd name="connsiteY77" fmla="*/ 551079 h 551078"/>
                <a:gd name="connsiteX78" fmla="*/ 476609 w 625548"/>
                <a:gd name="connsiteY78" fmla="*/ 521291 h 551078"/>
                <a:gd name="connsiteX79" fmla="*/ 506397 w 625548"/>
                <a:gd name="connsiteY79" fmla="*/ 521291 h 551078"/>
                <a:gd name="connsiteX80" fmla="*/ 506397 w 625548"/>
                <a:gd name="connsiteY80" fmla="*/ 357457 h 551078"/>
                <a:gd name="connsiteX81" fmla="*/ 476609 w 625548"/>
                <a:gd name="connsiteY81" fmla="*/ 357457 h 551078"/>
                <a:gd name="connsiteX82" fmla="*/ 476609 w 625548"/>
                <a:gd name="connsiteY82" fmla="*/ 521291 h 551078"/>
                <a:gd name="connsiteX83" fmla="*/ 621180 w 625548"/>
                <a:gd name="connsiteY83" fmla="*/ 138415 h 551078"/>
                <a:gd name="connsiteX84" fmla="*/ 591392 w 625548"/>
                <a:gd name="connsiteY84" fmla="*/ 108627 h 551078"/>
                <a:gd name="connsiteX85" fmla="*/ 580867 w 625548"/>
                <a:gd name="connsiteY85" fmla="*/ 104258 h 551078"/>
                <a:gd name="connsiteX86" fmla="*/ 530492 w 625548"/>
                <a:gd name="connsiteY86" fmla="*/ 104258 h 551078"/>
                <a:gd name="connsiteX87" fmla="*/ 551079 w 625548"/>
                <a:gd name="connsiteY87" fmla="*/ 59576 h 551078"/>
                <a:gd name="connsiteX88" fmla="*/ 491503 w 625548"/>
                <a:gd name="connsiteY88" fmla="*/ 0 h 551078"/>
                <a:gd name="connsiteX89" fmla="*/ 431927 w 625548"/>
                <a:gd name="connsiteY89" fmla="*/ 59576 h 551078"/>
                <a:gd name="connsiteX90" fmla="*/ 461715 w 625548"/>
                <a:gd name="connsiteY90" fmla="*/ 110878 h 551078"/>
                <a:gd name="connsiteX91" fmla="*/ 461715 w 625548"/>
                <a:gd name="connsiteY91" fmla="*/ 134046 h 551078"/>
                <a:gd name="connsiteX92" fmla="*/ 574711 w 625548"/>
                <a:gd name="connsiteY92" fmla="*/ 134046 h 551078"/>
                <a:gd name="connsiteX93" fmla="*/ 595761 w 625548"/>
                <a:gd name="connsiteY93" fmla="*/ 155096 h 551078"/>
                <a:gd name="connsiteX94" fmla="*/ 595761 w 625548"/>
                <a:gd name="connsiteY94" fmla="*/ 297880 h 551078"/>
                <a:gd name="connsiteX95" fmla="*/ 565973 w 625548"/>
                <a:gd name="connsiteY95" fmla="*/ 297880 h 551078"/>
                <a:gd name="connsiteX96" fmla="*/ 565973 w 625548"/>
                <a:gd name="connsiteY96" fmla="*/ 178728 h 551078"/>
                <a:gd name="connsiteX97" fmla="*/ 536185 w 625548"/>
                <a:gd name="connsiteY97" fmla="*/ 178728 h 551078"/>
                <a:gd name="connsiteX98" fmla="*/ 536185 w 625548"/>
                <a:gd name="connsiteY98" fmla="*/ 521291 h 551078"/>
                <a:gd name="connsiteX99" fmla="*/ 565973 w 625548"/>
                <a:gd name="connsiteY99" fmla="*/ 521291 h 551078"/>
                <a:gd name="connsiteX100" fmla="*/ 565973 w 625548"/>
                <a:gd name="connsiteY100" fmla="*/ 327668 h 551078"/>
                <a:gd name="connsiteX101" fmla="*/ 610655 w 625548"/>
                <a:gd name="connsiteY101" fmla="*/ 327668 h 551078"/>
                <a:gd name="connsiteX102" fmla="*/ 625549 w 625548"/>
                <a:gd name="connsiteY102" fmla="*/ 312774 h 551078"/>
                <a:gd name="connsiteX103" fmla="*/ 625549 w 625548"/>
                <a:gd name="connsiteY103" fmla="*/ 148940 h 551078"/>
                <a:gd name="connsiteX104" fmla="*/ 621180 w 625548"/>
                <a:gd name="connsiteY104" fmla="*/ 138415 h 551078"/>
                <a:gd name="connsiteX105" fmla="*/ 491503 w 625548"/>
                <a:gd name="connsiteY105" fmla="*/ 89364 h 551078"/>
                <a:gd name="connsiteX106" fmla="*/ 461715 w 625548"/>
                <a:gd name="connsiteY106" fmla="*/ 59576 h 551078"/>
                <a:gd name="connsiteX107" fmla="*/ 491503 w 625548"/>
                <a:gd name="connsiteY107" fmla="*/ 29788 h 551078"/>
                <a:gd name="connsiteX108" fmla="*/ 521291 w 625548"/>
                <a:gd name="connsiteY108" fmla="*/ 59576 h 551078"/>
                <a:gd name="connsiteX109" fmla="*/ 491503 w 625548"/>
                <a:gd name="connsiteY109" fmla="*/ 89364 h 551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625548" h="551078">
                  <a:moveTo>
                    <a:pt x="297880" y="551079"/>
                  </a:moveTo>
                  <a:lnTo>
                    <a:pt x="327668" y="551079"/>
                  </a:lnTo>
                  <a:lnTo>
                    <a:pt x="327668" y="357457"/>
                  </a:lnTo>
                  <a:lnTo>
                    <a:pt x="297880" y="357457"/>
                  </a:lnTo>
                  <a:lnTo>
                    <a:pt x="297880" y="551079"/>
                  </a:lnTo>
                  <a:close/>
                  <a:moveTo>
                    <a:pt x="412663" y="108627"/>
                  </a:moveTo>
                  <a:lnTo>
                    <a:pt x="402139" y="104258"/>
                  </a:lnTo>
                  <a:lnTo>
                    <a:pt x="351764" y="104258"/>
                  </a:lnTo>
                  <a:cubicBezTo>
                    <a:pt x="364274" y="93336"/>
                    <a:pt x="372351" y="77449"/>
                    <a:pt x="372351" y="59576"/>
                  </a:cubicBezTo>
                  <a:cubicBezTo>
                    <a:pt x="372351" y="26743"/>
                    <a:pt x="345608" y="0"/>
                    <a:pt x="312774" y="0"/>
                  </a:cubicBezTo>
                  <a:cubicBezTo>
                    <a:pt x="279941" y="0"/>
                    <a:pt x="253198" y="26743"/>
                    <a:pt x="253198" y="59576"/>
                  </a:cubicBezTo>
                  <a:cubicBezTo>
                    <a:pt x="253198" y="77449"/>
                    <a:pt x="261274" y="93336"/>
                    <a:pt x="273785" y="104258"/>
                  </a:cubicBezTo>
                  <a:lnTo>
                    <a:pt x="223410" y="104258"/>
                  </a:lnTo>
                  <a:lnTo>
                    <a:pt x="212885" y="108627"/>
                  </a:lnTo>
                  <a:lnTo>
                    <a:pt x="183097" y="138415"/>
                  </a:lnTo>
                  <a:lnTo>
                    <a:pt x="178728" y="148940"/>
                  </a:lnTo>
                  <a:lnTo>
                    <a:pt x="178728" y="312774"/>
                  </a:lnTo>
                  <a:lnTo>
                    <a:pt x="193622" y="327668"/>
                  </a:lnTo>
                  <a:lnTo>
                    <a:pt x="238304" y="327668"/>
                  </a:lnTo>
                  <a:lnTo>
                    <a:pt x="238304" y="551079"/>
                  </a:lnTo>
                  <a:lnTo>
                    <a:pt x="268092" y="551079"/>
                  </a:lnTo>
                  <a:lnTo>
                    <a:pt x="268092" y="178728"/>
                  </a:lnTo>
                  <a:lnTo>
                    <a:pt x="238304" y="178728"/>
                  </a:lnTo>
                  <a:lnTo>
                    <a:pt x="238304" y="297880"/>
                  </a:lnTo>
                  <a:lnTo>
                    <a:pt x="208516" y="297880"/>
                  </a:lnTo>
                  <a:lnTo>
                    <a:pt x="208516" y="155096"/>
                  </a:lnTo>
                  <a:lnTo>
                    <a:pt x="229566" y="134046"/>
                  </a:lnTo>
                  <a:lnTo>
                    <a:pt x="395982" y="134046"/>
                  </a:lnTo>
                  <a:lnTo>
                    <a:pt x="417033" y="155096"/>
                  </a:lnTo>
                  <a:lnTo>
                    <a:pt x="417033" y="297880"/>
                  </a:lnTo>
                  <a:lnTo>
                    <a:pt x="387245" y="297880"/>
                  </a:lnTo>
                  <a:lnTo>
                    <a:pt x="387245" y="178728"/>
                  </a:lnTo>
                  <a:lnTo>
                    <a:pt x="357457" y="178728"/>
                  </a:lnTo>
                  <a:lnTo>
                    <a:pt x="357457" y="551079"/>
                  </a:lnTo>
                  <a:lnTo>
                    <a:pt x="387245" y="551079"/>
                  </a:lnTo>
                  <a:lnTo>
                    <a:pt x="387245" y="327668"/>
                  </a:lnTo>
                  <a:lnTo>
                    <a:pt x="431927" y="327668"/>
                  </a:lnTo>
                  <a:lnTo>
                    <a:pt x="446821" y="312774"/>
                  </a:lnTo>
                  <a:lnTo>
                    <a:pt x="446821" y="148940"/>
                  </a:lnTo>
                  <a:lnTo>
                    <a:pt x="442452" y="138415"/>
                  </a:lnTo>
                  <a:lnTo>
                    <a:pt x="412663" y="108627"/>
                  </a:lnTo>
                  <a:close/>
                  <a:moveTo>
                    <a:pt x="312774" y="89364"/>
                  </a:moveTo>
                  <a:cubicBezTo>
                    <a:pt x="296358" y="89364"/>
                    <a:pt x="282986" y="75993"/>
                    <a:pt x="282986" y="59576"/>
                  </a:cubicBezTo>
                  <a:cubicBezTo>
                    <a:pt x="282986" y="43159"/>
                    <a:pt x="296358" y="29788"/>
                    <a:pt x="312774" y="29788"/>
                  </a:cubicBezTo>
                  <a:cubicBezTo>
                    <a:pt x="329191" y="29788"/>
                    <a:pt x="342563" y="43159"/>
                    <a:pt x="342563" y="59576"/>
                  </a:cubicBezTo>
                  <a:cubicBezTo>
                    <a:pt x="342563" y="75993"/>
                    <a:pt x="329191" y="89364"/>
                    <a:pt x="312774" y="89364"/>
                  </a:cubicBezTo>
                  <a:close/>
                  <a:moveTo>
                    <a:pt x="134046" y="0"/>
                  </a:moveTo>
                  <a:cubicBezTo>
                    <a:pt x="101213" y="0"/>
                    <a:pt x="74470" y="26743"/>
                    <a:pt x="74470" y="59576"/>
                  </a:cubicBezTo>
                  <a:cubicBezTo>
                    <a:pt x="74470" y="77449"/>
                    <a:pt x="82546" y="93336"/>
                    <a:pt x="95057" y="104258"/>
                  </a:cubicBezTo>
                  <a:lnTo>
                    <a:pt x="44682" y="104258"/>
                  </a:lnTo>
                  <a:lnTo>
                    <a:pt x="34157" y="108627"/>
                  </a:lnTo>
                  <a:lnTo>
                    <a:pt x="4369" y="138415"/>
                  </a:lnTo>
                  <a:lnTo>
                    <a:pt x="0" y="148940"/>
                  </a:lnTo>
                  <a:lnTo>
                    <a:pt x="0" y="312774"/>
                  </a:lnTo>
                  <a:lnTo>
                    <a:pt x="14894" y="327668"/>
                  </a:lnTo>
                  <a:lnTo>
                    <a:pt x="59576" y="327668"/>
                  </a:lnTo>
                  <a:lnTo>
                    <a:pt x="59576" y="551079"/>
                  </a:lnTo>
                  <a:lnTo>
                    <a:pt x="89364" y="551079"/>
                  </a:lnTo>
                  <a:lnTo>
                    <a:pt x="89364" y="178728"/>
                  </a:lnTo>
                  <a:lnTo>
                    <a:pt x="59576" y="178728"/>
                  </a:lnTo>
                  <a:lnTo>
                    <a:pt x="59576" y="297880"/>
                  </a:lnTo>
                  <a:lnTo>
                    <a:pt x="29788" y="297880"/>
                  </a:lnTo>
                  <a:lnTo>
                    <a:pt x="29788" y="155096"/>
                  </a:lnTo>
                  <a:lnTo>
                    <a:pt x="50838" y="134046"/>
                  </a:lnTo>
                  <a:lnTo>
                    <a:pt x="163834" y="134046"/>
                  </a:lnTo>
                  <a:lnTo>
                    <a:pt x="163834" y="110878"/>
                  </a:lnTo>
                  <a:cubicBezTo>
                    <a:pt x="181575" y="100551"/>
                    <a:pt x="193622" y="81553"/>
                    <a:pt x="193622" y="59576"/>
                  </a:cubicBezTo>
                  <a:cubicBezTo>
                    <a:pt x="193622" y="26677"/>
                    <a:pt x="166879" y="0"/>
                    <a:pt x="134046" y="0"/>
                  </a:cubicBezTo>
                  <a:close/>
                  <a:moveTo>
                    <a:pt x="134046" y="89364"/>
                  </a:moveTo>
                  <a:cubicBezTo>
                    <a:pt x="117630" y="89364"/>
                    <a:pt x="104258" y="75993"/>
                    <a:pt x="104258" y="59576"/>
                  </a:cubicBezTo>
                  <a:cubicBezTo>
                    <a:pt x="104258" y="43159"/>
                    <a:pt x="117630" y="29788"/>
                    <a:pt x="134046" y="29788"/>
                  </a:cubicBezTo>
                  <a:cubicBezTo>
                    <a:pt x="150463" y="29788"/>
                    <a:pt x="163834" y="43159"/>
                    <a:pt x="163834" y="59576"/>
                  </a:cubicBezTo>
                  <a:cubicBezTo>
                    <a:pt x="163834" y="75993"/>
                    <a:pt x="150463" y="89364"/>
                    <a:pt x="134046" y="89364"/>
                  </a:cubicBezTo>
                  <a:close/>
                  <a:moveTo>
                    <a:pt x="119152" y="551079"/>
                  </a:moveTo>
                  <a:lnTo>
                    <a:pt x="148940" y="551079"/>
                  </a:lnTo>
                  <a:lnTo>
                    <a:pt x="148940" y="357457"/>
                  </a:lnTo>
                  <a:lnTo>
                    <a:pt x="119152" y="357457"/>
                  </a:lnTo>
                  <a:lnTo>
                    <a:pt x="119152" y="551079"/>
                  </a:lnTo>
                  <a:close/>
                  <a:moveTo>
                    <a:pt x="476609" y="521291"/>
                  </a:moveTo>
                  <a:lnTo>
                    <a:pt x="506397" y="521291"/>
                  </a:lnTo>
                  <a:lnTo>
                    <a:pt x="506397" y="357457"/>
                  </a:lnTo>
                  <a:lnTo>
                    <a:pt x="476609" y="357457"/>
                  </a:lnTo>
                  <a:lnTo>
                    <a:pt x="476609" y="521291"/>
                  </a:lnTo>
                  <a:close/>
                  <a:moveTo>
                    <a:pt x="621180" y="138415"/>
                  </a:moveTo>
                  <a:lnTo>
                    <a:pt x="591392" y="108627"/>
                  </a:lnTo>
                  <a:lnTo>
                    <a:pt x="580867" y="104258"/>
                  </a:lnTo>
                  <a:lnTo>
                    <a:pt x="530492" y="104258"/>
                  </a:lnTo>
                  <a:cubicBezTo>
                    <a:pt x="543003" y="93336"/>
                    <a:pt x="551079" y="77449"/>
                    <a:pt x="551079" y="59576"/>
                  </a:cubicBezTo>
                  <a:cubicBezTo>
                    <a:pt x="551079" y="26743"/>
                    <a:pt x="524336" y="0"/>
                    <a:pt x="491503" y="0"/>
                  </a:cubicBezTo>
                  <a:cubicBezTo>
                    <a:pt x="458670" y="0"/>
                    <a:pt x="431927" y="26743"/>
                    <a:pt x="431927" y="59576"/>
                  </a:cubicBezTo>
                  <a:cubicBezTo>
                    <a:pt x="431927" y="81553"/>
                    <a:pt x="443974" y="100551"/>
                    <a:pt x="461715" y="110878"/>
                  </a:cubicBezTo>
                  <a:lnTo>
                    <a:pt x="461715" y="134046"/>
                  </a:lnTo>
                  <a:lnTo>
                    <a:pt x="574711" y="134046"/>
                  </a:lnTo>
                  <a:lnTo>
                    <a:pt x="595761" y="155096"/>
                  </a:lnTo>
                  <a:lnTo>
                    <a:pt x="595761" y="297880"/>
                  </a:lnTo>
                  <a:lnTo>
                    <a:pt x="565973" y="297880"/>
                  </a:lnTo>
                  <a:lnTo>
                    <a:pt x="565973" y="178728"/>
                  </a:lnTo>
                  <a:lnTo>
                    <a:pt x="536185" y="178728"/>
                  </a:lnTo>
                  <a:lnTo>
                    <a:pt x="536185" y="521291"/>
                  </a:lnTo>
                  <a:lnTo>
                    <a:pt x="565973" y="521291"/>
                  </a:lnTo>
                  <a:lnTo>
                    <a:pt x="565973" y="327668"/>
                  </a:lnTo>
                  <a:lnTo>
                    <a:pt x="610655" y="327668"/>
                  </a:lnTo>
                  <a:lnTo>
                    <a:pt x="625549" y="312774"/>
                  </a:lnTo>
                  <a:lnTo>
                    <a:pt x="625549" y="148940"/>
                  </a:lnTo>
                  <a:lnTo>
                    <a:pt x="621180" y="138415"/>
                  </a:lnTo>
                  <a:close/>
                  <a:moveTo>
                    <a:pt x="491503" y="89364"/>
                  </a:moveTo>
                  <a:cubicBezTo>
                    <a:pt x="475086" y="89364"/>
                    <a:pt x="461715" y="75993"/>
                    <a:pt x="461715" y="59576"/>
                  </a:cubicBezTo>
                  <a:cubicBezTo>
                    <a:pt x="461715" y="43159"/>
                    <a:pt x="475086" y="29788"/>
                    <a:pt x="491503" y="29788"/>
                  </a:cubicBezTo>
                  <a:cubicBezTo>
                    <a:pt x="507919" y="29788"/>
                    <a:pt x="521291" y="43159"/>
                    <a:pt x="521291" y="59576"/>
                  </a:cubicBezTo>
                  <a:cubicBezTo>
                    <a:pt x="521291" y="75993"/>
                    <a:pt x="507919" y="89364"/>
                    <a:pt x="491503" y="89364"/>
                  </a:cubicBezTo>
                  <a:close/>
                </a:path>
              </a:pathLst>
            </a:custGeom>
            <a:grpFill/>
            <a:ln w="6618"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B82AB71C-CDF8-0E44-925F-A31BE921B923}"/>
                </a:ext>
              </a:extLst>
            </p:cNvPr>
            <p:cNvSpPr/>
            <p:nvPr/>
          </p:nvSpPr>
          <p:spPr>
            <a:xfrm>
              <a:off x="4665180" y="2821909"/>
              <a:ext cx="932895" cy="500189"/>
            </a:xfrm>
            <a:custGeom>
              <a:avLst/>
              <a:gdLst>
                <a:gd name="connsiteX0" fmla="*/ 821819 w 932895"/>
                <a:gd name="connsiteY0" fmla="*/ 9812 h 500189"/>
                <a:gd name="connsiteX1" fmla="*/ 717760 w 932895"/>
                <a:gd name="connsiteY1" fmla="*/ 79450 h 500189"/>
                <a:gd name="connsiteX2" fmla="*/ 697570 w 932895"/>
                <a:gd name="connsiteY2" fmla="*/ 93616 h 500189"/>
                <a:gd name="connsiteX3" fmla="*/ 622372 w 932895"/>
                <a:gd name="connsiteY3" fmla="*/ 92755 h 500189"/>
                <a:gd name="connsiteX4" fmla="*/ 518312 w 932895"/>
                <a:gd name="connsiteY4" fmla="*/ 148161 h 500189"/>
                <a:gd name="connsiteX5" fmla="*/ 356994 w 932895"/>
                <a:gd name="connsiteY5" fmla="*/ 112879 h 500189"/>
                <a:gd name="connsiteX6" fmla="*/ 267894 w 932895"/>
                <a:gd name="connsiteY6" fmla="*/ 112879 h 500189"/>
                <a:gd name="connsiteX7" fmla="*/ 0 w 932895"/>
                <a:gd name="connsiteY7" fmla="*/ 372895 h 500189"/>
                <a:gd name="connsiteX8" fmla="*/ 0 w 932895"/>
                <a:gd name="connsiteY8" fmla="*/ 372895 h 500189"/>
                <a:gd name="connsiteX9" fmla="*/ 0 w 932895"/>
                <a:gd name="connsiteY9" fmla="*/ 426977 h 500189"/>
                <a:gd name="connsiteX10" fmla="*/ 331 w 932895"/>
                <a:gd name="connsiteY10" fmla="*/ 500190 h 500189"/>
                <a:gd name="connsiteX11" fmla="*/ 30119 w 932895"/>
                <a:gd name="connsiteY11" fmla="*/ 500057 h 500189"/>
                <a:gd name="connsiteX12" fmla="*/ 29854 w 932895"/>
                <a:gd name="connsiteY12" fmla="*/ 440547 h 500189"/>
                <a:gd name="connsiteX13" fmla="*/ 297682 w 932895"/>
                <a:gd name="connsiteY13" fmla="*/ 440547 h 500189"/>
                <a:gd name="connsiteX14" fmla="*/ 297682 w 932895"/>
                <a:gd name="connsiteY14" fmla="*/ 500123 h 500189"/>
                <a:gd name="connsiteX15" fmla="*/ 327470 w 932895"/>
                <a:gd name="connsiteY15" fmla="*/ 500123 h 500189"/>
                <a:gd name="connsiteX16" fmla="*/ 327470 w 932895"/>
                <a:gd name="connsiteY16" fmla="*/ 425653 h 500189"/>
                <a:gd name="connsiteX17" fmla="*/ 403992 w 932895"/>
                <a:gd name="connsiteY17" fmla="*/ 373094 h 500189"/>
                <a:gd name="connsiteX18" fmla="*/ 657323 w 932895"/>
                <a:gd name="connsiteY18" fmla="*/ 270358 h 500189"/>
                <a:gd name="connsiteX19" fmla="*/ 932564 w 932895"/>
                <a:gd name="connsiteY19" fmla="*/ 50059 h 500189"/>
                <a:gd name="connsiteX20" fmla="*/ 932896 w 932895"/>
                <a:gd name="connsiteY20" fmla="*/ 27089 h 500189"/>
                <a:gd name="connsiteX21" fmla="*/ 821819 w 932895"/>
                <a:gd name="connsiteY21" fmla="*/ 9812 h 500189"/>
                <a:gd name="connsiteX22" fmla="*/ 638193 w 932895"/>
                <a:gd name="connsiteY22" fmla="*/ 247455 h 500189"/>
                <a:gd name="connsiteX23" fmla="*/ 401212 w 932895"/>
                <a:gd name="connsiteY23" fmla="*/ 343372 h 500189"/>
                <a:gd name="connsiteX24" fmla="*/ 298543 w 932895"/>
                <a:gd name="connsiteY24" fmla="*/ 410693 h 500189"/>
                <a:gd name="connsiteX25" fmla="*/ 29854 w 932895"/>
                <a:gd name="connsiteY25" fmla="*/ 410693 h 500189"/>
                <a:gd name="connsiteX26" fmla="*/ 29854 w 932895"/>
                <a:gd name="connsiteY26" fmla="*/ 372829 h 500189"/>
                <a:gd name="connsiteX27" fmla="*/ 29854 w 932895"/>
                <a:gd name="connsiteY27" fmla="*/ 372829 h 500189"/>
                <a:gd name="connsiteX28" fmla="*/ 267960 w 932895"/>
                <a:gd name="connsiteY28" fmla="*/ 142600 h 500189"/>
                <a:gd name="connsiteX29" fmla="*/ 357324 w 932895"/>
                <a:gd name="connsiteY29" fmla="*/ 142600 h 500189"/>
                <a:gd name="connsiteX30" fmla="*/ 511428 w 932895"/>
                <a:gd name="connsiteY30" fmla="*/ 178148 h 500189"/>
                <a:gd name="connsiteX31" fmla="*/ 526851 w 932895"/>
                <a:gd name="connsiteY31" fmla="*/ 177883 h 500189"/>
                <a:gd name="connsiteX32" fmla="*/ 634419 w 932895"/>
                <a:gd name="connsiteY32" fmla="*/ 119962 h 500189"/>
                <a:gd name="connsiteX33" fmla="*/ 688634 w 932895"/>
                <a:gd name="connsiteY33" fmla="*/ 122345 h 500189"/>
                <a:gd name="connsiteX34" fmla="*/ 534861 w 932895"/>
                <a:gd name="connsiteY34" fmla="*/ 228589 h 500189"/>
                <a:gd name="connsiteX35" fmla="*/ 402006 w 932895"/>
                <a:gd name="connsiteY35" fmla="*/ 246859 h 500189"/>
                <a:gd name="connsiteX36" fmla="*/ 321314 w 932895"/>
                <a:gd name="connsiteY36" fmla="*/ 263077 h 500189"/>
                <a:gd name="connsiteX37" fmla="*/ 333693 w 932895"/>
                <a:gd name="connsiteY37" fmla="*/ 290151 h 500189"/>
                <a:gd name="connsiteX38" fmla="*/ 402006 w 932895"/>
                <a:gd name="connsiteY38" fmla="*/ 276581 h 500189"/>
                <a:gd name="connsiteX39" fmla="*/ 550616 w 932895"/>
                <a:gd name="connsiteY39" fmla="*/ 253743 h 500189"/>
                <a:gd name="connsiteX40" fmla="*/ 723122 w 932895"/>
                <a:gd name="connsiteY40" fmla="*/ 134591 h 500189"/>
                <a:gd name="connsiteX41" fmla="*/ 725174 w 932895"/>
                <a:gd name="connsiteY41" fmla="*/ 111820 h 500189"/>
                <a:gd name="connsiteX42" fmla="*/ 724445 w 932895"/>
                <a:gd name="connsiteY42" fmla="*/ 111091 h 500189"/>
                <a:gd name="connsiteX43" fmla="*/ 735037 w 932895"/>
                <a:gd name="connsiteY43" fmla="*/ 103678 h 500189"/>
                <a:gd name="connsiteX44" fmla="*/ 836779 w 932895"/>
                <a:gd name="connsiteY44" fmla="*/ 35562 h 500189"/>
                <a:gd name="connsiteX45" fmla="*/ 897812 w 932895"/>
                <a:gd name="connsiteY45" fmla="*/ 39600 h 500189"/>
                <a:gd name="connsiteX46" fmla="*/ 638193 w 932895"/>
                <a:gd name="connsiteY46" fmla="*/ 247455 h 500189"/>
                <a:gd name="connsiteX47" fmla="*/ 238106 w 932895"/>
                <a:gd name="connsiteY47" fmla="*/ 500057 h 500189"/>
                <a:gd name="connsiteX48" fmla="*/ 267894 w 932895"/>
                <a:gd name="connsiteY48" fmla="*/ 500057 h 500189"/>
                <a:gd name="connsiteX49" fmla="*/ 267894 w 932895"/>
                <a:gd name="connsiteY49" fmla="*/ 470269 h 500189"/>
                <a:gd name="connsiteX50" fmla="*/ 238106 w 932895"/>
                <a:gd name="connsiteY50" fmla="*/ 470269 h 500189"/>
                <a:gd name="connsiteX51" fmla="*/ 238106 w 932895"/>
                <a:gd name="connsiteY51" fmla="*/ 500057 h 500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32895" h="500189">
                  <a:moveTo>
                    <a:pt x="821819" y="9812"/>
                  </a:moveTo>
                  <a:cubicBezTo>
                    <a:pt x="792230" y="26825"/>
                    <a:pt x="750924" y="55951"/>
                    <a:pt x="717760" y="79450"/>
                  </a:cubicBezTo>
                  <a:lnTo>
                    <a:pt x="697570" y="93616"/>
                  </a:lnTo>
                  <a:cubicBezTo>
                    <a:pt x="677711" y="84746"/>
                    <a:pt x="650968" y="80244"/>
                    <a:pt x="622372" y="92755"/>
                  </a:cubicBezTo>
                  <a:cubicBezTo>
                    <a:pt x="587950" y="107782"/>
                    <a:pt x="555382" y="125191"/>
                    <a:pt x="518312" y="148161"/>
                  </a:cubicBezTo>
                  <a:cubicBezTo>
                    <a:pt x="471777" y="123007"/>
                    <a:pt x="420277" y="111687"/>
                    <a:pt x="356994" y="112879"/>
                  </a:cubicBezTo>
                  <a:cubicBezTo>
                    <a:pt x="357258" y="112879"/>
                    <a:pt x="267894" y="112879"/>
                    <a:pt x="267894" y="112879"/>
                  </a:cubicBezTo>
                  <a:cubicBezTo>
                    <a:pt x="120212" y="112879"/>
                    <a:pt x="0" y="229515"/>
                    <a:pt x="0" y="372895"/>
                  </a:cubicBezTo>
                  <a:lnTo>
                    <a:pt x="0" y="372895"/>
                  </a:lnTo>
                  <a:lnTo>
                    <a:pt x="0" y="426977"/>
                  </a:lnTo>
                  <a:cubicBezTo>
                    <a:pt x="0" y="427043"/>
                    <a:pt x="331" y="500190"/>
                    <a:pt x="331" y="500190"/>
                  </a:cubicBezTo>
                  <a:lnTo>
                    <a:pt x="30119" y="500057"/>
                  </a:lnTo>
                  <a:lnTo>
                    <a:pt x="29854" y="440547"/>
                  </a:lnTo>
                  <a:lnTo>
                    <a:pt x="297682" y="440547"/>
                  </a:lnTo>
                  <a:lnTo>
                    <a:pt x="297682" y="500123"/>
                  </a:lnTo>
                  <a:lnTo>
                    <a:pt x="327470" y="500123"/>
                  </a:lnTo>
                  <a:lnTo>
                    <a:pt x="327470" y="425653"/>
                  </a:lnTo>
                  <a:cubicBezTo>
                    <a:pt x="327470" y="382229"/>
                    <a:pt x="344615" y="378721"/>
                    <a:pt x="403992" y="373094"/>
                  </a:cubicBezTo>
                  <a:cubicBezTo>
                    <a:pt x="464760" y="367335"/>
                    <a:pt x="556573" y="358663"/>
                    <a:pt x="657323" y="270358"/>
                  </a:cubicBezTo>
                  <a:cubicBezTo>
                    <a:pt x="656793" y="270756"/>
                    <a:pt x="932564" y="50059"/>
                    <a:pt x="932564" y="50059"/>
                  </a:cubicBezTo>
                  <a:lnTo>
                    <a:pt x="932896" y="27089"/>
                  </a:lnTo>
                  <a:cubicBezTo>
                    <a:pt x="910852" y="8290"/>
                    <a:pt x="861206" y="-12827"/>
                    <a:pt x="821819" y="9812"/>
                  </a:cubicBezTo>
                  <a:close/>
                  <a:moveTo>
                    <a:pt x="638193" y="247455"/>
                  </a:moveTo>
                  <a:cubicBezTo>
                    <a:pt x="544195" y="329868"/>
                    <a:pt x="461583" y="337679"/>
                    <a:pt x="401212" y="343372"/>
                  </a:cubicBezTo>
                  <a:cubicBezTo>
                    <a:pt x="349778" y="348205"/>
                    <a:pt x="304897" y="352573"/>
                    <a:pt x="298543" y="410693"/>
                  </a:cubicBezTo>
                  <a:lnTo>
                    <a:pt x="29854" y="410693"/>
                  </a:lnTo>
                  <a:cubicBezTo>
                    <a:pt x="29854" y="394740"/>
                    <a:pt x="29854" y="372829"/>
                    <a:pt x="29854" y="372829"/>
                  </a:cubicBezTo>
                  <a:lnTo>
                    <a:pt x="29854" y="372829"/>
                  </a:lnTo>
                  <a:cubicBezTo>
                    <a:pt x="29854" y="245866"/>
                    <a:pt x="136628" y="142600"/>
                    <a:pt x="267960" y="142600"/>
                  </a:cubicBezTo>
                  <a:lnTo>
                    <a:pt x="357324" y="142600"/>
                  </a:lnTo>
                  <a:cubicBezTo>
                    <a:pt x="418820" y="141475"/>
                    <a:pt x="467672" y="152729"/>
                    <a:pt x="511428" y="178148"/>
                  </a:cubicBezTo>
                  <a:lnTo>
                    <a:pt x="526851" y="177883"/>
                  </a:lnTo>
                  <a:cubicBezTo>
                    <a:pt x="565907" y="153325"/>
                    <a:pt x="599071" y="135452"/>
                    <a:pt x="634419" y="119962"/>
                  </a:cubicBezTo>
                  <a:cubicBezTo>
                    <a:pt x="655602" y="110694"/>
                    <a:pt x="675196" y="115527"/>
                    <a:pt x="688634" y="122345"/>
                  </a:cubicBezTo>
                  <a:lnTo>
                    <a:pt x="534861" y="228589"/>
                  </a:lnTo>
                  <a:cubicBezTo>
                    <a:pt x="502359" y="246859"/>
                    <a:pt x="441989" y="246859"/>
                    <a:pt x="402006" y="246859"/>
                  </a:cubicBezTo>
                  <a:cubicBezTo>
                    <a:pt x="357457" y="246859"/>
                    <a:pt x="322770" y="262415"/>
                    <a:pt x="321314" y="263077"/>
                  </a:cubicBezTo>
                  <a:lnTo>
                    <a:pt x="333693" y="290151"/>
                  </a:lnTo>
                  <a:cubicBezTo>
                    <a:pt x="334090" y="289952"/>
                    <a:pt x="364209" y="276581"/>
                    <a:pt x="402006" y="276581"/>
                  </a:cubicBezTo>
                  <a:cubicBezTo>
                    <a:pt x="445100" y="276581"/>
                    <a:pt x="510170" y="276581"/>
                    <a:pt x="550616" y="253743"/>
                  </a:cubicBezTo>
                  <a:cubicBezTo>
                    <a:pt x="551741" y="253015"/>
                    <a:pt x="723122" y="134591"/>
                    <a:pt x="723122" y="134591"/>
                  </a:cubicBezTo>
                  <a:lnTo>
                    <a:pt x="725174" y="111820"/>
                  </a:lnTo>
                  <a:cubicBezTo>
                    <a:pt x="724909" y="111555"/>
                    <a:pt x="724644" y="111356"/>
                    <a:pt x="724445" y="111091"/>
                  </a:cubicBezTo>
                  <a:lnTo>
                    <a:pt x="735037" y="103678"/>
                  </a:lnTo>
                  <a:cubicBezTo>
                    <a:pt x="767737" y="80575"/>
                    <a:pt x="808381" y="51846"/>
                    <a:pt x="836779" y="35562"/>
                  </a:cubicBezTo>
                  <a:cubicBezTo>
                    <a:pt x="856175" y="24441"/>
                    <a:pt x="880733" y="30995"/>
                    <a:pt x="897812" y="39600"/>
                  </a:cubicBezTo>
                  <a:lnTo>
                    <a:pt x="638193" y="247455"/>
                  </a:lnTo>
                  <a:close/>
                  <a:moveTo>
                    <a:pt x="238106" y="500057"/>
                  </a:moveTo>
                  <a:lnTo>
                    <a:pt x="267894" y="500057"/>
                  </a:lnTo>
                  <a:lnTo>
                    <a:pt x="267894" y="470269"/>
                  </a:lnTo>
                  <a:lnTo>
                    <a:pt x="238106" y="470269"/>
                  </a:lnTo>
                  <a:lnTo>
                    <a:pt x="238106" y="500057"/>
                  </a:lnTo>
                  <a:close/>
                </a:path>
              </a:pathLst>
            </a:custGeom>
            <a:grpFill/>
            <a:ln w="6618" cap="flat">
              <a:noFill/>
              <a:prstDash val="solid"/>
              <a:miter/>
            </a:ln>
          </p:spPr>
          <p:txBody>
            <a:bodyPr rtlCol="0" anchor="ctr"/>
            <a:lstStyle/>
            <a:p>
              <a:endParaRPr lang="en-US"/>
            </a:p>
          </p:txBody>
        </p:sp>
      </p:grpSp>
      <p:grpSp>
        <p:nvGrpSpPr>
          <p:cNvPr id="22" name="Graphic 1">
            <a:extLst>
              <a:ext uri="{FF2B5EF4-FFF2-40B4-BE49-F238E27FC236}">
                <a16:creationId xmlns:a16="http://schemas.microsoft.com/office/drawing/2014/main" id="{5DCD63E3-E847-D9CA-E82B-602090807200}"/>
              </a:ext>
            </a:extLst>
          </p:cNvPr>
          <p:cNvGrpSpPr/>
          <p:nvPr/>
        </p:nvGrpSpPr>
        <p:grpSpPr>
          <a:xfrm>
            <a:off x="3861466" y="4851176"/>
            <a:ext cx="1312532" cy="1070930"/>
            <a:chOff x="8555167" y="3024285"/>
            <a:chExt cx="953217" cy="848959"/>
          </a:xfrm>
          <a:solidFill>
            <a:schemeClr val="bg1"/>
          </a:solidFill>
        </p:grpSpPr>
        <p:sp>
          <p:nvSpPr>
            <p:cNvPr id="23" name="Freeform 22">
              <a:extLst>
                <a:ext uri="{FF2B5EF4-FFF2-40B4-BE49-F238E27FC236}">
                  <a16:creationId xmlns:a16="http://schemas.microsoft.com/office/drawing/2014/main" id="{B499A1C3-9E49-23D7-6A6F-4DD3172067B7}"/>
                </a:ext>
              </a:extLst>
            </p:cNvPr>
            <p:cNvSpPr/>
            <p:nvPr/>
          </p:nvSpPr>
          <p:spPr>
            <a:xfrm>
              <a:off x="8555167" y="3024285"/>
              <a:ext cx="953217" cy="848959"/>
            </a:xfrm>
            <a:custGeom>
              <a:avLst/>
              <a:gdLst>
                <a:gd name="connsiteX0" fmla="*/ 908535 w 953217"/>
                <a:gd name="connsiteY0" fmla="*/ 0 h 848959"/>
                <a:gd name="connsiteX1" fmla="*/ 44682 w 953217"/>
                <a:gd name="connsiteY1" fmla="*/ 0 h 848959"/>
                <a:gd name="connsiteX2" fmla="*/ 13107 w 953217"/>
                <a:gd name="connsiteY2" fmla="*/ 13107 h 848959"/>
                <a:gd name="connsiteX3" fmla="*/ 0 w 953217"/>
                <a:gd name="connsiteY3" fmla="*/ 44682 h 848959"/>
                <a:gd name="connsiteX4" fmla="*/ 0 w 953217"/>
                <a:gd name="connsiteY4" fmla="*/ 670231 h 848959"/>
                <a:gd name="connsiteX5" fmla="*/ 13107 w 953217"/>
                <a:gd name="connsiteY5" fmla="*/ 701806 h 848959"/>
                <a:gd name="connsiteX6" fmla="*/ 44682 w 953217"/>
                <a:gd name="connsiteY6" fmla="*/ 714913 h 848959"/>
                <a:gd name="connsiteX7" fmla="*/ 908535 w 953217"/>
                <a:gd name="connsiteY7" fmla="*/ 714913 h 848959"/>
                <a:gd name="connsiteX8" fmla="*/ 953217 w 953217"/>
                <a:gd name="connsiteY8" fmla="*/ 670231 h 848959"/>
                <a:gd name="connsiteX9" fmla="*/ 953217 w 953217"/>
                <a:gd name="connsiteY9" fmla="*/ 44682 h 848959"/>
                <a:gd name="connsiteX10" fmla="*/ 908535 w 953217"/>
                <a:gd name="connsiteY10" fmla="*/ 0 h 848959"/>
                <a:gd name="connsiteX11" fmla="*/ 923429 w 953217"/>
                <a:gd name="connsiteY11" fmla="*/ 670231 h 848959"/>
                <a:gd name="connsiteX12" fmla="*/ 908535 w 953217"/>
                <a:gd name="connsiteY12" fmla="*/ 685125 h 848959"/>
                <a:gd name="connsiteX13" fmla="*/ 44682 w 953217"/>
                <a:gd name="connsiteY13" fmla="*/ 685125 h 848959"/>
                <a:gd name="connsiteX14" fmla="*/ 34157 w 953217"/>
                <a:gd name="connsiteY14" fmla="*/ 680756 h 848959"/>
                <a:gd name="connsiteX15" fmla="*/ 29788 w 953217"/>
                <a:gd name="connsiteY15" fmla="*/ 670231 h 848959"/>
                <a:gd name="connsiteX16" fmla="*/ 29788 w 953217"/>
                <a:gd name="connsiteY16" fmla="*/ 625549 h 848959"/>
                <a:gd name="connsiteX17" fmla="*/ 923429 w 953217"/>
                <a:gd name="connsiteY17" fmla="*/ 625549 h 848959"/>
                <a:gd name="connsiteX18" fmla="*/ 923429 w 953217"/>
                <a:gd name="connsiteY18" fmla="*/ 670231 h 848959"/>
                <a:gd name="connsiteX19" fmla="*/ 923429 w 953217"/>
                <a:gd name="connsiteY19" fmla="*/ 595761 h 848959"/>
                <a:gd name="connsiteX20" fmla="*/ 29788 w 953217"/>
                <a:gd name="connsiteY20" fmla="*/ 595761 h 848959"/>
                <a:gd name="connsiteX21" fmla="*/ 29788 w 953217"/>
                <a:gd name="connsiteY21" fmla="*/ 89364 h 848959"/>
                <a:gd name="connsiteX22" fmla="*/ 923429 w 953217"/>
                <a:gd name="connsiteY22" fmla="*/ 89364 h 848959"/>
                <a:gd name="connsiteX23" fmla="*/ 923429 w 953217"/>
                <a:gd name="connsiteY23" fmla="*/ 595761 h 848959"/>
                <a:gd name="connsiteX24" fmla="*/ 923429 w 953217"/>
                <a:gd name="connsiteY24" fmla="*/ 59576 h 848959"/>
                <a:gd name="connsiteX25" fmla="*/ 29788 w 953217"/>
                <a:gd name="connsiteY25" fmla="*/ 59576 h 848959"/>
                <a:gd name="connsiteX26" fmla="*/ 29788 w 953217"/>
                <a:gd name="connsiteY26" fmla="*/ 44682 h 848959"/>
                <a:gd name="connsiteX27" fmla="*/ 34157 w 953217"/>
                <a:gd name="connsiteY27" fmla="*/ 34157 h 848959"/>
                <a:gd name="connsiteX28" fmla="*/ 44682 w 953217"/>
                <a:gd name="connsiteY28" fmla="*/ 29788 h 848959"/>
                <a:gd name="connsiteX29" fmla="*/ 908535 w 953217"/>
                <a:gd name="connsiteY29" fmla="*/ 29788 h 848959"/>
                <a:gd name="connsiteX30" fmla="*/ 923429 w 953217"/>
                <a:gd name="connsiteY30" fmla="*/ 44682 h 848959"/>
                <a:gd name="connsiteX31" fmla="*/ 923429 w 953217"/>
                <a:gd name="connsiteY31" fmla="*/ 59576 h 848959"/>
                <a:gd name="connsiteX32" fmla="*/ 893641 w 953217"/>
                <a:gd name="connsiteY32" fmla="*/ 640443 h 848959"/>
                <a:gd name="connsiteX33" fmla="*/ 863853 w 953217"/>
                <a:gd name="connsiteY33" fmla="*/ 640443 h 848959"/>
                <a:gd name="connsiteX34" fmla="*/ 863853 w 953217"/>
                <a:gd name="connsiteY34" fmla="*/ 670231 h 848959"/>
                <a:gd name="connsiteX35" fmla="*/ 893641 w 953217"/>
                <a:gd name="connsiteY35" fmla="*/ 670231 h 848959"/>
                <a:gd name="connsiteX36" fmla="*/ 893641 w 953217"/>
                <a:gd name="connsiteY36" fmla="*/ 640443 h 848959"/>
                <a:gd name="connsiteX37" fmla="*/ 580867 w 953217"/>
                <a:gd name="connsiteY37" fmla="*/ 729807 h 848959"/>
                <a:gd name="connsiteX38" fmla="*/ 551079 w 953217"/>
                <a:gd name="connsiteY38" fmla="*/ 729807 h 848959"/>
                <a:gd name="connsiteX39" fmla="*/ 551079 w 953217"/>
                <a:gd name="connsiteY39" fmla="*/ 819171 h 848959"/>
                <a:gd name="connsiteX40" fmla="*/ 402139 w 953217"/>
                <a:gd name="connsiteY40" fmla="*/ 819171 h 848959"/>
                <a:gd name="connsiteX41" fmla="*/ 402139 w 953217"/>
                <a:gd name="connsiteY41" fmla="*/ 729807 h 848959"/>
                <a:gd name="connsiteX42" fmla="*/ 372351 w 953217"/>
                <a:gd name="connsiteY42" fmla="*/ 729807 h 848959"/>
                <a:gd name="connsiteX43" fmla="*/ 372351 w 953217"/>
                <a:gd name="connsiteY43" fmla="*/ 819171 h 848959"/>
                <a:gd name="connsiteX44" fmla="*/ 282986 w 953217"/>
                <a:gd name="connsiteY44" fmla="*/ 819171 h 848959"/>
                <a:gd name="connsiteX45" fmla="*/ 282986 w 953217"/>
                <a:gd name="connsiteY45" fmla="*/ 848959 h 848959"/>
                <a:gd name="connsiteX46" fmla="*/ 670231 w 953217"/>
                <a:gd name="connsiteY46" fmla="*/ 848959 h 848959"/>
                <a:gd name="connsiteX47" fmla="*/ 670231 w 953217"/>
                <a:gd name="connsiteY47" fmla="*/ 819171 h 848959"/>
                <a:gd name="connsiteX48" fmla="*/ 580867 w 953217"/>
                <a:gd name="connsiteY48" fmla="*/ 819171 h 848959"/>
                <a:gd name="connsiteX49" fmla="*/ 580867 w 953217"/>
                <a:gd name="connsiteY49" fmla="*/ 729807 h 848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53217" h="848959">
                  <a:moveTo>
                    <a:pt x="908535" y="0"/>
                  </a:moveTo>
                  <a:lnTo>
                    <a:pt x="44682" y="0"/>
                  </a:lnTo>
                  <a:cubicBezTo>
                    <a:pt x="32767" y="0"/>
                    <a:pt x="21580" y="4634"/>
                    <a:pt x="13107" y="13107"/>
                  </a:cubicBezTo>
                  <a:cubicBezTo>
                    <a:pt x="4633" y="21580"/>
                    <a:pt x="0" y="32767"/>
                    <a:pt x="0" y="44682"/>
                  </a:cubicBezTo>
                  <a:lnTo>
                    <a:pt x="0" y="670231"/>
                  </a:lnTo>
                  <a:cubicBezTo>
                    <a:pt x="0" y="682146"/>
                    <a:pt x="4633" y="693333"/>
                    <a:pt x="13107" y="701806"/>
                  </a:cubicBezTo>
                  <a:cubicBezTo>
                    <a:pt x="21580" y="710279"/>
                    <a:pt x="32767" y="714913"/>
                    <a:pt x="44682" y="714913"/>
                  </a:cubicBezTo>
                  <a:lnTo>
                    <a:pt x="908535" y="714913"/>
                  </a:lnTo>
                  <a:cubicBezTo>
                    <a:pt x="933160" y="714913"/>
                    <a:pt x="953217" y="694856"/>
                    <a:pt x="953217" y="670231"/>
                  </a:cubicBezTo>
                  <a:lnTo>
                    <a:pt x="953217" y="44682"/>
                  </a:lnTo>
                  <a:cubicBezTo>
                    <a:pt x="953217" y="19991"/>
                    <a:pt x="933226" y="0"/>
                    <a:pt x="908535" y="0"/>
                  </a:cubicBezTo>
                  <a:close/>
                  <a:moveTo>
                    <a:pt x="923429" y="670231"/>
                  </a:moveTo>
                  <a:cubicBezTo>
                    <a:pt x="923429" y="678439"/>
                    <a:pt x="916744" y="685125"/>
                    <a:pt x="908535" y="685125"/>
                  </a:cubicBezTo>
                  <a:lnTo>
                    <a:pt x="44682" y="685125"/>
                  </a:lnTo>
                  <a:cubicBezTo>
                    <a:pt x="40777" y="685125"/>
                    <a:pt x="37003" y="683536"/>
                    <a:pt x="34157" y="680756"/>
                  </a:cubicBezTo>
                  <a:cubicBezTo>
                    <a:pt x="31310" y="677909"/>
                    <a:pt x="29788" y="674203"/>
                    <a:pt x="29788" y="670231"/>
                  </a:cubicBezTo>
                  <a:lnTo>
                    <a:pt x="29788" y="625549"/>
                  </a:lnTo>
                  <a:lnTo>
                    <a:pt x="923429" y="625549"/>
                  </a:lnTo>
                  <a:lnTo>
                    <a:pt x="923429" y="670231"/>
                  </a:lnTo>
                  <a:close/>
                  <a:moveTo>
                    <a:pt x="923429" y="595761"/>
                  </a:moveTo>
                  <a:lnTo>
                    <a:pt x="29788" y="595761"/>
                  </a:lnTo>
                  <a:lnTo>
                    <a:pt x="29788" y="89364"/>
                  </a:lnTo>
                  <a:lnTo>
                    <a:pt x="923429" y="89364"/>
                  </a:lnTo>
                  <a:lnTo>
                    <a:pt x="923429" y="595761"/>
                  </a:lnTo>
                  <a:close/>
                  <a:moveTo>
                    <a:pt x="923429" y="59576"/>
                  </a:moveTo>
                  <a:lnTo>
                    <a:pt x="29788" y="59576"/>
                  </a:lnTo>
                  <a:lnTo>
                    <a:pt x="29788" y="44682"/>
                  </a:lnTo>
                  <a:cubicBezTo>
                    <a:pt x="29788" y="40710"/>
                    <a:pt x="31310" y="37004"/>
                    <a:pt x="34157" y="34157"/>
                  </a:cubicBezTo>
                  <a:cubicBezTo>
                    <a:pt x="37003" y="31310"/>
                    <a:pt x="40710" y="29788"/>
                    <a:pt x="44682" y="29788"/>
                  </a:cubicBezTo>
                  <a:lnTo>
                    <a:pt x="908535" y="29788"/>
                  </a:lnTo>
                  <a:cubicBezTo>
                    <a:pt x="916744" y="29788"/>
                    <a:pt x="923429" y="36474"/>
                    <a:pt x="923429" y="44682"/>
                  </a:cubicBezTo>
                  <a:lnTo>
                    <a:pt x="923429" y="59576"/>
                  </a:lnTo>
                  <a:close/>
                  <a:moveTo>
                    <a:pt x="893641" y="640443"/>
                  </a:moveTo>
                  <a:lnTo>
                    <a:pt x="863853" y="640443"/>
                  </a:lnTo>
                  <a:lnTo>
                    <a:pt x="863853" y="670231"/>
                  </a:lnTo>
                  <a:lnTo>
                    <a:pt x="893641" y="670231"/>
                  </a:lnTo>
                  <a:lnTo>
                    <a:pt x="893641" y="640443"/>
                  </a:lnTo>
                  <a:close/>
                  <a:moveTo>
                    <a:pt x="580867" y="729807"/>
                  </a:moveTo>
                  <a:lnTo>
                    <a:pt x="551079" y="729807"/>
                  </a:lnTo>
                  <a:lnTo>
                    <a:pt x="551079" y="819171"/>
                  </a:lnTo>
                  <a:lnTo>
                    <a:pt x="402139" y="819171"/>
                  </a:lnTo>
                  <a:lnTo>
                    <a:pt x="402139" y="729807"/>
                  </a:lnTo>
                  <a:lnTo>
                    <a:pt x="372351" y="729807"/>
                  </a:lnTo>
                  <a:lnTo>
                    <a:pt x="372351" y="819171"/>
                  </a:lnTo>
                  <a:lnTo>
                    <a:pt x="282986" y="819171"/>
                  </a:lnTo>
                  <a:lnTo>
                    <a:pt x="282986" y="848959"/>
                  </a:lnTo>
                  <a:lnTo>
                    <a:pt x="670231" y="848959"/>
                  </a:lnTo>
                  <a:lnTo>
                    <a:pt x="670231" y="819171"/>
                  </a:lnTo>
                  <a:lnTo>
                    <a:pt x="580867" y="819171"/>
                  </a:lnTo>
                  <a:lnTo>
                    <a:pt x="580867" y="729807"/>
                  </a:lnTo>
                  <a:close/>
                </a:path>
              </a:pathLst>
            </a:custGeom>
            <a:grpFill/>
            <a:ln w="6618"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F47D69CD-2ED0-CD64-7B5C-0BF201818599}"/>
                </a:ext>
              </a:extLst>
            </p:cNvPr>
            <p:cNvSpPr/>
            <p:nvPr/>
          </p:nvSpPr>
          <p:spPr>
            <a:xfrm>
              <a:off x="8897730" y="3173225"/>
              <a:ext cx="268092" cy="357456"/>
            </a:xfrm>
            <a:custGeom>
              <a:avLst/>
              <a:gdLst>
                <a:gd name="connsiteX0" fmla="*/ 228838 w 268092"/>
                <a:gd name="connsiteY0" fmla="*/ 128618 h 357456"/>
                <a:gd name="connsiteX1" fmla="*/ 134046 w 268092"/>
                <a:gd name="connsiteY1" fmla="*/ 89364 h 357456"/>
                <a:gd name="connsiteX2" fmla="*/ 39254 w 268092"/>
                <a:gd name="connsiteY2" fmla="*/ 128618 h 357456"/>
                <a:gd name="connsiteX3" fmla="*/ 0 w 268092"/>
                <a:gd name="connsiteY3" fmla="*/ 223410 h 357456"/>
                <a:gd name="connsiteX4" fmla="*/ 39254 w 268092"/>
                <a:gd name="connsiteY4" fmla="*/ 318203 h 357456"/>
                <a:gd name="connsiteX5" fmla="*/ 134046 w 268092"/>
                <a:gd name="connsiteY5" fmla="*/ 357457 h 357456"/>
                <a:gd name="connsiteX6" fmla="*/ 268092 w 268092"/>
                <a:gd name="connsiteY6" fmla="*/ 223410 h 357456"/>
                <a:gd name="connsiteX7" fmla="*/ 228838 w 268092"/>
                <a:gd name="connsiteY7" fmla="*/ 128618 h 357456"/>
                <a:gd name="connsiteX8" fmla="*/ 134046 w 268092"/>
                <a:gd name="connsiteY8" fmla="*/ 327668 h 357456"/>
                <a:gd name="connsiteX9" fmla="*/ 60304 w 268092"/>
                <a:gd name="connsiteY9" fmla="*/ 297152 h 357456"/>
                <a:gd name="connsiteX10" fmla="*/ 29788 w 268092"/>
                <a:gd name="connsiteY10" fmla="*/ 223410 h 357456"/>
                <a:gd name="connsiteX11" fmla="*/ 60304 w 268092"/>
                <a:gd name="connsiteY11" fmla="*/ 149668 h 357456"/>
                <a:gd name="connsiteX12" fmla="*/ 134046 w 268092"/>
                <a:gd name="connsiteY12" fmla="*/ 119152 h 357456"/>
                <a:gd name="connsiteX13" fmla="*/ 207788 w 268092"/>
                <a:gd name="connsiteY13" fmla="*/ 149668 h 357456"/>
                <a:gd name="connsiteX14" fmla="*/ 238304 w 268092"/>
                <a:gd name="connsiteY14" fmla="*/ 223410 h 357456"/>
                <a:gd name="connsiteX15" fmla="*/ 134046 w 268092"/>
                <a:gd name="connsiteY15" fmla="*/ 327668 h 357456"/>
                <a:gd name="connsiteX16" fmla="*/ 119152 w 268092"/>
                <a:gd name="connsiteY16" fmla="*/ 232148 h 357456"/>
                <a:gd name="connsiteX17" fmla="*/ 84995 w 268092"/>
                <a:gd name="connsiteY17" fmla="*/ 197991 h 357456"/>
                <a:gd name="connsiteX18" fmla="*/ 63945 w 268092"/>
                <a:gd name="connsiteY18" fmla="*/ 219042 h 357456"/>
                <a:gd name="connsiteX19" fmla="*/ 119152 w 268092"/>
                <a:gd name="connsiteY19" fmla="*/ 274249 h 357456"/>
                <a:gd name="connsiteX20" fmla="*/ 204147 w 268092"/>
                <a:gd name="connsiteY20" fmla="*/ 189254 h 357456"/>
                <a:gd name="connsiteX21" fmla="*/ 183097 w 268092"/>
                <a:gd name="connsiteY21" fmla="*/ 168203 h 357456"/>
                <a:gd name="connsiteX22" fmla="*/ 119152 w 268092"/>
                <a:gd name="connsiteY22" fmla="*/ 232148 h 357456"/>
                <a:gd name="connsiteX23" fmla="*/ 148940 w 268092"/>
                <a:gd name="connsiteY23" fmla="*/ 0 h 357456"/>
                <a:gd name="connsiteX24" fmla="*/ 119152 w 268092"/>
                <a:gd name="connsiteY24" fmla="*/ 0 h 357456"/>
                <a:gd name="connsiteX25" fmla="*/ 119152 w 268092"/>
                <a:gd name="connsiteY25" fmla="*/ 29788 h 357456"/>
                <a:gd name="connsiteX26" fmla="*/ 148940 w 268092"/>
                <a:gd name="connsiteY26" fmla="*/ 29788 h 357456"/>
                <a:gd name="connsiteX27" fmla="*/ 148940 w 268092"/>
                <a:gd name="connsiteY27" fmla="*/ 0 h 357456"/>
                <a:gd name="connsiteX28" fmla="*/ 89364 w 268092"/>
                <a:gd name="connsiteY28" fmla="*/ 0 h 357456"/>
                <a:gd name="connsiteX29" fmla="*/ 59576 w 268092"/>
                <a:gd name="connsiteY29" fmla="*/ 0 h 357456"/>
                <a:gd name="connsiteX30" fmla="*/ 59576 w 268092"/>
                <a:gd name="connsiteY30" fmla="*/ 29788 h 357456"/>
                <a:gd name="connsiteX31" fmla="*/ 89364 w 268092"/>
                <a:gd name="connsiteY31" fmla="*/ 29788 h 357456"/>
                <a:gd name="connsiteX32" fmla="*/ 89364 w 268092"/>
                <a:gd name="connsiteY32" fmla="*/ 0 h 357456"/>
                <a:gd name="connsiteX33" fmla="*/ 208516 w 268092"/>
                <a:gd name="connsiteY33" fmla="*/ 0 h 357456"/>
                <a:gd name="connsiteX34" fmla="*/ 178728 w 268092"/>
                <a:gd name="connsiteY34" fmla="*/ 0 h 357456"/>
                <a:gd name="connsiteX35" fmla="*/ 178728 w 268092"/>
                <a:gd name="connsiteY35" fmla="*/ 29788 h 357456"/>
                <a:gd name="connsiteX36" fmla="*/ 208516 w 268092"/>
                <a:gd name="connsiteY36" fmla="*/ 29788 h 357456"/>
                <a:gd name="connsiteX37" fmla="*/ 208516 w 268092"/>
                <a:gd name="connsiteY37" fmla="*/ 0 h 357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68092" h="357456">
                  <a:moveTo>
                    <a:pt x="228838" y="128618"/>
                  </a:moveTo>
                  <a:cubicBezTo>
                    <a:pt x="203485" y="103265"/>
                    <a:pt x="169858" y="89364"/>
                    <a:pt x="134046" y="89364"/>
                  </a:cubicBezTo>
                  <a:cubicBezTo>
                    <a:pt x="98234" y="89364"/>
                    <a:pt x="64607" y="103265"/>
                    <a:pt x="39254" y="128618"/>
                  </a:cubicBezTo>
                  <a:cubicBezTo>
                    <a:pt x="13967" y="153905"/>
                    <a:pt x="0" y="187599"/>
                    <a:pt x="0" y="223410"/>
                  </a:cubicBezTo>
                  <a:cubicBezTo>
                    <a:pt x="0" y="259222"/>
                    <a:pt x="13967" y="292849"/>
                    <a:pt x="39254" y="318203"/>
                  </a:cubicBezTo>
                  <a:cubicBezTo>
                    <a:pt x="64607" y="343489"/>
                    <a:pt x="98234" y="357457"/>
                    <a:pt x="134046" y="357457"/>
                  </a:cubicBezTo>
                  <a:cubicBezTo>
                    <a:pt x="207987" y="357457"/>
                    <a:pt x="268092" y="297351"/>
                    <a:pt x="268092" y="223410"/>
                  </a:cubicBezTo>
                  <a:cubicBezTo>
                    <a:pt x="268092" y="187599"/>
                    <a:pt x="254191" y="153905"/>
                    <a:pt x="228838" y="128618"/>
                  </a:cubicBezTo>
                  <a:close/>
                  <a:moveTo>
                    <a:pt x="134046" y="327668"/>
                  </a:moveTo>
                  <a:cubicBezTo>
                    <a:pt x="106178" y="327668"/>
                    <a:pt x="80030" y="316812"/>
                    <a:pt x="60304" y="297152"/>
                  </a:cubicBezTo>
                  <a:cubicBezTo>
                    <a:pt x="40644" y="277492"/>
                    <a:pt x="29788" y="251279"/>
                    <a:pt x="29788" y="223410"/>
                  </a:cubicBezTo>
                  <a:cubicBezTo>
                    <a:pt x="29788" y="195542"/>
                    <a:pt x="40644" y="169395"/>
                    <a:pt x="60304" y="149668"/>
                  </a:cubicBezTo>
                  <a:cubicBezTo>
                    <a:pt x="80030" y="129942"/>
                    <a:pt x="106178" y="119152"/>
                    <a:pt x="134046" y="119152"/>
                  </a:cubicBezTo>
                  <a:cubicBezTo>
                    <a:pt x="161914" y="119152"/>
                    <a:pt x="188062" y="130008"/>
                    <a:pt x="207788" y="149668"/>
                  </a:cubicBezTo>
                  <a:cubicBezTo>
                    <a:pt x="227448" y="169395"/>
                    <a:pt x="238304" y="195542"/>
                    <a:pt x="238304" y="223410"/>
                  </a:cubicBezTo>
                  <a:cubicBezTo>
                    <a:pt x="238304" y="280868"/>
                    <a:pt x="191570" y="327668"/>
                    <a:pt x="134046" y="327668"/>
                  </a:cubicBezTo>
                  <a:close/>
                  <a:moveTo>
                    <a:pt x="119152" y="232148"/>
                  </a:moveTo>
                  <a:lnTo>
                    <a:pt x="84995" y="197991"/>
                  </a:lnTo>
                  <a:lnTo>
                    <a:pt x="63945" y="219042"/>
                  </a:lnTo>
                  <a:lnTo>
                    <a:pt x="119152" y="274249"/>
                  </a:lnTo>
                  <a:lnTo>
                    <a:pt x="204147" y="189254"/>
                  </a:lnTo>
                  <a:lnTo>
                    <a:pt x="183097" y="168203"/>
                  </a:lnTo>
                  <a:lnTo>
                    <a:pt x="119152" y="232148"/>
                  </a:lnTo>
                  <a:close/>
                  <a:moveTo>
                    <a:pt x="148940" y="0"/>
                  </a:moveTo>
                  <a:lnTo>
                    <a:pt x="119152" y="0"/>
                  </a:lnTo>
                  <a:lnTo>
                    <a:pt x="119152" y="29788"/>
                  </a:lnTo>
                  <a:lnTo>
                    <a:pt x="148940" y="29788"/>
                  </a:lnTo>
                  <a:lnTo>
                    <a:pt x="148940" y="0"/>
                  </a:lnTo>
                  <a:close/>
                  <a:moveTo>
                    <a:pt x="89364" y="0"/>
                  </a:moveTo>
                  <a:lnTo>
                    <a:pt x="59576" y="0"/>
                  </a:lnTo>
                  <a:lnTo>
                    <a:pt x="59576" y="29788"/>
                  </a:lnTo>
                  <a:lnTo>
                    <a:pt x="89364" y="29788"/>
                  </a:lnTo>
                  <a:lnTo>
                    <a:pt x="89364" y="0"/>
                  </a:lnTo>
                  <a:close/>
                  <a:moveTo>
                    <a:pt x="208516" y="0"/>
                  </a:moveTo>
                  <a:lnTo>
                    <a:pt x="178728" y="0"/>
                  </a:lnTo>
                  <a:lnTo>
                    <a:pt x="178728" y="29788"/>
                  </a:lnTo>
                  <a:lnTo>
                    <a:pt x="208516" y="29788"/>
                  </a:lnTo>
                  <a:lnTo>
                    <a:pt x="208516" y="0"/>
                  </a:lnTo>
                  <a:close/>
                </a:path>
              </a:pathLst>
            </a:custGeom>
            <a:grpFill/>
            <a:ln w="6618" cap="flat">
              <a:noFill/>
              <a:prstDash val="solid"/>
              <a:miter/>
            </a:ln>
          </p:spPr>
          <p:txBody>
            <a:bodyPr rtlCol="0" anchor="ctr"/>
            <a:lstStyle/>
            <a:p>
              <a:endParaRPr lang="en-US"/>
            </a:p>
          </p:txBody>
        </p:sp>
      </p:grpSp>
    </p:spTree>
    <p:custDataLst>
      <p:custData r:id="rId1"/>
      <p:custData r:id="rId2"/>
    </p:custDataLst>
    <p:extLst>
      <p:ext uri="{BB962C8B-B14F-4D97-AF65-F5344CB8AC3E}">
        <p14:creationId xmlns:p14="http://schemas.microsoft.com/office/powerpoint/2010/main" val="39389970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ASTERTOPMARGIN" val="134.9291"/>
  <p:tag name="CUSTMASTERTOPMARGIN" val="134.9291"/>
  <p:tag name="GUIDESAPPLIEDTO" val="2"/>
  <p:tag name="TITLETOPMARGIN" val="56.6929"/>
  <p:tag name="TITLEBOTTOMMARGIN" val="128.126"/>
  <p:tag name="MAXCOLS" val="12"/>
  <p:tag name="MAXROWS" val="6"/>
  <p:tag name="MAXGUTTERROW" val="1 cm"/>
  <p:tag name="MAXGUTTERCOL" val="1 cm"/>
  <p:tag name="GUIDEMETRICUNIT" val="cm"/>
  <p:tag name="MASTERLEFTMARGIN" val="56.6929"/>
  <p:tag name="MASTERBOTTOMMARGIN" val="56.693"/>
  <p:tag name="MASTERRIGHTMARGIN" val="56.6929"/>
  <p:tag name="CUSTMASTERLEFTMARGIN" val="56.6929"/>
  <p:tag name="CUSTMASTERBOTTOMMARGIN" val="56.693"/>
  <p:tag name="CUSTMASTERRIGHTMARGIN" val="56.6929"/>
</p:tagLst>
</file>

<file path=ppt/tags/tag10.xml><?xml version="1.0" encoding="utf-8"?>
<p:tagLst xmlns:a="http://schemas.openxmlformats.org/drawingml/2006/main" xmlns:r="http://schemas.openxmlformats.org/officeDocument/2006/relationships" xmlns:p="http://schemas.openxmlformats.org/presentationml/2006/main">
  <p:tag name="GUIDECOLS" val="12"/>
  <p:tag name="GUIDEROWS" val="1"/>
  <p:tag name="GUTTERCOL" val="1 cm"/>
  <p:tag name="GUTTERROW" val="1 cm"/>
  <p:tag name="GUIDESAPPLIEDTO" val="2"/>
</p:tagLst>
</file>

<file path=ppt/tags/tag11.xml><?xml version="1.0" encoding="utf-8"?>
<p:tagLst xmlns:a="http://schemas.openxmlformats.org/drawingml/2006/main" xmlns:r="http://schemas.openxmlformats.org/officeDocument/2006/relationships" xmlns:p="http://schemas.openxmlformats.org/presentationml/2006/main">
  <p:tag name="GUIDECOLS" val="12"/>
  <p:tag name="GUIDEROWS" val="1"/>
  <p:tag name="GUTTERCOL" val="1 cm"/>
  <p:tag name="GUTTERROW" val="1 cm"/>
  <p:tag name="GUIDESAPPLIEDTO" val="2"/>
</p:tagLst>
</file>

<file path=ppt/tags/tag12.xml><?xml version="1.0" encoding="utf-8"?>
<p:tagLst xmlns:a="http://schemas.openxmlformats.org/drawingml/2006/main" xmlns:r="http://schemas.openxmlformats.org/officeDocument/2006/relationships" xmlns:p="http://schemas.openxmlformats.org/presentationml/2006/main">
  <p:tag name="GUIDECOLS" val="12"/>
  <p:tag name="GUIDEROWS" val="1"/>
  <p:tag name="GUTTERCOL" val="1 cm"/>
  <p:tag name="GUTTERROW" val="1 cm"/>
  <p:tag name="GUIDESAPPLIEDTO" val="2"/>
</p:tagLst>
</file>

<file path=ppt/tags/tag13.xml><?xml version="1.0" encoding="utf-8"?>
<p:tagLst xmlns:a="http://schemas.openxmlformats.org/drawingml/2006/main" xmlns:r="http://schemas.openxmlformats.org/officeDocument/2006/relationships" xmlns:p="http://schemas.openxmlformats.org/presentationml/2006/main">
  <p:tag name="GUIDECOLS" val="12"/>
  <p:tag name="GUIDEROWS" val="1"/>
  <p:tag name="GUTTERCOL" val="1 cm"/>
  <p:tag name="GUTTERROW" val="1 cm"/>
  <p:tag name="GUIDESAPPLIEDTO" val="2"/>
</p:tagLst>
</file>

<file path=ppt/tags/tag14.xml><?xml version="1.0" encoding="utf-8"?>
<p:tagLst xmlns:a="http://schemas.openxmlformats.org/drawingml/2006/main" xmlns:r="http://schemas.openxmlformats.org/officeDocument/2006/relationships" xmlns:p="http://schemas.openxmlformats.org/presentationml/2006/main">
  <p:tag name="GUIDECOLS" val="12"/>
  <p:tag name="GUIDEROWS" val="1"/>
  <p:tag name="GUTTERCOL" val="1 cm"/>
  <p:tag name="GUTTERROW" val="1 cm"/>
  <p:tag name="GUIDESAPPLIEDTO" val="2"/>
</p:tagLst>
</file>

<file path=ppt/tags/tag15.xml><?xml version="1.0" encoding="utf-8"?>
<p:tagLst xmlns:a="http://schemas.openxmlformats.org/drawingml/2006/main" xmlns:r="http://schemas.openxmlformats.org/officeDocument/2006/relationships" xmlns:p="http://schemas.openxmlformats.org/presentationml/2006/main">
  <p:tag name="GUIDECOLS" val="12"/>
  <p:tag name="GUIDEROWS" val="1"/>
  <p:tag name="GUTTERCOL" val="1 cm"/>
  <p:tag name="GUTTERROW" val="1 cm"/>
  <p:tag name="GUIDESAPPLIEDTO" val="2"/>
</p:tagLst>
</file>

<file path=ppt/tags/tag16.xml><?xml version="1.0" encoding="utf-8"?>
<p:tagLst xmlns:a="http://schemas.openxmlformats.org/drawingml/2006/main" xmlns:r="http://schemas.openxmlformats.org/officeDocument/2006/relationships" xmlns:p="http://schemas.openxmlformats.org/presentationml/2006/main">
  <p:tag name="GUIDECOLS" val="12"/>
  <p:tag name="GUIDEROWS" val="1"/>
  <p:tag name="GUTTERCOL" val="1 cm"/>
  <p:tag name="GUTTERROW" val="1 cm"/>
  <p:tag name="GUIDESAPPLIEDTO" val="2"/>
</p:tagLst>
</file>

<file path=ppt/tags/tag17.xml><?xml version="1.0" encoding="utf-8"?>
<p:tagLst xmlns:a="http://schemas.openxmlformats.org/drawingml/2006/main" xmlns:r="http://schemas.openxmlformats.org/officeDocument/2006/relationships" xmlns:p="http://schemas.openxmlformats.org/presentationml/2006/main">
  <p:tag name="MASTERTOPMARGIN" val="134.9291"/>
  <p:tag name="MASTERLEFTMARGIN" val="56.6929"/>
  <p:tag name="MASTERRIGHTMARGIN" val="56.6929"/>
  <p:tag name="MASTERBOTTOMMARGIN" val="56.6929"/>
  <p:tag name="GUIDEROWS" val="1"/>
  <p:tag name="GUIDESAPPLIEDTO" val="2"/>
  <p:tag name="CUSTMASTERTOPMARGIN" val="134.9291"/>
  <p:tag name="CUSTMASTERLEFTMARGIN" val="56.6929"/>
  <p:tag name="CUSTMASTERRIGHTMARGIN" val="56.6929"/>
  <p:tag name="CUSTMASTERBOTTOMMARGIN" val="56.6929"/>
  <p:tag name="GUIDECOLS" val="12"/>
  <p:tag name="GUTTERCOL" val="1 cm"/>
  <p:tag name="GUTTERROW" val="1 cm"/>
</p:tagLst>
</file>

<file path=ppt/tags/tag18.xml><?xml version="1.0" encoding="utf-8"?>
<p:tagLst xmlns:a="http://schemas.openxmlformats.org/drawingml/2006/main" xmlns:r="http://schemas.openxmlformats.org/officeDocument/2006/relationships" xmlns:p="http://schemas.openxmlformats.org/presentationml/2006/main">
  <p:tag name="MASTERTOPMARGIN" val="134.9291"/>
  <p:tag name="MASTERLEFTMARGIN" val="56.6929"/>
  <p:tag name="MASTERRIGHTMARGIN" val="56.6929"/>
  <p:tag name="MASTERBOTTOMMARGIN" val="56.6929"/>
  <p:tag name="GUIDEROWS" val="1"/>
  <p:tag name="GUIDESAPPLIEDTO" val="2"/>
  <p:tag name="CUSTMASTERTOPMARGIN" val="134.9291"/>
  <p:tag name="CUSTMASTERLEFTMARGIN" val="56.6929"/>
  <p:tag name="CUSTMASTERRIGHTMARGIN" val="56.6929"/>
  <p:tag name="CUSTMASTERBOTTOMMARGIN" val="56.6929"/>
  <p:tag name="GUIDECOLS" val="12"/>
  <p:tag name="GUTTERCOL" val="1 cm"/>
  <p:tag name="GUTTERROW" val="1 cm"/>
</p:tagLst>
</file>

<file path=ppt/tags/tag19.xml><?xml version="1.0" encoding="utf-8"?>
<p:tagLst xmlns:a="http://schemas.openxmlformats.org/drawingml/2006/main" xmlns:r="http://schemas.openxmlformats.org/officeDocument/2006/relationships" xmlns:p="http://schemas.openxmlformats.org/presentationml/2006/main">
  <p:tag name="GUIDECOLS" val="12"/>
  <p:tag name="GUIDEROWS" val="1"/>
  <p:tag name="GUTTERCOL" val="1 cm"/>
  <p:tag name="GUTTERROW" val="1 cm"/>
  <p:tag name="GUIDESAPPLIEDTO" val="2"/>
</p:tagLst>
</file>

<file path=ppt/tags/tag2.xml><?xml version="1.0" encoding="utf-8"?>
<p:tagLst xmlns:a="http://schemas.openxmlformats.org/drawingml/2006/main" xmlns:r="http://schemas.openxmlformats.org/officeDocument/2006/relationships" xmlns:p="http://schemas.openxmlformats.org/presentationml/2006/main">
  <p:tag name="GUIDESTITLESHAPE" val="True"/>
</p:tagLst>
</file>

<file path=ppt/tags/tag20.xml><?xml version="1.0" encoding="utf-8"?>
<p:tagLst xmlns:a="http://schemas.openxmlformats.org/drawingml/2006/main" xmlns:r="http://schemas.openxmlformats.org/officeDocument/2006/relationships" xmlns:p="http://schemas.openxmlformats.org/presentationml/2006/main">
  <p:tag name="GUIDECOLS" val="12"/>
  <p:tag name="GUIDEROWS" val="1"/>
  <p:tag name="GUTTERCOL" val="1 cm"/>
  <p:tag name="GUTTERROW" val="1 cm"/>
  <p:tag name="GUIDESAPPLIEDTO" val="2"/>
</p:tagLst>
</file>

<file path=ppt/tags/tag21.xml><?xml version="1.0" encoding="utf-8"?>
<p:tagLst xmlns:a="http://schemas.openxmlformats.org/drawingml/2006/main" xmlns:r="http://schemas.openxmlformats.org/officeDocument/2006/relationships" xmlns:p="http://schemas.openxmlformats.org/presentationml/2006/main">
  <p:tag name="MASTERTOPMARGIN" val="134.9291"/>
  <p:tag name="MASTERLEFTMARGIN" val="56.6929"/>
  <p:tag name="MASTERRIGHTMARGIN" val="56.6929"/>
  <p:tag name="MASTERBOTTOMMARGIN" val="56.6929"/>
  <p:tag name="GUIDEROWS" val="1"/>
  <p:tag name="GUIDESAPPLIEDTO" val="2"/>
  <p:tag name="CUSTMASTERTOPMARGIN" val="134.9291"/>
  <p:tag name="CUSTMASTERLEFTMARGIN" val="56.6929"/>
  <p:tag name="CUSTMASTERRIGHTMARGIN" val="56.6929"/>
  <p:tag name="CUSTMASTERBOTTOMMARGIN" val="56.6929"/>
  <p:tag name="GUIDECOLS" val="12"/>
  <p:tag name="GUTTERCOL" val="1 cm"/>
  <p:tag name="GUTTERROW" val="1 cm"/>
</p:tagLst>
</file>

<file path=ppt/tags/tag22.xml><?xml version="1.0" encoding="utf-8"?>
<p:tagLst xmlns:a="http://schemas.openxmlformats.org/drawingml/2006/main" xmlns:r="http://schemas.openxmlformats.org/officeDocument/2006/relationships" xmlns:p="http://schemas.openxmlformats.org/presentationml/2006/main">
  <p:tag name="MASTERTOPMARGIN" val="134.9291"/>
  <p:tag name="MASTERLEFTMARGIN" val="56.6929"/>
  <p:tag name="MASTERRIGHTMARGIN" val="56.6929"/>
  <p:tag name="MASTERBOTTOMMARGIN" val="56.6929"/>
  <p:tag name="GUIDEROWS" val="1"/>
  <p:tag name="GUIDESAPPLIEDTO" val="2"/>
  <p:tag name="CUSTMASTERTOPMARGIN" val="134.9291"/>
  <p:tag name="CUSTMASTERLEFTMARGIN" val="56.6929"/>
  <p:tag name="CUSTMASTERRIGHTMARGIN" val="56.6929"/>
  <p:tag name="CUSTMASTERBOTTOMMARGIN" val="56.6929"/>
  <p:tag name="GUIDECOLS" val="12"/>
  <p:tag name="GUTTERCOL" val="1 cm"/>
  <p:tag name="GUTTERROW" val="1 cm"/>
</p:tagLst>
</file>

<file path=ppt/tags/tag23.xml><?xml version="1.0" encoding="utf-8"?>
<p:tagLst xmlns:a="http://schemas.openxmlformats.org/drawingml/2006/main" xmlns:r="http://schemas.openxmlformats.org/officeDocument/2006/relationships" xmlns:p="http://schemas.openxmlformats.org/presentationml/2006/main">
  <p:tag name="MASTERTOPMARGIN" val="134.9291"/>
  <p:tag name="MASTERLEFTMARGIN" val="56.6929"/>
  <p:tag name="MASTERRIGHTMARGIN" val="56.6929"/>
  <p:tag name="MASTERBOTTOMMARGIN" val="56.6929"/>
  <p:tag name="GUIDEROWS" val="1"/>
  <p:tag name="GUIDESAPPLIEDTO" val="2"/>
  <p:tag name="CUSTMASTERTOPMARGIN" val="134.9291"/>
  <p:tag name="CUSTMASTERLEFTMARGIN" val="56.6929"/>
  <p:tag name="CUSTMASTERRIGHTMARGIN" val="56.6929"/>
  <p:tag name="CUSTMASTERBOTTOMMARGIN" val="56.6929"/>
  <p:tag name="GUIDECOLS" val="12"/>
  <p:tag name="GUTTERCOL" val="1 cm"/>
  <p:tag name="GUTTERROW" val="1 cm"/>
</p:tagLst>
</file>

<file path=ppt/tags/tag24.xml><?xml version="1.0" encoding="utf-8"?>
<p:tagLst xmlns:a="http://schemas.openxmlformats.org/drawingml/2006/main" xmlns:r="http://schemas.openxmlformats.org/officeDocument/2006/relationships" xmlns:p="http://schemas.openxmlformats.org/presentationml/2006/main">
  <p:tag name="MASTERTOPMARGIN" val="134.9291"/>
  <p:tag name="MASTERLEFTMARGIN" val="56.6929"/>
  <p:tag name="MASTERRIGHTMARGIN" val="56.6929"/>
  <p:tag name="MASTERBOTTOMMARGIN" val="56.6929"/>
  <p:tag name="GUIDEROWS" val="1"/>
  <p:tag name="GUIDESAPPLIEDTO" val="2"/>
  <p:tag name="CUSTMASTERTOPMARGIN" val="134.9291"/>
  <p:tag name="CUSTMASTERLEFTMARGIN" val="56.6929"/>
  <p:tag name="CUSTMASTERRIGHTMARGIN" val="56.6929"/>
  <p:tag name="CUSTMASTERBOTTOMMARGIN" val="56.6929"/>
  <p:tag name="GUIDECOLS" val="12"/>
  <p:tag name="GUTTERCOL" val="1 cm"/>
  <p:tag name="GUTTERROW" val="1 cm"/>
</p:tagLst>
</file>

<file path=ppt/tags/tag25.xml><?xml version="1.0" encoding="utf-8"?>
<p:tagLst xmlns:a="http://schemas.openxmlformats.org/drawingml/2006/main" xmlns:r="http://schemas.openxmlformats.org/officeDocument/2006/relationships" xmlns:p="http://schemas.openxmlformats.org/presentationml/2006/main">
  <p:tag name="MASTERTOPMARGIN" val="134.9291"/>
  <p:tag name="MASTERLEFTMARGIN" val="56.6929"/>
  <p:tag name="MASTERRIGHTMARGIN" val="56.6929"/>
  <p:tag name="MASTERBOTTOMMARGIN" val="56.6929"/>
  <p:tag name="GUIDEROWS" val="1"/>
  <p:tag name="GUIDESAPPLIEDTO" val="2"/>
  <p:tag name="CUSTMASTERTOPMARGIN" val="134.9291"/>
  <p:tag name="CUSTMASTERLEFTMARGIN" val="56.6929"/>
  <p:tag name="CUSTMASTERRIGHTMARGIN" val="56.6929"/>
  <p:tag name="CUSTMASTERBOTTOMMARGIN" val="56.6929"/>
  <p:tag name="GUIDECOLS" val="12"/>
  <p:tag name="GUTTERCOL" val="1 cm"/>
  <p:tag name="GUTTERROW" val="1 cm"/>
</p:tagLst>
</file>

<file path=ppt/tags/tag26.xml><?xml version="1.0" encoding="utf-8"?>
<p:tagLst xmlns:a="http://schemas.openxmlformats.org/drawingml/2006/main" xmlns:r="http://schemas.openxmlformats.org/officeDocument/2006/relationships" xmlns:p="http://schemas.openxmlformats.org/presentationml/2006/main">
  <p:tag name="MASTERTOPMARGIN" val="134.9291"/>
  <p:tag name="MASTERLEFTMARGIN" val="56.6929"/>
  <p:tag name="MASTERRIGHTMARGIN" val="56.6929"/>
  <p:tag name="MASTERBOTTOMMARGIN" val="56.6929"/>
  <p:tag name="GUIDEROWS" val="1"/>
  <p:tag name="GUIDESAPPLIEDTO" val="2"/>
  <p:tag name="CUSTMASTERTOPMARGIN" val="134.9291"/>
  <p:tag name="CUSTMASTERLEFTMARGIN" val="56.6929"/>
  <p:tag name="CUSTMASTERRIGHTMARGIN" val="56.6929"/>
  <p:tag name="CUSTMASTERBOTTOMMARGIN" val="56.6929"/>
  <p:tag name="GUIDECOLS" val="12"/>
  <p:tag name="GUTTERCOL" val="1 cm"/>
  <p:tag name="GUTTERROW" val="1 cm"/>
</p:tagLst>
</file>

<file path=ppt/tags/tag27.xml><?xml version="1.0" encoding="utf-8"?>
<p:tagLst xmlns:a="http://schemas.openxmlformats.org/drawingml/2006/main" xmlns:r="http://schemas.openxmlformats.org/officeDocument/2006/relationships" xmlns:p="http://schemas.openxmlformats.org/presentationml/2006/main">
  <p:tag name="MASTERTOPMARGIN" val="134.9291"/>
  <p:tag name="MASTERLEFTMARGIN" val="56.6929"/>
  <p:tag name="MASTERRIGHTMARGIN" val="56.6929"/>
  <p:tag name="MASTERBOTTOMMARGIN" val="56.6929"/>
  <p:tag name="GUIDEROWS" val="1"/>
  <p:tag name="GUIDESAPPLIEDTO" val="2"/>
  <p:tag name="CUSTMASTERTOPMARGIN" val="134.9291"/>
  <p:tag name="CUSTMASTERLEFTMARGIN" val="56.6929"/>
  <p:tag name="CUSTMASTERRIGHTMARGIN" val="56.6929"/>
  <p:tag name="CUSTMASTERBOTTOMMARGIN" val="56.6929"/>
  <p:tag name="GUIDECOLS" val="12"/>
  <p:tag name="GUTTERCOL" val="1 cm"/>
  <p:tag name="GUTTERROW" val="1 cm"/>
</p:tagLst>
</file>

<file path=ppt/tags/tag28.xml><?xml version="1.0" encoding="utf-8"?>
<p:tagLst xmlns:a="http://schemas.openxmlformats.org/drawingml/2006/main" xmlns:r="http://schemas.openxmlformats.org/officeDocument/2006/relationships" xmlns:p="http://schemas.openxmlformats.org/presentationml/2006/main">
  <p:tag name="MASTERTOPMARGIN" val="134.9291"/>
  <p:tag name="MASTERLEFTMARGIN" val="56.6929"/>
  <p:tag name="MASTERRIGHTMARGIN" val="56.6929"/>
  <p:tag name="MASTERBOTTOMMARGIN" val="56.6929"/>
  <p:tag name="GUIDEROWS" val="1"/>
  <p:tag name="GUIDESAPPLIEDTO" val="2"/>
  <p:tag name="CUSTMASTERTOPMARGIN" val="134.9291"/>
  <p:tag name="CUSTMASTERLEFTMARGIN" val="56.6929"/>
  <p:tag name="CUSTMASTERRIGHTMARGIN" val="56.6929"/>
  <p:tag name="CUSTMASTERBOTTOMMARGIN" val="56.6929"/>
  <p:tag name="GUIDECOLS" val="12"/>
  <p:tag name="GUTTERCOL" val="1 cm"/>
  <p:tag name="GUTTERROW" val="1 cm"/>
</p:tagLst>
</file>

<file path=ppt/tags/tag29.xml><?xml version="1.0" encoding="utf-8"?>
<p:tagLst xmlns:a="http://schemas.openxmlformats.org/drawingml/2006/main" xmlns:r="http://schemas.openxmlformats.org/officeDocument/2006/relationships" xmlns:p="http://schemas.openxmlformats.org/presentationml/2006/main">
  <p:tag name="MASTERTOPMARGIN" val="134.9291"/>
  <p:tag name="MASTERLEFTMARGIN" val="56.6929"/>
  <p:tag name="MASTERRIGHTMARGIN" val="56.6929"/>
  <p:tag name="MASTERBOTTOMMARGIN" val="56.6929"/>
  <p:tag name="GUIDEROWS" val="1"/>
  <p:tag name="GUIDESAPPLIEDTO" val="2"/>
  <p:tag name="CUSTMASTERTOPMARGIN" val="134.9291"/>
  <p:tag name="CUSTMASTERLEFTMARGIN" val="56.6929"/>
  <p:tag name="CUSTMASTERRIGHTMARGIN" val="56.6929"/>
  <p:tag name="CUSTMASTERBOTTOMMARGIN" val="56.6929"/>
  <p:tag name="GUIDECOLS" val="12"/>
  <p:tag name="GUTTERCOL" val="1 cm"/>
  <p:tag name="GUTTERROW" val="1 cm"/>
</p:tagLst>
</file>

<file path=ppt/tags/tag3.xml><?xml version="1.0" encoding="utf-8"?>
<p:tagLst xmlns:a="http://schemas.openxmlformats.org/drawingml/2006/main" xmlns:r="http://schemas.openxmlformats.org/officeDocument/2006/relationships" xmlns:p="http://schemas.openxmlformats.org/presentationml/2006/main">
  <p:tag name="GUIDESMEASURMENT" val="True"/>
</p:tagLst>
</file>

<file path=ppt/tags/tag30.xml><?xml version="1.0" encoding="utf-8"?>
<p:tagLst xmlns:a="http://schemas.openxmlformats.org/drawingml/2006/main" xmlns:r="http://schemas.openxmlformats.org/officeDocument/2006/relationships" xmlns:p="http://schemas.openxmlformats.org/presentationml/2006/main">
  <p:tag name="MASTERTOPMARGIN" val="134.9291"/>
  <p:tag name="MASTERLEFTMARGIN" val="56.6929"/>
  <p:tag name="MASTERRIGHTMARGIN" val="56.6929"/>
  <p:tag name="MASTERBOTTOMMARGIN" val="56.693"/>
  <p:tag name="GUIDECOLS" val="12"/>
  <p:tag name="GUIDEROWS" val="1"/>
  <p:tag name="GUTTERCOL" val="1 cm"/>
  <p:tag name="GUTTERROW" val="1 cm"/>
  <p:tag name="GUIDESAPPLIEDTO" val="2"/>
</p:tagLst>
</file>

<file path=ppt/tags/tag31.xml><?xml version="1.0" encoding="utf-8"?>
<p:tagLst xmlns:a="http://schemas.openxmlformats.org/drawingml/2006/main" xmlns:r="http://schemas.openxmlformats.org/officeDocument/2006/relationships" xmlns:p="http://schemas.openxmlformats.org/presentationml/2006/main">
  <p:tag name="MASTERTOPMARGIN" val="134.9291"/>
  <p:tag name="MASTERLEFTMARGIN" val="56.6929"/>
  <p:tag name="MASTERRIGHTMARGIN" val="56.6929"/>
  <p:tag name="MASTERBOTTOMMARGIN" val="56.693"/>
  <p:tag name="GUIDECOLS" val="12"/>
  <p:tag name="GUTTERCOL" val="1 cm"/>
  <p:tag name="GUTTERROW" val="1 cm"/>
  <p:tag name="GUIDESAPPLIEDTO" val="2"/>
  <p:tag name="GUIDEROWS" val="2"/>
</p:tagLst>
</file>

<file path=ppt/tags/tag32.xml><?xml version="1.0" encoding="utf-8"?>
<p:tagLst xmlns:a="http://schemas.openxmlformats.org/drawingml/2006/main" xmlns:r="http://schemas.openxmlformats.org/officeDocument/2006/relationships" xmlns:p="http://schemas.openxmlformats.org/presentationml/2006/main">
  <p:tag name="MASTERTOPMARGIN" val="134.9291"/>
  <p:tag name="MASTERLEFTMARGIN" val="56.6929"/>
  <p:tag name="MASTERRIGHTMARGIN" val="56.6929"/>
  <p:tag name="MASTERBOTTOMMARGIN" val="56.693"/>
  <p:tag name="GUIDECOLS" val="12"/>
  <p:tag name="GUTTERCOL" val="1 cm"/>
  <p:tag name="GUTTERROW" val="1 cm"/>
  <p:tag name="GUIDESAPPLIEDTO" val="2"/>
  <p:tag name="GUIDEROWS" val="2"/>
</p:tagLst>
</file>

<file path=ppt/tags/tag33.xml><?xml version="1.0" encoding="utf-8"?>
<p:tagLst xmlns:a="http://schemas.openxmlformats.org/drawingml/2006/main" xmlns:r="http://schemas.openxmlformats.org/officeDocument/2006/relationships" xmlns:p="http://schemas.openxmlformats.org/presentationml/2006/main">
  <p:tag name="MASTERTOPMARGIN" val="134.9291"/>
  <p:tag name="MASTERLEFTMARGIN" val="56.6929"/>
  <p:tag name="MASTERRIGHTMARGIN" val="56.6929"/>
  <p:tag name="MASTERBOTTOMMARGIN" val="56.693"/>
  <p:tag name="GUIDECOLS" val="12"/>
  <p:tag name="GUTTERCOL" val="1 cm"/>
  <p:tag name="GUTTERROW" val="1 cm"/>
  <p:tag name="GUIDESAPPLIEDTO" val="2"/>
  <p:tag name="GUIDEROWS" val="2"/>
</p:tagLst>
</file>

<file path=ppt/tags/tag34.xml><?xml version="1.0" encoding="utf-8"?>
<p:tagLst xmlns:a="http://schemas.openxmlformats.org/drawingml/2006/main" xmlns:r="http://schemas.openxmlformats.org/officeDocument/2006/relationships" xmlns:p="http://schemas.openxmlformats.org/presentationml/2006/main">
  <p:tag name="MASTERTOPMARGIN" val="134.9291"/>
  <p:tag name="MASTERLEFTMARGIN" val="56.6929"/>
  <p:tag name="MASTERRIGHTMARGIN" val="56.6929"/>
  <p:tag name="MASTERBOTTOMMARGIN" val="56.693"/>
  <p:tag name="GUIDECOLS" val="12"/>
  <p:tag name="GUIDEROWS" val="1"/>
  <p:tag name="GUTTERCOL" val="1 cm"/>
  <p:tag name="GUTTERROW" val="1 cm"/>
  <p:tag name="GUIDESAPPLIEDTO" val="2"/>
</p:tagLst>
</file>

<file path=ppt/tags/tag35.xml><?xml version="1.0" encoding="utf-8"?>
<p:tagLst xmlns:a="http://schemas.openxmlformats.org/drawingml/2006/main" xmlns:r="http://schemas.openxmlformats.org/officeDocument/2006/relationships" xmlns:p="http://schemas.openxmlformats.org/presentationml/2006/main">
  <p:tag name="MASTERTOPMARGIN" val="134.9291"/>
  <p:tag name="MASTERLEFTMARGIN" val="56.6929"/>
  <p:tag name="MASTERRIGHTMARGIN" val="56.6929"/>
  <p:tag name="MASTERBOTTOMMARGIN" val="56.693"/>
  <p:tag name="GUIDECOLS" val="12"/>
  <p:tag name="GUIDEROWS" val="1"/>
  <p:tag name="GUTTERCOL" val="1 cm"/>
  <p:tag name="GUTTERROW" val="1 cm"/>
  <p:tag name="GUIDESAPPLIEDTO" val="2"/>
</p:tagLst>
</file>

<file path=ppt/tags/tag36.xml><?xml version="1.0" encoding="utf-8"?>
<p:tagLst xmlns:a="http://schemas.openxmlformats.org/drawingml/2006/main" xmlns:r="http://schemas.openxmlformats.org/officeDocument/2006/relationships" xmlns:p="http://schemas.openxmlformats.org/presentationml/2006/main">
  <p:tag name="GUIDECOLS" val="12"/>
  <p:tag name="GUIDEROWS" val="1"/>
  <p:tag name="GUTTERCOL" val="1 cm"/>
  <p:tag name="GUTTERROW" val="1 cm"/>
  <p:tag name="GUIDESAPPLIEDTO" val="2"/>
</p:tagLst>
</file>

<file path=ppt/tags/tag37.xml><?xml version="1.0" encoding="utf-8"?>
<p:tagLst xmlns:a="http://schemas.openxmlformats.org/drawingml/2006/main" xmlns:r="http://schemas.openxmlformats.org/officeDocument/2006/relationships" xmlns:p="http://schemas.openxmlformats.org/presentationml/2006/main">
  <p:tag name="MASTERTOPMARGIN" val="134.9291"/>
  <p:tag name="MASTERLEFTMARGIN" val="56.6929"/>
  <p:tag name="MASTERRIGHTMARGIN" val="56.6929"/>
  <p:tag name="MASTERBOTTOMMARGIN" val="56.693"/>
  <p:tag name="GUIDECOLS" val="12"/>
  <p:tag name="GUIDEROWS" val="1"/>
  <p:tag name="GUTTERCOL" val="1 cm"/>
  <p:tag name="GUTTERROW" val="1 cm"/>
  <p:tag name="GUIDESAPPLIEDTO" val="2"/>
</p:tagLst>
</file>

<file path=ppt/tags/tag38.xml><?xml version="1.0" encoding="utf-8"?>
<p:tagLst xmlns:a="http://schemas.openxmlformats.org/drawingml/2006/main" xmlns:r="http://schemas.openxmlformats.org/officeDocument/2006/relationships" xmlns:p="http://schemas.openxmlformats.org/presentationml/2006/main">
  <p:tag name="GUIDECOLS" val="12"/>
  <p:tag name="GUIDEROWS" val="1"/>
  <p:tag name="GUTTERCOL" val="1 cm"/>
  <p:tag name="GUTTERROW" val="1 cm"/>
  <p:tag name="GUIDESAPPLIEDTO" val="2"/>
</p:tagLst>
</file>

<file path=ppt/tags/tag39.xml><?xml version="1.0" encoding="utf-8"?>
<p:tagLst xmlns:a="http://schemas.openxmlformats.org/drawingml/2006/main" xmlns:r="http://schemas.openxmlformats.org/officeDocument/2006/relationships" xmlns:p="http://schemas.openxmlformats.org/presentationml/2006/main">
  <p:tag name="GUIDECOLS" val="12"/>
  <p:tag name="GUIDEROWS" val="1"/>
  <p:tag name="GUTTERCOL" val="1 cm"/>
  <p:tag name="GUTTERROW" val="1 cm"/>
  <p:tag name="GUIDESAPPLIEDTO" val="2"/>
</p:tagLst>
</file>

<file path=ppt/tags/tag4.xml><?xml version="1.0" encoding="utf-8"?>
<p:tagLst xmlns:a="http://schemas.openxmlformats.org/drawingml/2006/main" xmlns:r="http://schemas.openxmlformats.org/officeDocument/2006/relationships" xmlns:p="http://schemas.openxmlformats.org/presentationml/2006/main">
  <p:tag name="GUIDESAPPLIEDTO" val="2"/>
  <p:tag name="GUIDEROWS" val="1"/>
  <p:tag name="MASTERTOPMARGIN" val="134.9291"/>
  <p:tag name="GUIDECOLS" val="12"/>
  <p:tag name="GUTTERCOL" val="1 cm"/>
  <p:tag name="GUTTERROW" val="1 cm"/>
  <p:tag name="MASTERLEFTMARGIN" val="56.6929"/>
  <p:tag name="MASTERRIGHTMARGIN" val="56.6929"/>
  <p:tag name="MASTERBOTTOMMARGIN" val="56.6929"/>
</p:tagLst>
</file>

<file path=ppt/tags/tag40.xml><?xml version="1.0" encoding="utf-8"?>
<p:tagLst xmlns:a="http://schemas.openxmlformats.org/drawingml/2006/main" xmlns:r="http://schemas.openxmlformats.org/officeDocument/2006/relationships" xmlns:p="http://schemas.openxmlformats.org/presentationml/2006/main">
  <p:tag name="MASTERTOPMARGIN" val="134.9291"/>
  <p:tag name="MASTERLEFTMARGIN" val="56.6929"/>
  <p:tag name="MASTERRIGHTMARGIN" val="56.6929"/>
  <p:tag name="MASTERBOTTOMMARGIN" val="56.693"/>
  <p:tag name="GUIDECOLS" val="12"/>
  <p:tag name="GUIDEROWS" val="1"/>
  <p:tag name="GUTTERCOL" val="1 cm"/>
  <p:tag name="GUTTERROW" val="1 cm"/>
  <p:tag name="GUIDESAPPLIEDTO" val="2"/>
</p:tagLst>
</file>

<file path=ppt/tags/tag41.xml><?xml version="1.0" encoding="utf-8"?>
<p:tagLst xmlns:a="http://schemas.openxmlformats.org/drawingml/2006/main" xmlns:r="http://schemas.openxmlformats.org/officeDocument/2006/relationships" xmlns:p="http://schemas.openxmlformats.org/presentationml/2006/main">
  <p:tag name="GUIDECOLS" val="12"/>
  <p:tag name="GUIDEROWS" val="1"/>
  <p:tag name="GUTTERCOL" val="1 cm"/>
  <p:tag name="GUTTERROW" val="1 cm"/>
  <p:tag name="GUIDESAPPLIEDTO" val="2"/>
</p:tagLst>
</file>

<file path=ppt/tags/tag42.xml><?xml version="1.0" encoding="utf-8"?>
<p:tagLst xmlns:a="http://schemas.openxmlformats.org/drawingml/2006/main" xmlns:r="http://schemas.openxmlformats.org/officeDocument/2006/relationships" xmlns:p="http://schemas.openxmlformats.org/presentationml/2006/main">
  <p:tag name="MASTERTOPMARGIN" val="134.9291"/>
  <p:tag name="MASTERLEFTMARGIN" val="56.6929"/>
  <p:tag name="MASTERRIGHTMARGIN" val="56.6929"/>
  <p:tag name="MASTERBOTTOMMARGIN" val="56.693"/>
  <p:tag name="GUIDECOLS" val="12"/>
  <p:tag name="GUIDEROWS" val="1"/>
  <p:tag name="GUTTERCOL" val="1 cm"/>
  <p:tag name="GUTTERROW" val="1 cm"/>
  <p:tag name="GUIDESAPPLIEDTO" val="2"/>
</p:tagLst>
</file>

<file path=ppt/tags/tag43.xml><?xml version="1.0" encoding="utf-8"?>
<p:tagLst xmlns:a="http://schemas.openxmlformats.org/drawingml/2006/main" xmlns:r="http://schemas.openxmlformats.org/officeDocument/2006/relationships" xmlns:p="http://schemas.openxmlformats.org/presentationml/2006/main">
  <p:tag name="MASTERTOPMARGIN" val="134.9291"/>
  <p:tag name="MASTERLEFTMARGIN" val="56.6929"/>
  <p:tag name="MASTERRIGHTMARGIN" val="56.6929"/>
  <p:tag name="MASTERBOTTOMMARGIN" val="56.693"/>
  <p:tag name="GUIDECOLS" val="12"/>
  <p:tag name="GUIDEROWS" val="1"/>
  <p:tag name="GUTTERCOL" val="1 cm"/>
  <p:tag name="GUTTERROW" val="1 cm"/>
  <p:tag name="GUIDESAPPLIEDTO" val="2"/>
</p:tagLst>
</file>

<file path=ppt/tags/tag44.xml><?xml version="1.0" encoding="utf-8"?>
<p:tagLst xmlns:a="http://schemas.openxmlformats.org/drawingml/2006/main" xmlns:r="http://schemas.openxmlformats.org/officeDocument/2006/relationships" xmlns:p="http://schemas.openxmlformats.org/presentationml/2006/main">
  <p:tag name="GUIDECOLS" val="12"/>
  <p:tag name="GUIDEROWS" val="1"/>
  <p:tag name="GUTTERCOL" val="1 cm"/>
  <p:tag name="GUTTERROW" val="1 cm"/>
  <p:tag name="GUIDESAPPLIEDTO" val="2"/>
</p:tagLst>
</file>

<file path=ppt/tags/tag45.xml><?xml version="1.0" encoding="utf-8"?>
<p:tagLst xmlns:a="http://schemas.openxmlformats.org/drawingml/2006/main" xmlns:r="http://schemas.openxmlformats.org/officeDocument/2006/relationships" xmlns:p="http://schemas.openxmlformats.org/presentationml/2006/main">
  <p:tag name="GUIDECOLS" val="12"/>
  <p:tag name="GUIDEROWS" val="1"/>
  <p:tag name="GUTTERCOL" val="1 cm"/>
  <p:tag name="GUTTERROW" val="1 cm"/>
  <p:tag name="GUIDESAPPLIEDTO" val="2"/>
</p:tagLst>
</file>

<file path=ppt/tags/tag46.xml><?xml version="1.0" encoding="utf-8"?>
<p:tagLst xmlns:a="http://schemas.openxmlformats.org/drawingml/2006/main" xmlns:r="http://schemas.openxmlformats.org/officeDocument/2006/relationships" xmlns:p="http://schemas.openxmlformats.org/presentationml/2006/main">
  <p:tag name="GUIDECOLS" val="12"/>
  <p:tag name="GUIDEROWS" val="1"/>
  <p:tag name="GUTTERCOL" val="1 cm"/>
  <p:tag name="GUTTERROW" val="1 cm"/>
  <p:tag name="GUIDESAPPLIEDTO" val="2"/>
</p:tagLst>
</file>

<file path=ppt/tags/tag47.xml><?xml version="1.0" encoding="utf-8"?>
<p:tagLst xmlns:a="http://schemas.openxmlformats.org/drawingml/2006/main" xmlns:r="http://schemas.openxmlformats.org/officeDocument/2006/relationships" xmlns:p="http://schemas.openxmlformats.org/presentationml/2006/main">
  <p:tag name="GUIDECOLS" val="12"/>
  <p:tag name="GUIDEROWS" val="1"/>
  <p:tag name="GUTTERCOL" val="1 cm"/>
  <p:tag name="GUTTERROW" val="1 cm"/>
  <p:tag name="GUIDESAPPLIEDTO" val="2"/>
</p:tagLst>
</file>

<file path=ppt/tags/tag48.xml><?xml version="1.0" encoding="utf-8"?>
<p:tagLst xmlns:a="http://schemas.openxmlformats.org/drawingml/2006/main" xmlns:r="http://schemas.openxmlformats.org/officeDocument/2006/relationships" xmlns:p="http://schemas.openxmlformats.org/presentationml/2006/main">
  <p:tag name="MASTERTOPMARGIN" val="134.9291"/>
  <p:tag name="MASTERLEFTMARGIN" val="56.6929"/>
  <p:tag name="MASTERRIGHTMARGIN" val="56.6929"/>
  <p:tag name="MASTERBOTTOMMARGIN" val="56.6929"/>
  <p:tag name="GUIDEROWS" val="1"/>
  <p:tag name="GUIDESAPPLIEDTO" val="2"/>
  <p:tag name="CUSTMASTERTOPMARGIN" val="134.9291"/>
  <p:tag name="CUSTMASTERLEFTMARGIN" val="56.6929"/>
  <p:tag name="CUSTMASTERRIGHTMARGIN" val="56.6929"/>
  <p:tag name="CUSTMASTERBOTTOMMARGIN" val="56.6929"/>
  <p:tag name="GUIDECOLS" val="12"/>
  <p:tag name="GUTTERCOL" val="1 cm"/>
  <p:tag name="GUTTERROW" val="1 cm"/>
</p:tagLst>
</file>

<file path=ppt/tags/tag49.xml><?xml version="1.0" encoding="utf-8"?>
<p:tagLst xmlns:a="http://schemas.openxmlformats.org/drawingml/2006/main" xmlns:r="http://schemas.openxmlformats.org/officeDocument/2006/relationships" xmlns:p="http://schemas.openxmlformats.org/presentationml/2006/main">
  <p:tag name="MASTERTOPMARGIN" val="134.9291"/>
  <p:tag name="MASTERLEFTMARGIN" val="56.6929"/>
  <p:tag name="MASTERRIGHTMARGIN" val="56.6929"/>
  <p:tag name="MASTERBOTTOMMARGIN" val="56.6929"/>
  <p:tag name="GUIDEROWS" val="1"/>
  <p:tag name="GUIDESAPPLIEDTO" val="2"/>
  <p:tag name="CUSTMASTERTOPMARGIN" val="134.9291"/>
  <p:tag name="CUSTMASTERLEFTMARGIN" val="56.6929"/>
  <p:tag name="CUSTMASTERRIGHTMARGIN" val="56.6929"/>
  <p:tag name="CUSTMASTERBOTTOMMARGIN" val="56.6929"/>
  <p:tag name="GUIDECOLS" val="12"/>
  <p:tag name="GUTTERCOL" val="1 cm"/>
  <p:tag name="GUTTERROW" val="1 cm"/>
</p:tagLst>
</file>

<file path=ppt/tags/tag5.xml><?xml version="1.0" encoding="utf-8"?>
<p:tagLst xmlns:a="http://schemas.openxmlformats.org/drawingml/2006/main" xmlns:r="http://schemas.openxmlformats.org/officeDocument/2006/relationships" xmlns:p="http://schemas.openxmlformats.org/presentationml/2006/main">
  <p:tag name="MASTERTOPMARGIN" val="134.9291"/>
  <p:tag name="MASTERLEFTMARGIN" val="56.6929"/>
  <p:tag name="MASTERRIGHTMARGIN" val="56.6929"/>
  <p:tag name="GUIDECOLS" val="12"/>
  <p:tag name="GUIDEROWS" val="1"/>
  <p:tag name="GUTTERCOL" val="1 cm"/>
  <p:tag name="GUTTERROW" val="1 cm"/>
  <p:tag name="GUIDESAPPLIEDTO" val="2"/>
  <p:tag name="MASTERBOTTOMMARGIN" val="56.693"/>
</p:tagLst>
</file>

<file path=ppt/tags/tag50.xml><?xml version="1.0" encoding="utf-8"?>
<p:tagLst xmlns:a="http://schemas.openxmlformats.org/drawingml/2006/main" xmlns:r="http://schemas.openxmlformats.org/officeDocument/2006/relationships" xmlns:p="http://schemas.openxmlformats.org/presentationml/2006/main">
  <p:tag name="GUIDECOLS" val="12"/>
  <p:tag name="GUIDEROWS" val="1"/>
  <p:tag name="GUTTERCOL" val="1 cm"/>
  <p:tag name="GUTTERROW" val="1 cm"/>
  <p:tag name="GUIDESAPPLIEDTO" val="2"/>
</p:tagLst>
</file>

<file path=ppt/tags/tag6.xml><?xml version="1.0" encoding="utf-8"?>
<p:tagLst xmlns:a="http://schemas.openxmlformats.org/drawingml/2006/main" xmlns:r="http://schemas.openxmlformats.org/officeDocument/2006/relationships" xmlns:p="http://schemas.openxmlformats.org/presentationml/2006/main">
  <p:tag name="MASTERTOPMARGIN" val="134.9291"/>
  <p:tag name="MASTERLEFTMARGIN" val="56.6929"/>
  <p:tag name="MASTERRIGHTMARGIN" val="56.6929"/>
  <p:tag name="MASTERBOTTOMMARGIN" val="56.6929"/>
  <p:tag name="GUIDECOLS" val="12"/>
  <p:tag name="GUIDEROWS" val="1"/>
  <p:tag name="GUTTERCOL" val="1 cm"/>
  <p:tag name="GUTTERROW" val="1 cm"/>
  <p:tag name="GUIDESAPPLIEDTO" val="2"/>
</p:tagLst>
</file>

<file path=ppt/tags/tag7.xml><?xml version="1.0" encoding="utf-8"?>
<p:tagLst xmlns:a="http://schemas.openxmlformats.org/drawingml/2006/main" xmlns:r="http://schemas.openxmlformats.org/officeDocument/2006/relationships" xmlns:p="http://schemas.openxmlformats.org/presentationml/2006/main">
  <p:tag name="MASTERTOPMARGIN" val="134.9291"/>
  <p:tag name="MASTERLEFTMARGIN" val="56.6929"/>
  <p:tag name="MASTERRIGHTMARGIN" val="56.6929"/>
  <p:tag name="MASTERBOTTOMMARGIN" val="56.6929"/>
  <p:tag name="GUIDECOLS" val="12"/>
  <p:tag name="GUIDEROWS" val="1"/>
  <p:tag name="GUTTERCOL" val="1 cm"/>
  <p:tag name="GUTTERROW" val="1 cm"/>
  <p:tag name="GUIDESAPPLIEDTO" val="2"/>
</p:tagLst>
</file>

<file path=ppt/tags/tag8.xml><?xml version="1.0" encoding="utf-8"?>
<p:tagLst xmlns:a="http://schemas.openxmlformats.org/drawingml/2006/main" xmlns:r="http://schemas.openxmlformats.org/officeDocument/2006/relationships" xmlns:p="http://schemas.openxmlformats.org/presentationml/2006/main">
  <p:tag name="GUIDECOLS" val="12"/>
  <p:tag name="GUIDEROWS" val="1"/>
  <p:tag name="GUTTERCOL" val="1 cm"/>
  <p:tag name="GUTTERROW" val="1 cm"/>
  <p:tag name="GUIDESAPPLIEDTO" val="2"/>
</p:tagLst>
</file>

<file path=ppt/tags/tag9.xml><?xml version="1.0" encoding="utf-8"?>
<p:tagLst xmlns:a="http://schemas.openxmlformats.org/drawingml/2006/main" xmlns:r="http://schemas.openxmlformats.org/officeDocument/2006/relationships" xmlns:p="http://schemas.openxmlformats.org/presentationml/2006/main">
  <p:tag name="GUIDECOLS" val="12"/>
  <p:tag name="GUIDEROWS" val="1"/>
  <p:tag name="GUTTERCOL" val="1 cm"/>
  <p:tag name="GUTTERROW" val="1 cm"/>
  <p:tag name="GUIDESAPPLIEDTO" val="2"/>
</p:tagLst>
</file>

<file path=ppt/theme/theme1.xml><?xml version="1.0" encoding="utf-8"?>
<a:theme xmlns:a="http://schemas.openxmlformats.org/drawingml/2006/main" name="Office Theme">
  <a:themeElements>
    <a:clrScheme name="_Penn Medicines">
      <a:dk1>
        <a:srgbClr val="000000"/>
      </a:dk1>
      <a:lt1>
        <a:srgbClr val="FFFFFF"/>
      </a:lt1>
      <a:dk2>
        <a:srgbClr val="001D5B"/>
      </a:dk2>
      <a:lt2>
        <a:srgbClr val="FFFFFF"/>
      </a:lt2>
      <a:accent1>
        <a:srgbClr val="011F5B"/>
      </a:accent1>
      <a:accent2>
        <a:srgbClr val="085296"/>
      </a:accent2>
      <a:accent3>
        <a:srgbClr val="3C86C3"/>
      </a:accent3>
      <a:accent4>
        <a:srgbClr val="6B6C6E"/>
      </a:accent4>
      <a:accent5>
        <a:srgbClr val="C8CAC9"/>
      </a:accent5>
      <a:accent6>
        <a:srgbClr val="EAEAEA"/>
      </a:accent6>
      <a:hlink>
        <a:srgbClr val="3C86C3"/>
      </a:hlink>
      <a:folHlink>
        <a:srgbClr val="C9CBC9"/>
      </a:folHlink>
    </a:clrScheme>
    <a:fontScheme name="_Penn Medicines">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lIns="72000" tIns="36000" rIns="72000" bIns="36000" rtlCol="0" anchor="ctr"/>
      <a:lstStyle>
        <a:defPPr algn="ctr">
          <a:defRPr sz="1600" dirty="0" err="1"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sz="1600" dirty="0" err="1" smtClean="0">
            <a:solidFill>
              <a:schemeClr val="accent1"/>
            </a:solidFill>
            <a:latin typeface="+mj-lt"/>
          </a:defRPr>
        </a:defPPr>
      </a:lstStyle>
    </a:txDef>
  </a:objectDefaults>
  <a:extraClrSchemeLst/>
  <a:custClrLst>
    <a:custClr name="RGB( 153, 0, 0)">
      <a:srgbClr val="990000"/>
    </a:custClr>
    <a:custClr name="RGB( 158, 195, 225)">
      <a:srgbClr val="9EC3E1"/>
    </a:custClr>
    <a:custClr name="RGB( 13, 29, 55)">
      <a:srgbClr val="0D1D37"/>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RGB( 184, 204, 63)">
      <a:srgbClr val="B9CC3F"/>
    </a:custClr>
    <a:custClr name="RGB( 56, 155, 171)">
      <a:srgbClr val="389BAB"/>
    </a:custClr>
    <a:custClr name="RGB( 231, 121, 71)">
      <a:srgbClr val="E77947"/>
    </a:custClr>
    <a:custClr name="RGB( 96,66, 118)">
      <a:srgbClr val="604276"/>
    </a:custClr>
    <a:custClr name="RGB( 241, 186, 63)">
      <a:srgbClr val="F1BA3F"/>
    </a:custClr>
    <a:custClr name="RGB( 203, 93, 131)">
      <a:srgbClr val="CB5D83"/>
    </a:custClr>
    <a:custClr name="Blank">
      <a:srgbClr val="FFFFFF"/>
    </a:custClr>
    <a:custClr name="Blank">
      <a:srgbClr val="FFFFFF"/>
    </a:custClr>
    <a:custClr name="Blank">
      <a:srgbClr val="FFFFFF"/>
    </a:custClr>
    <a:custClr name="Blank">
      <a:srgbClr val="FFFFFF"/>
    </a:custClr>
    <a:custClr name="RGB( 0, 175, 114)">
      <a:srgbClr val="00AF72"/>
    </a:custClr>
    <a:custClr name="RGB( 0, 96, 118)">
      <a:srgbClr val="006076"/>
    </a:custClr>
    <a:custClr name="RGB( 249, 165, 78)">
      <a:srgbClr val="F9A54E"/>
    </a:custClr>
    <a:custClr name="RGB( 63, 21, 84)">
      <a:srgbClr val="3F1554"/>
    </a:custClr>
    <a:custClr name="RGB( 250, 222, 91)">
      <a:srgbClr val="FADE5B"/>
    </a:custClr>
    <a:custClr name="RGB( 160, 53, 112)">
      <a:srgbClr val="A03570"/>
    </a:custClr>
    <a:custClr name="Blank">
      <a:srgbClr val="FFFFFF"/>
    </a:custClr>
    <a:custClr name="Blank">
      <a:srgbClr val="FFFFFF"/>
    </a:custClr>
    <a:custClr name="Blank">
      <a:srgbClr val="FFFFFF"/>
    </a:custClr>
    <a:custClr name="Blank">
      <a:srgbClr val="FFFFFF"/>
    </a:custClr>
  </a:custClrLst>
  <a:extLst>
    <a:ext uri="{05A4C25C-085E-4340-85A3-A5531E510DB2}">
      <thm15:themeFamily xmlns:thm15="http://schemas.microsoft.com/office/thememl/2012/main" name="Dynamic Presentation.potx" id="{E5FB424D-E745-434F-9CC1-46CC19E2E9A1}" vid="{34240860-933F-4D63-B27C-16F6D1EF1B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TemplateConfiguration><![CDATA[{"slideVersion":1,"isValidatorEnabled":false,"isLocked":false,"elementsMetadata":[],"slideId":"638101838668564249","enableDocumentContentUpdater":false,"version":"2.0"}]]></TemplafySlideTemplateConfiguration>
</file>

<file path=customXml/item10.xml><?xml version="1.0" encoding="utf-8"?>
<TemplafySlideTemplateConfiguration><![CDATA[{"slideVersion":1,"isValidatorEnabled":false,"isLocked":false,"elementsMetadata":[],"slideId":"638115524070002691","enableDocumentContentUpdater":false,"version":"2.0"}]]></TemplafySlideTemplateConfiguration>
</file>

<file path=customXml/item11.xml><?xml version="1.0" encoding="utf-8"?>
<TemplafySlideTemplateConfiguration><![CDATA[{"slideVersion":1,"isValidatorEnabled":false,"isLocked":false,"elementsMetadata":[],"slideId":"638101838668460935","enableDocumentContentUpdater":false,"version":"2.0"}]]></TemplafySlideTemplateConfiguration>
</file>

<file path=customXml/item12.xml><?xml version="1.0" encoding="utf-8"?>
<TemplafySlideFormConfiguration><![CDATA[{"formFields":[],"formDataEntries":[]}]]></TemplafySlideFormConfiguration>
</file>

<file path=customXml/item13.xml><?xml version="1.0" encoding="utf-8"?>
<TemplafySlideFormConfiguration><![CDATA[{"formFields":[],"formDataEntries":[]}]]></TemplafySlideFormConfiguration>
</file>

<file path=customXml/item14.xml><?xml version="1.0" encoding="utf-8"?>
<TemplafySlideTemplateConfiguration><![CDATA[{"slideVersion":1,"isValidatorEnabled":false,"isLocked":false,"elementsMetadata":[],"slideId":"638101838667446283","enableDocumentContentUpdater":false,"version":"2.0"}]]></TemplafySlideTemplateConfiguration>
</file>

<file path=customXml/item15.xml><?xml version="1.0" encoding="utf-8"?>
<TemplafySlideFormConfiguration><![CDATA[{"formFields":[],"formDataEntries":[]}]]></TemplafySlideFormConfiguration>
</file>

<file path=customXml/item16.xml><?xml version="1.0" encoding="utf-8"?>
<TemplafySlideTemplateConfiguration><![CDATA[{"slideVersion":1,"isValidatorEnabled":false,"isLocked":false,"elementsMetadata":[],"slideId":"638041386174884741","enableDocumentContentUpdater":false,"version":"2.0"}]]></TemplafySlideTemplateConfiguration>
</file>

<file path=customXml/item17.xml><?xml version="1.0" encoding="utf-8"?>
<TemplafySlideTemplateConfiguration><![CDATA[{"slideVersion":1,"isValidatorEnabled":false,"isLocked":false,"elementsMetadata":[],"slideId":"638115524069986112","enableDocumentContentUpdater":false,"version":"2.0"}]]></TemplafySlideTemplateConfiguration>
</file>

<file path=customXml/item18.xml><?xml version="1.0" encoding="utf-8"?>
<TemplafySlideFormConfiguration><![CDATA[{"formFields":[],"formDataEntries":[]}]]></TemplafySlideFormConfiguration>
</file>

<file path=customXml/item19.xml><?xml version="1.0" encoding="utf-8"?>
<TemplafyTemplateConfiguration><![CDATA[{"elementsMetadata":[],"transformationConfigurations":[],"templateName":"Penn Medicine Blank Template","templateDescription":"","enableDocumentContentUpdater":false,"version":"2.0"}]]></TemplafyTemplateConfiguration>
</file>

<file path=customXml/item2.xml><?xml version="1.0" encoding="utf-8"?>
<TemplafySlideFormConfiguration><![CDATA[{"formFields":[],"formDataEntries":[]}]]></TemplafySlideFormConfiguration>
</file>

<file path=customXml/item20.xml><?xml version="1.0" encoding="utf-8"?>
<TemplafySlideTemplateConfiguration><![CDATA[{"slideVersion":1,"isValidatorEnabled":false,"isLocked":false,"elementsMetadata":[],"slideId":"638101838667775634","enableDocumentContentUpdater":false,"version":"2.0"}]]></TemplafySlideTemplateConfiguration>
</file>

<file path=customXml/item21.xml><?xml version="1.0" encoding="utf-8"?>
<TemplafySlideFormConfiguration><![CDATA[{"formFields":[],"formDataEntries":[]}]]></TemplafySlideFormConfiguration>
</file>

<file path=customXml/item22.xml><?xml version="1.0" encoding="utf-8"?>
<TemplafySlideFormConfiguration><![CDATA[{"formFields":[],"formDataEntries":[]}]]></TemplafySlideFormConfiguration>
</file>

<file path=customXml/item3.xml><?xml version="1.0" encoding="utf-8"?>
<TemplafySlideTemplateConfiguration><![CDATA[{"slideVersion":1,"isValidatorEnabled":false,"isLocked":false,"elementsMetadata":[],"slideId":"638101838668741687","enableDocumentContentUpdater":false,"version":"2.0"}]]></TemplafySlideTemplateConfiguration>
</file>

<file path=customXml/item4.xml><?xml version="1.0" encoding="utf-8"?>
<TemplafySlideFormConfiguration><![CDATA[{"formFields":[],"formDataEntries":[]}]]></TemplafySlideFormConfiguration>
</file>

<file path=customXml/item5.xml><?xml version="1.0" encoding="utf-8"?>
<TemplafySlideFormConfiguration><![CDATA[{"formFields":[],"formDataEntries":[]}]]></TemplafySlideFormConfiguration>
</file>

<file path=customXml/item6.xml><?xml version="1.0" encoding="utf-8"?>
<TemplafySlideTemplateConfiguration><![CDATA[{"slideVersion":1,"isValidatorEnabled":false,"isLocked":false,"elementsMetadata":[],"slideId":"638041389511013937","enableDocumentContentUpdater":false,"version":"2.0"}]]></TemplafySlideTemplateConfiguration>
</file>

<file path=customXml/item7.xml><?xml version="1.0" encoding="utf-8"?>
<TemplafySlideFormConfiguration><![CDATA[{"formFields":[],"formDataEntries":[]}]]></TemplafySlideFormConfiguration>
</file>

<file path=customXml/item8.xml><?xml version="1.0" encoding="utf-8"?>
<TemplafySlideTemplateConfiguration><![CDATA[{"slideVersion":1,"isValidatorEnabled":false,"isLocked":false,"elementsMetadata":[],"slideId":"638115524070018830","enableDocumentContentUpdater":false,"version":"2.0"}]]></TemplafySlideTemplateConfiguration>
</file>

<file path=customXml/item9.xml><?xml version="1.0" encoding="utf-8"?>
<TemplafyFormConfiguration><![CDATA[{"formFields":[],"formDataEntries":[]}]]></TemplafyFormConfiguration>
</file>

<file path=customXml/itemProps1.xml><?xml version="1.0" encoding="utf-8"?>
<ds:datastoreItem xmlns:ds="http://schemas.openxmlformats.org/officeDocument/2006/customXml" ds:itemID="{17CEEE5C-0171-4A2A-8E01-719C846FB30B}">
  <ds:schemaRefs/>
</ds:datastoreItem>
</file>

<file path=customXml/itemProps10.xml><?xml version="1.0" encoding="utf-8"?>
<ds:datastoreItem xmlns:ds="http://schemas.openxmlformats.org/officeDocument/2006/customXml" ds:itemID="{C72EB7EF-9E3C-4759-9E51-AF463BCACFD2}">
  <ds:schemaRefs/>
</ds:datastoreItem>
</file>

<file path=customXml/itemProps11.xml><?xml version="1.0" encoding="utf-8"?>
<ds:datastoreItem xmlns:ds="http://schemas.openxmlformats.org/officeDocument/2006/customXml" ds:itemID="{D4A0A1B3-25F7-44C1-BF5B-4FC197CBDF06}">
  <ds:schemaRefs/>
</ds:datastoreItem>
</file>

<file path=customXml/itemProps12.xml><?xml version="1.0" encoding="utf-8"?>
<ds:datastoreItem xmlns:ds="http://schemas.openxmlformats.org/officeDocument/2006/customXml" ds:itemID="{373B98B9-5A18-4A48-9CD3-34105F6805E4}">
  <ds:schemaRefs/>
</ds:datastoreItem>
</file>

<file path=customXml/itemProps13.xml><?xml version="1.0" encoding="utf-8"?>
<ds:datastoreItem xmlns:ds="http://schemas.openxmlformats.org/officeDocument/2006/customXml" ds:itemID="{0F8CF43E-1C46-40A5-A501-9A46FC2C0BD7}">
  <ds:schemaRefs/>
</ds:datastoreItem>
</file>

<file path=customXml/itemProps14.xml><?xml version="1.0" encoding="utf-8"?>
<ds:datastoreItem xmlns:ds="http://schemas.openxmlformats.org/officeDocument/2006/customXml" ds:itemID="{089FBBA8-8C0E-47BF-91A6-4C5D48851B47}">
  <ds:schemaRefs/>
</ds:datastoreItem>
</file>

<file path=customXml/itemProps15.xml><?xml version="1.0" encoding="utf-8"?>
<ds:datastoreItem xmlns:ds="http://schemas.openxmlformats.org/officeDocument/2006/customXml" ds:itemID="{C03E4DBE-1FB7-43BE-8BE4-B636876605C6}">
  <ds:schemaRefs/>
</ds:datastoreItem>
</file>

<file path=customXml/itemProps16.xml><?xml version="1.0" encoding="utf-8"?>
<ds:datastoreItem xmlns:ds="http://schemas.openxmlformats.org/officeDocument/2006/customXml" ds:itemID="{2745264F-FF25-4714-85E1-AF14EB2215DB}">
  <ds:schemaRefs/>
</ds:datastoreItem>
</file>

<file path=customXml/itemProps17.xml><?xml version="1.0" encoding="utf-8"?>
<ds:datastoreItem xmlns:ds="http://schemas.openxmlformats.org/officeDocument/2006/customXml" ds:itemID="{540EABED-0E18-4D33-B14A-E4601C21B29A}">
  <ds:schemaRefs/>
</ds:datastoreItem>
</file>

<file path=customXml/itemProps18.xml><?xml version="1.0" encoding="utf-8"?>
<ds:datastoreItem xmlns:ds="http://schemas.openxmlformats.org/officeDocument/2006/customXml" ds:itemID="{039BB34A-A4F8-4612-B09F-6434D861CD94}">
  <ds:schemaRefs/>
</ds:datastoreItem>
</file>

<file path=customXml/itemProps19.xml><?xml version="1.0" encoding="utf-8"?>
<ds:datastoreItem xmlns:ds="http://schemas.openxmlformats.org/officeDocument/2006/customXml" ds:itemID="{E08E1AA8-79EB-4246-A80D-4D5CC9ABC286}">
  <ds:schemaRefs/>
</ds:datastoreItem>
</file>

<file path=customXml/itemProps2.xml><?xml version="1.0" encoding="utf-8"?>
<ds:datastoreItem xmlns:ds="http://schemas.openxmlformats.org/officeDocument/2006/customXml" ds:itemID="{F7EB27C9-7EC6-4F44-A48A-24F66ED5D723}">
  <ds:schemaRefs/>
</ds:datastoreItem>
</file>

<file path=customXml/itemProps20.xml><?xml version="1.0" encoding="utf-8"?>
<ds:datastoreItem xmlns:ds="http://schemas.openxmlformats.org/officeDocument/2006/customXml" ds:itemID="{647445E7-7ED3-40CA-88C9-690A42F58472}">
  <ds:schemaRefs/>
</ds:datastoreItem>
</file>

<file path=customXml/itemProps21.xml><?xml version="1.0" encoding="utf-8"?>
<ds:datastoreItem xmlns:ds="http://schemas.openxmlformats.org/officeDocument/2006/customXml" ds:itemID="{C5D2729B-F225-4F20-83B1-15A4782BF08F}">
  <ds:schemaRefs/>
</ds:datastoreItem>
</file>

<file path=customXml/itemProps22.xml><?xml version="1.0" encoding="utf-8"?>
<ds:datastoreItem xmlns:ds="http://schemas.openxmlformats.org/officeDocument/2006/customXml" ds:itemID="{CF3A280D-31F7-4D1A-9C65-3DFA1A3139FA}">
  <ds:schemaRefs/>
</ds:datastoreItem>
</file>

<file path=customXml/itemProps3.xml><?xml version="1.0" encoding="utf-8"?>
<ds:datastoreItem xmlns:ds="http://schemas.openxmlformats.org/officeDocument/2006/customXml" ds:itemID="{4D6AED55-789D-4E56-A018-9FE6930D1077}">
  <ds:schemaRefs/>
</ds:datastoreItem>
</file>

<file path=customXml/itemProps4.xml><?xml version="1.0" encoding="utf-8"?>
<ds:datastoreItem xmlns:ds="http://schemas.openxmlformats.org/officeDocument/2006/customXml" ds:itemID="{6D531150-7ABE-4F2C-AC78-16776E28B044}">
  <ds:schemaRefs/>
</ds:datastoreItem>
</file>

<file path=customXml/itemProps5.xml><?xml version="1.0" encoding="utf-8"?>
<ds:datastoreItem xmlns:ds="http://schemas.openxmlformats.org/officeDocument/2006/customXml" ds:itemID="{9CBB8DA4-7587-42EB-A3D9-3C89BFE8B3AC}">
  <ds:schemaRefs/>
</ds:datastoreItem>
</file>

<file path=customXml/itemProps6.xml><?xml version="1.0" encoding="utf-8"?>
<ds:datastoreItem xmlns:ds="http://schemas.openxmlformats.org/officeDocument/2006/customXml" ds:itemID="{0C740516-39C6-41B9-8343-02A889EEBEC2}">
  <ds:schemaRefs/>
</ds:datastoreItem>
</file>

<file path=customXml/itemProps7.xml><?xml version="1.0" encoding="utf-8"?>
<ds:datastoreItem xmlns:ds="http://schemas.openxmlformats.org/officeDocument/2006/customXml" ds:itemID="{EED83DC1-278F-452F-A596-70AE8C04DE05}">
  <ds:schemaRefs/>
</ds:datastoreItem>
</file>

<file path=customXml/itemProps8.xml><?xml version="1.0" encoding="utf-8"?>
<ds:datastoreItem xmlns:ds="http://schemas.openxmlformats.org/officeDocument/2006/customXml" ds:itemID="{DA23AE2C-A190-4174-B097-9D9955B5C0C6}">
  <ds:schemaRefs/>
</ds:datastoreItem>
</file>

<file path=customXml/itemProps9.xml><?xml version="1.0" encoding="utf-8"?>
<ds:datastoreItem xmlns:ds="http://schemas.openxmlformats.org/officeDocument/2006/customXml" ds:itemID="{B7CA58D8-1826-4562-AF23-DF01716946CF}">
  <ds:schemaRefs/>
</ds:datastoreItem>
</file>

<file path=docProps/app.xml><?xml version="1.0" encoding="utf-8"?>
<Properties xmlns="http://schemas.openxmlformats.org/officeDocument/2006/extended-properties" xmlns:vt="http://schemas.openxmlformats.org/officeDocument/2006/docPropsVTypes">
  <Template/>
  <TotalTime>12505</TotalTime>
  <Words>998</Words>
  <Application>Microsoft Office PowerPoint</Application>
  <PresentationFormat>Widescreen</PresentationFormat>
  <Paragraphs>99</Paragraphs>
  <Slides>11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Berlingske Serif Text Office</vt:lpstr>
      <vt:lpstr>Calibri</vt:lpstr>
      <vt:lpstr>Calibri Light</vt:lpstr>
      <vt:lpstr>Courier New</vt:lpstr>
      <vt:lpstr>Office Theme</vt:lpstr>
      <vt:lpstr>New Benefit: Wellthy </vt:lpstr>
      <vt:lpstr>Background </vt:lpstr>
      <vt:lpstr>PowerPoint Presentation</vt:lpstr>
      <vt:lpstr>What can Wellthy help with? </vt:lpstr>
      <vt:lpstr>How can Wellthy help? </vt:lpstr>
      <vt:lpstr>Care Planning Journey </vt:lpstr>
      <vt:lpstr>Benefits of Care Support from Wellthy </vt:lpstr>
      <vt:lpstr>Testimonials</vt:lpstr>
      <vt:lpstr>How to get started with Wellthy </vt:lpstr>
      <vt:lpstr>Contact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Huw Nicholls</dc:creator>
  <cp:lastModifiedBy>Mcpeak, Emily</cp:lastModifiedBy>
  <cp:revision>102</cp:revision>
  <dcterms:created xsi:type="dcterms:W3CDTF">2023-06-06T19:59:12Z</dcterms:created>
  <dcterms:modified xsi:type="dcterms:W3CDTF">2023-07-11T12:44:27Z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fyTimeStamp">
    <vt:lpwstr>2023-02-09T15:13:27</vt:lpwstr>
  </property>
  <property fmtid="{D5CDD505-2E9C-101B-9397-08002B2CF9AE}" pid="3" name="TemplafyTenantId">
    <vt:lpwstr>pennmedicine</vt:lpwstr>
  </property>
  <property fmtid="{D5CDD505-2E9C-101B-9397-08002B2CF9AE}" pid="4" name="TemplafyTemplateId">
    <vt:lpwstr>638115524057840357</vt:lpwstr>
  </property>
  <property fmtid="{D5CDD505-2E9C-101B-9397-08002B2CF9AE}" pid="5" name="TemplafyUserProfileId">
    <vt:lpwstr>638106796743729504</vt:lpwstr>
  </property>
  <property fmtid="{D5CDD505-2E9C-101B-9397-08002B2CF9AE}" pid="6" name="TemplafyFromBlank">
    <vt:bool>true</vt:bool>
  </property>
</Properties>
</file>