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49D7-FAB8-4B7D-B81B-C57368B5D56B}" v="30" dt="2020-11-19T11:55:11.890"/>
    <p1510:client id="{8D4CF660-8708-4B00-8E51-A73D75BBF266}" v="141" dt="2020-11-20T09:34:28.270"/>
    <p1510:client id="{9F252D66-E81D-415E-B3BA-8440DAB6552E}" v="20" dt="2020-11-19T11:56:30.631"/>
    <p1510:client id="{C3745827-C99C-4387-AA27-A83963BE2E95}" v="9" dt="2020-11-19T18:04:15.488"/>
    <p1510:client id="{D8340551-D61A-4C56-8EC9-B96D5FE77B23}" v="11" dt="2020-11-19T17:19:57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" userId="a2b18059-22ca-4414-9156-1143138e14bb" providerId="ADAL" clId="{9F252D66-E81D-415E-B3BA-8440DAB6552E}"/>
    <pc:docChg chg="modSld">
      <pc:chgData name="DARIO" userId="a2b18059-22ca-4414-9156-1143138e14bb" providerId="ADAL" clId="{9F252D66-E81D-415E-B3BA-8440DAB6552E}" dt="2020-11-19T11:56:30.631" v="17" actId="20577"/>
      <pc:docMkLst>
        <pc:docMk/>
      </pc:docMkLst>
      <pc:sldChg chg="modSp mod">
        <pc:chgData name="DARIO" userId="a2b18059-22ca-4414-9156-1143138e14bb" providerId="ADAL" clId="{9F252D66-E81D-415E-B3BA-8440DAB6552E}" dt="2020-11-19T11:56:30.631" v="17" actId="20577"/>
        <pc:sldMkLst>
          <pc:docMk/>
          <pc:sldMk cId="800896850" sldId="256"/>
        </pc:sldMkLst>
        <pc:spChg chg="mod">
          <ac:chgData name="DARIO" userId="a2b18059-22ca-4414-9156-1143138e14bb" providerId="ADAL" clId="{9F252D66-E81D-415E-B3BA-8440DAB6552E}" dt="2020-11-19T11:56:30.631" v="17" actId="20577"/>
          <ac:spMkLst>
            <pc:docMk/>
            <pc:sldMk cId="800896850" sldId="256"/>
            <ac:spMk id="3" creationId="{D5373845-BEDD-444C-B348-DBDCF7FA7844}"/>
          </ac:spMkLst>
        </pc:spChg>
      </pc:sldChg>
    </pc:docChg>
  </pc:docChgLst>
  <pc:docChgLst>
    <pc:chgData name="TERESA TORTORELLA" userId="0a3d4692-bf78-4329-a8b8-71c81d79c7f6" providerId="ADAL" clId="{3C5B49D7-FAB8-4B7D-B81B-C57368B5D56B}"/>
    <pc:docChg chg="custSel modSld">
      <pc:chgData name="TERESA TORTORELLA" userId="0a3d4692-bf78-4329-a8b8-71c81d79c7f6" providerId="ADAL" clId="{3C5B49D7-FAB8-4B7D-B81B-C57368B5D56B}" dt="2020-11-19T11:55:11.890" v="27" actId="255"/>
      <pc:docMkLst>
        <pc:docMk/>
      </pc:docMkLst>
      <pc:sldChg chg="modSp mod">
        <pc:chgData name="TERESA TORTORELLA" userId="0a3d4692-bf78-4329-a8b8-71c81d79c7f6" providerId="ADAL" clId="{3C5B49D7-FAB8-4B7D-B81B-C57368B5D56B}" dt="2020-11-19T11:55:11.890" v="27" actId="255"/>
        <pc:sldMkLst>
          <pc:docMk/>
          <pc:sldMk cId="800896850" sldId="256"/>
        </pc:sldMkLst>
        <pc:spChg chg="mod">
          <ac:chgData name="TERESA TORTORELLA" userId="0a3d4692-bf78-4329-a8b8-71c81d79c7f6" providerId="ADAL" clId="{3C5B49D7-FAB8-4B7D-B81B-C57368B5D56B}" dt="2020-11-19T11:55:11.890" v="27" actId="255"/>
          <ac:spMkLst>
            <pc:docMk/>
            <pc:sldMk cId="800896850" sldId="256"/>
            <ac:spMk id="3" creationId="{D5373845-BEDD-444C-B348-DBDCF7FA7844}"/>
          </ac:spMkLst>
        </pc:spChg>
      </pc:sldChg>
    </pc:docChg>
  </pc:docChgLst>
  <pc:docChgLst>
    <pc:chgData name="ALESSIO PEPE" userId="S::a.pepe108@studenti.unisa.it::fd4bee9a-4b7c-4944-b4ac-93e1e12d0ff4" providerId="AD" clId="Web-{C3745827-C99C-4387-AA27-A83963BE2E95}"/>
    <pc:docChg chg="modSld">
      <pc:chgData name="ALESSIO PEPE" userId="S::a.pepe108@studenti.unisa.it::fd4bee9a-4b7c-4944-b4ac-93e1e12d0ff4" providerId="AD" clId="Web-{C3745827-C99C-4387-AA27-A83963BE2E95}" dt="2020-11-19T18:04:15.488" v="8" actId="1076"/>
      <pc:docMkLst>
        <pc:docMk/>
      </pc:docMkLst>
      <pc:sldChg chg="addSp delSp modSp delAnim">
        <pc:chgData name="ALESSIO PEPE" userId="S::a.pepe108@studenti.unisa.it::fd4bee9a-4b7c-4944-b4ac-93e1e12d0ff4" providerId="AD" clId="Web-{C3745827-C99C-4387-AA27-A83963BE2E95}" dt="2020-11-19T18:04:15.488" v="8" actId="1076"/>
        <pc:sldMkLst>
          <pc:docMk/>
          <pc:sldMk cId="3144101575" sldId="260"/>
        </pc:sldMkLst>
        <pc:picChg chg="del">
          <ac:chgData name="ALESSIO PEPE" userId="S::a.pepe108@studenti.unisa.it::fd4bee9a-4b7c-4944-b4ac-93e1e12d0ff4" providerId="AD" clId="Web-{C3745827-C99C-4387-AA27-A83963BE2E95}" dt="2020-11-19T18:03:41.316" v="0"/>
          <ac:picMkLst>
            <pc:docMk/>
            <pc:sldMk cId="3144101575" sldId="260"/>
            <ac:picMk id="2" creationId="{0EC508B7-3057-4CC7-A8E0-686A7DCCBCCD}"/>
          </ac:picMkLst>
        </pc:picChg>
        <pc:picChg chg="add mod">
          <ac:chgData name="ALESSIO PEPE" userId="S::a.pepe108@studenti.unisa.it::fd4bee9a-4b7c-4944-b4ac-93e1e12d0ff4" providerId="AD" clId="Web-{C3745827-C99C-4387-AA27-A83963BE2E95}" dt="2020-11-19T18:04:15.488" v="8" actId="1076"/>
          <ac:picMkLst>
            <pc:docMk/>
            <pc:sldMk cId="3144101575" sldId="260"/>
            <ac:picMk id="3" creationId="{D6F6697F-4E5F-46EC-B43C-077BBA3C350A}"/>
          </ac:picMkLst>
        </pc:picChg>
      </pc:sldChg>
    </pc:docChg>
  </pc:docChgLst>
  <pc:docChgLst>
    <pc:chgData name="PAOLO MANSI" userId="ad4b80ae-ed7b-4944-bdbf-ef199a332702" providerId="ADAL" clId="{D8340551-D61A-4C56-8EC9-B96D5FE77B23}"/>
    <pc:docChg chg="custSel modSld">
      <pc:chgData name="PAOLO MANSI" userId="ad4b80ae-ed7b-4944-bdbf-ef199a332702" providerId="ADAL" clId="{D8340551-D61A-4C56-8EC9-B96D5FE77B23}" dt="2020-11-19T17:19:57.455" v="8" actId="27636"/>
      <pc:docMkLst>
        <pc:docMk/>
      </pc:docMkLst>
      <pc:sldChg chg="modSp mod">
        <pc:chgData name="PAOLO MANSI" userId="ad4b80ae-ed7b-4944-bdbf-ef199a332702" providerId="ADAL" clId="{D8340551-D61A-4C56-8EC9-B96D5FE77B23}" dt="2020-11-19T17:19:57.455" v="8" actId="27636"/>
        <pc:sldMkLst>
          <pc:docMk/>
          <pc:sldMk cId="800896850" sldId="256"/>
        </pc:sldMkLst>
        <pc:spChg chg="mod">
          <ac:chgData name="PAOLO MANSI" userId="ad4b80ae-ed7b-4944-bdbf-ef199a332702" providerId="ADAL" clId="{D8340551-D61A-4C56-8EC9-B96D5FE77B23}" dt="2020-11-19T17:19:57.455" v="8" actId="27636"/>
          <ac:spMkLst>
            <pc:docMk/>
            <pc:sldMk cId="800896850" sldId="256"/>
            <ac:spMk id="3" creationId="{D5373845-BEDD-444C-B348-DBDCF7FA7844}"/>
          </ac:spMkLst>
        </pc:spChg>
      </pc:sldChg>
    </pc:docChg>
  </pc:docChgLst>
  <pc:docChgLst>
    <pc:chgData name="ALESSIO PEPE" userId="fd4bee9a-4b7c-4944-b4ac-93e1e12d0ff4" providerId="ADAL" clId="{8D4CF660-8708-4B00-8E51-A73D75BBF266}"/>
    <pc:docChg chg="undo custSel mod addSld modSld">
      <pc:chgData name="ALESSIO PEPE" userId="fd4bee9a-4b7c-4944-b4ac-93e1e12d0ff4" providerId="ADAL" clId="{8D4CF660-8708-4B00-8E51-A73D75BBF266}" dt="2020-11-20T09:34:28.270" v="293"/>
      <pc:docMkLst>
        <pc:docMk/>
      </pc:docMkLst>
      <pc:sldChg chg="modSp mod">
        <pc:chgData name="ALESSIO PEPE" userId="fd4bee9a-4b7c-4944-b4ac-93e1e12d0ff4" providerId="ADAL" clId="{8D4CF660-8708-4B00-8E51-A73D75BBF266}" dt="2020-11-19T13:59:28.888" v="281" actId="20577"/>
        <pc:sldMkLst>
          <pc:docMk/>
          <pc:sldMk cId="800896850" sldId="256"/>
        </pc:sldMkLst>
        <pc:spChg chg="mod">
          <ac:chgData name="ALESSIO PEPE" userId="fd4bee9a-4b7c-4944-b4ac-93e1e12d0ff4" providerId="ADAL" clId="{8D4CF660-8708-4B00-8E51-A73D75BBF266}" dt="2020-11-19T13:52:38.852" v="255" actId="404"/>
          <ac:spMkLst>
            <pc:docMk/>
            <pc:sldMk cId="800896850" sldId="256"/>
            <ac:spMk id="2" creationId="{E4A66B2A-F14A-4D17-B56E-76D27B8131D1}"/>
          </ac:spMkLst>
        </pc:spChg>
        <pc:spChg chg="mod">
          <ac:chgData name="ALESSIO PEPE" userId="fd4bee9a-4b7c-4944-b4ac-93e1e12d0ff4" providerId="ADAL" clId="{8D4CF660-8708-4B00-8E51-A73D75BBF266}" dt="2020-11-19T13:59:28.888" v="281" actId="20577"/>
          <ac:spMkLst>
            <pc:docMk/>
            <pc:sldMk cId="800896850" sldId="256"/>
            <ac:spMk id="3" creationId="{D5373845-BEDD-444C-B348-DBDCF7FA7844}"/>
          </ac:spMkLst>
        </pc:spChg>
      </pc:sldChg>
      <pc:sldChg chg="addSp delSp modSp mod modAnim">
        <pc:chgData name="ALESSIO PEPE" userId="fd4bee9a-4b7c-4944-b4ac-93e1e12d0ff4" providerId="ADAL" clId="{8D4CF660-8708-4B00-8E51-A73D75BBF266}" dt="2020-11-19T13:57:50.706" v="263"/>
        <pc:sldMkLst>
          <pc:docMk/>
          <pc:sldMk cId="3183783185" sldId="258"/>
        </pc:sldMkLst>
        <pc:spChg chg="add mod">
          <ac:chgData name="ALESSIO PEPE" userId="fd4bee9a-4b7c-4944-b4ac-93e1e12d0ff4" providerId="ADAL" clId="{8D4CF660-8708-4B00-8E51-A73D75BBF266}" dt="2020-11-19T13:56:08.722" v="259"/>
          <ac:spMkLst>
            <pc:docMk/>
            <pc:sldMk cId="3183783185" sldId="258"/>
            <ac:spMk id="14" creationId="{E17DD641-85CD-498D-9013-C83E452B1477}"/>
          </ac:spMkLst>
        </pc:spChg>
        <pc:picChg chg="del">
          <ac:chgData name="ALESSIO PEPE" userId="fd4bee9a-4b7c-4944-b4ac-93e1e12d0ff4" providerId="ADAL" clId="{8D4CF660-8708-4B00-8E51-A73D75BBF266}" dt="2020-11-19T13:43:32.818" v="74" actId="478"/>
          <ac:picMkLst>
            <pc:docMk/>
            <pc:sldMk cId="3183783185" sldId="258"/>
            <ac:picMk id="2" creationId="{0EC508B7-3057-4CC7-A8E0-686A7DCCBCCD}"/>
          </ac:picMkLst>
        </pc:picChg>
        <pc:picChg chg="add mod">
          <ac:chgData name="ALESSIO PEPE" userId="fd4bee9a-4b7c-4944-b4ac-93e1e12d0ff4" providerId="ADAL" clId="{8D4CF660-8708-4B00-8E51-A73D75BBF266}" dt="2020-11-19T13:56:13.344" v="261" actId="1076"/>
          <ac:picMkLst>
            <pc:docMk/>
            <pc:sldMk cId="3183783185" sldId="258"/>
            <ac:picMk id="3" creationId="{3535CE85-3C05-40A2-83C0-5B258AF29BE0}"/>
          </ac:picMkLst>
        </pc:picChg>
        <pc:picChg chg="add del mod">
          <ac:chgData name="ALESSIO PEPE" userId="fd4bee9a-4b7c-4944-b4ac-93e1e12d0ff4" providerId="ADAL" clId="{8D4CF660-8708-4B00-8E51-A73D75BBF266}" dt="2020-11-19T13:44:39.925" v="86" actId="478"/>
          <ac:picMkLst>
            <pc:docMk/>
            <pc:sldMk cId="3183783185" sldId="258"/>
            <ac:picMk id="4" creationId="{D882FFE6-E09D-47EC-8B95-EF789292668D}"/>
          </ac:picMkLst>
        </pc:picChg>
        <pc:picChg chg="add mod">
          <ac:chgData name="ALESSIO PEPE" userId="fd4bee9a-4b7c-4944-b4ac-93e1e12d0ff4" providerId="ADAL" clId="{8D4CF660-8708-4B00-8E51-A73D75BBF266}" dt="2020-11-19T13:56:11.708" v="260" actId="1076"/>
          <ac:picMkLst>
            <pc:docMk/>
            <pc:sldMk cId="3183783185" sldId="258"/>
            <ac:picMk id="5" creationId="{DAC61740-7253-44B4-BCC3-A38857A59939}"/>
          </ac:picMkLst>
        </pc:picChg>
      </pc:sldChg>
      <pc:sldChg chg="addSp delSp modSp mod delAnim modAnim">
        <pc:chgData name="ALESSIO PEPE" userId="fd4bee9a-4b7c-4944-b4ac-93e1e12d0ff4" providerId="ADAL" clId="{8D4CF660-8708-4B00-8E51-A73D75BBF266}" dt="2020-11-20T09:34:28.270" v="293"/>
        <pc:sldMkLst>
          <pc:docMk/>
          <pc:sldMk cId="1595189614" sldId="259"/>
        </pc:sldMkLst>
        <pc:spChg chg="add mod">
          <ac:chgData name="ALESSIO PEPE" userId="fd4bee9a-4b7c-4944-b4ac-93e1e12d0ff4" providerId="ADAL" clId="{8D4CF660-8708-4B00-8E51-A73D75BBF266}" dt="2020-11-19T13:47:46.675" v="136" actId="1076"/>
          <ac:spMkLst>
            <pc:docMk/>
            <pc:sldMk cId="1595189614" sldId="259"/>
            <ac:spMk id="6" creationId="{8CD235CA-0C67-43FE-B61B-FC83FD0E0E57}"/>
          </ac:spMkLst>
        </pc:spChg>
        <pc:spChg chg="mod">
          <ac:chgData name="ALESSIO PEPE" userId="fd4bee9a-4b7c-4944-b4ac-93e1e12d0ff4" providerId="ADAL" clId="{8D4CF660-8708-4B00-8E51-A73D75BBF266}" dt="2020-11-19T13:47:51.974" v="138" actId="1076"/>
          <ac:spMkLst>
            <pc:docMk/>
            <pc:sldMk cId="1595189614" sldId="259"/>
            <ac:spMk id="16" creationId="{C91D935E-A260-4317-A987-B3F8FB55E508}"/>
          </ac:spMkLst>
        </pc:spChg>
        <pc:spChg chg="mod">
          <ac:chgData name="ALESSIO PEPE" userId="fd4bee9a-4b7c-4944-b4ac-93e1e12d0ff4" providerId="ADAL" clId="{8D4CF660-8708-4B00-8E51-A73D75BBF266}" dt="2020-11-19T13:48:09.365" v="147" actId="1076"/>
          <ac:spMkLst>
            <pc:docMk/>
            <pc:sldMk cId="1595189614" sldId="259"/>
            <ac:spMk id="20" creationId="{9F9C2573-1F1E-42F4-BB84-C8C11F7F5475}"/>
          </ac:spMkLst>
        </pc:spChg>
        <pc:picChg chg="add mod">
          <ac:chgData name="ALESSIO PEPE" userId="fd4bee9a-4b7c-4944-b4ac-93e1e12d0ff4" providerId="ADAL" clId="{8D4CF660-8708-4B00-8E51-A73D75BBF266}" dt="2020-11-20T09:28:05.541" v="292" actId="1076"/>
          <ac:picMkLst>
            <pc:docMk/>
            <pc:sldMk cId="1595189614" sldId="259"/>
            <ac:picMk id="2" creationId="{8DD61137-1FFC-47EE-BF1E-A4137711462C}"/>
          </ac:picMkLst>
        </pc:picChg>
        <pc:picChg chg="mod">
          <ac:chgData name="ALESSIO PEPE" userId="fd4bee9a-4b7c-4944-b4ac-93e1e12d0ff4" providerId="ADAL" clId="{8D4CF660-8708-4B00-8E51-A73D75BBF266}" dt="2020-11-19T13:47:50.075" v="137" actId="1076"/>
          <ac:picMkLst>
            <pc:docMk/>
            <pc:sldMk cId="1595189614" sldId="259"/>
            <ac:picMk id="3" creationId="{3B152543-B148-4304-9B42-12A615E3CC52}"/>
          </ac:picMkLst>
        </pc:picChg>
        <pc:picChg chg="del">
          <ac:chgData name="ALESSIO PEPE" userId="fd4bee9a-4b7c-4944-b4ac-93e1e12d0ff4" providerId="ADAL" clId="{8D4CF660-8708-4B00-8E51-A73D75BBF266}" dt="2020-11-20T09:27:59.381" v="287" actId="478"/>
          <ac:picMkLst>
            <pc:docMk/>
            <pc:sldMk cId="1595189614" sldId="259"/>
            <ac:picMk id="5" creationId="{836B6899-3679-4C86-BF05-4F72C32F18A6}"/>
          </ac:picMkLst>
        </pc:picChg>
        <pc:picChg chg="mod">
          <ac:chgData name="ALESSIO PEPE" userId="fd4bee9a-4b7c-4944-b4ac-93e1e12d0ff4" providerId="ADAL" clId="{8D4CF660-8708-4B00-8E51-A73D75BBF266}" dt="2020-11-19T13:47:50.075" v="137" actId="1076"/>
          <ac:picMkLst>
            <pc:docMk/>
            <pc:sldMk cId="1595189614" sldId="259"/>
            <ac:picMk id="10" creationId="{CE041005-96F3-4A1C-92B1-525CB3D50F55}"/>
          </ac:picMkLst>
        </pc:picChg>
        <pc:picChg chg="mod">
          <ac:chgData name="ALESSIO PEPE" userId="fd4bee9a-4b7c-4944-b4ac-93e1e12d0ff4" providerId="ADAL" clId="{8D4CF660-8708-4B00-8E51-A73D75BBF266}" dt="2020-11-19T13:47:50.075" v="137" actId="1076"/>
          <ac:picMkLst>
            <pc:docMk/>
            <pc:sldMk cId="1595189614" sldId="259"/>
            <ac:picMk id="12" creationId="{6F83A6C5-891F-42A4-BE11-29193DB23B0A}"/>
          </ac:picMkLst>
        </pc:picChg>
        <pc:picChg chg="mod">
          <ac:chgData name="ALESSIO PEPE" userId="fd4bee9a-4b7c-4944-b4ac-93e1e12d0ff4" providerId="ADAL" clId="{8D4CF660-8708-4B00-8E51-A73D75BBF266}" dt="2020-11-19T13:47:58.142" v="141" actId="1076"/>
          <ac:picMkLst>
            <pc:docMk/>
            <pc:sldMk cId="1595189614" sldId="259"/>
            <ac:picMk id="14" creationId="{895D21F8-57BB-448F-8CA6-47B6A3B4C8D7}"/>
          </ac:picMkLst>
        </pc:picChg>
      </pc:sldChg>
      <pc:sldChg chg="addSp delSp modSp add mod modAnim">
        <pc:chgData name="ALESSIO PEPE" userId="fd4bee9a-4b7c-4944-b4ac-93e1e12d0ff4" providerId="ADAL" clId="{8D4CF660-8708-4B00-8E51-A73D75BBF266}" dt="2020-11-19T21:43:08.779" v="286" actId="1076"/>
        <pc:sldMkLst>
          <pc:docMk/>
          <pc:sldMk cId="3144101575" sldId="260"/>
        </pc:sldMkLst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" creationId="{F3060C83-F051-4F0E-ABAD-AA0DFC48B218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9" creationId="{83C98ABE-055B-441F-B07E-44F97F083C39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11" creationId="{29FDB030-9B49-4CED-8CCD-4D99382388AC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13" creationId="{3783CA14-24A1-485C-8B30-D6A5D87987AD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15" creationId="{9A97C86A-04D6-40F7-AE84-31AB43E6A846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17" creationId="{FF9F2414-84E8-453E-B1F3-389FDE8192D9}"/>
          </ac:spMkLst>
        </pc:spChg>
        <pc:spChg chg="add del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19" creationId="{3ECA69A1-7536-43AC-85EF-C7106179F5ED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24" creationId="{46D6306C-ED4F-4AAE-B4A5-EEA6AFAD726E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26" creationId="{0EC5361D-F897-4856-B945-0455A365EB24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28" creationId="{4508C0C5-2268-42B5-B3C8-4D0899E05F8C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30" creationId="{141ACBDB-38F8-4B34-8183-BD95B4E55A62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32" creationId="{DE00DB52-3455-4E2F-867B-A6D0516E175B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34" creationId="{9E914C83-E0D8-4953-92D5-169D28CB43AE}"/>
          </ac:spMkLst>
        </pc:spChg>
        <pc:spChg chg="add del">
          <ac:chgData name="ALESSIO PEPE" userId="fd4bee9a-4b7c-4944-b4ac-93e1e12d0ff4" providerId="ADAL" clId="{8D4CF660-8708-4B00-8E51-A73D75BBF266}" dt="2020-11-19T13:48:55.115" v="151" actId="26606"/>
          <ac:spMkLst>
            <pc:docMk/>
            <pc:sldMk cId="3144101575" sldId="260"/>
            <ac:spMk id="36" creationId="{3512E083-F550-46AF-8490-767ECFD00CB7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38" creationId="{F3060C83-F051-4F0E-ABAD-AA0DFC48B218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39" creationId="{83C98ABE-055B-441F-B07E-44F97F083C39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40" creationId="{29FDB030-9B49-4CED-8CCD-4D99382388AC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41" creationId="{3783CA14-24A1-485C-8B30-D6A5D87987AD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42" creationId="{9A97C86A-04D6-40F7-AE84-31AB43E6A846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43" creationId="{FF9F2414-84E8-453E-B1F3-389FDE8192D9}"/>
          </ac:spMkLst>
        </pc:spChg>
        <pc:spChg chg="add del">
          <ac:chgData name="ALESSIO PEPE" userId="fd4bee9a-4b7c-4944-b4ac-93e1e12d0ff4" providerId="ADAL" clId="{8D4CF660-8708-4B00-8E51-A73D75BBF266}" dt="2020-11-19T13:48:55.958" v="153" actId="26606"/>
          <ac:spMkLst>
            <pc:docMk/>
            <pc:sldMk cId="3144101575" sldId="260"/>
            <ac:spMk id="44" creationId="{3ECA69A1-7536-43AC-85EF-C7106179F5ED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46" creationId="{46D6306C-ED4F-4AAE-B4A5-EEA6AFAD726E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47" creationId="{0EC5361D-F897-4856-B945-0455A365EB24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48" creationId="{4508C0C5-2268-42B5-B3C8-4D0899E05F8C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49" creationId="{141ACBDB-38F8-4B34-8183-BD95B4E55A62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50" creationId="{DE00DB52-3455-4E2F-867B-A6D0516E175B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51" creationId="{9E914C83-E0D8-4953-92D5-169D28CB43AE}"/>
          </ac:spMkLst>
        </pc:spChg>
        <pc:spChg chg="add del">
          <ac:chgData name="ALESSIO PEPE" userId="fd4bee9a-4b7c-4944-b4ac-93e1e12d0ff4" providerId="ADAL" clId="{8D4CF660-8708-4B00-8E51-A73D75BBF266}" dt="2020-11-19T13:48:56.824" v="155" actId="26606"/>
          <ac:spMkLst>
            <pc:docMk/>
            <pc:sldMk cId="3144101575" sldId="260"/>
            <ac:spMk id="52" creationId="{3512E083-F550-46AF-8490-767ECFD00CB7}"/>
          </ac:spMkLst>
        </pc:spChg>
        <pc:spChg chg="add mod">
          <ac:chgData name="ALESSIO PEPE" userId="fd4bee9a-4b7c-4944-b4ac-93e1e12d0ff4" providerId="ADAL" clId="{8D4CF660-8708-4B00-8E51-A73D75BBF266}" dt="2020-11-19T13:50:55.939" v="232" actId="20577"/>
          <ac:spMkLst>
            <pc:docMk/>
            <pc:sldMk cId="3144101575" sldId="260"/>
            <ac:spMk id="53" creationId="{645657EF-5553-49B1-8C63-DA8D14C9DEC4}"/>
          </ac:spMkLst>
        </pc:spChg>
        <pc:spChg chg="add del">
          <ac:chgData name="ALESSIO PEPE" userId="fd4bee9a-4b7c-4944-b4ac-93e1e12d0ff4" providerId="ADAL" clId="{8D4CF660-8708-4B00-8E51-A73D75BBF266}" dt="2020-11-19T13:48:57.717" v="157" actId="26606"/>
          <ac:spMkLst>
            <pc:docMk/>
            <pc:sldMk cId="3144101575" sldId="260"/>
            <ac:spMk id="54" creationId="{32BC26D8-82FB-445E-AA49-62A77D7C1EE0}"/>
          </ac:spMkLst>
        </pc:spChg>
        <pc:spChg chg="add del">
          <ac:chgData name="ALESSIO PEPE" userId="fd4bee9a-4b7c-4944-b4ac-93e1e12d0ff4" providerId="ADAL" clId="{8D4CF660-8708-4B00-8E51-A73D75BBF266}" dt="2020-11-19T13:48:57.717" v="157" actId="26606"/>
          <ac:spMkLst>
            <pc:docMk/>
            <pc:sldMk cId="3144101575" sldId="260"/>
            <ac:spMk id="55" creationId="{CB44330D-EA18-4254-AA95-EB49948539B8}"/>
          </ac:spMkLst>
        </pc:spChg>
        <pc:spChg chg="add del">
          <ac:chgData name="ALESSIO PEPE" userId="fd4bee9a-4b7c-4944-b4ac-93e1e12d0ff4" providerId="ADAL" clId="{8D4CF660-8708-4B00-8E51-A73D75BBF266}" dt="2020-11-19T13:49:00.016" v="159" actId="26606"/>
          <ac:spMkLst>
            <pc:docMk/>
            <pc:sldMk cId="3144101575" sldId="260"/>
            <ac:spMk id="57" creationId="{86FF76B9-219D-4469-AF87-0236D29032F1}"/>
          </ac:spMkLst>
        </pc:spChg>
        <pc:spChg chg="add del">
          <ac:chgData name="ALESSIO PEPE" userId="fd4bee9a-4b7c-4944-b4ac-93e1e12d0ff4" providerId="ADAL" clId="{8D4CF660-8708-4B00-8E51-A73D75BBF266}" dt="2020-11-19T13:49:00.016" v="159" actId="26606"/>
          <ac:spMkLst>
            <pc:docMk/>
            <pc:sldMk cId="3144101575" sldId="260"/>
            <ac:spMk id="60" creationId="{2E80C965-DB6D-4F81-9E9E-B027384D0BD6}"/>
          </ac:spMkLst>
        </pc:spChg>
        <pc:spChg chg="add del">
          <ac:chgData name="ALESSIO PEPE" userId="fd4bee9a-4b7c-4944-b4ac-93e1e12d0ff4" providerId="ADAL" clId="{8D4CF660-8708-4B00-8E51-A73D75BBF266}" dt="2020-11-19T13:49:00.016" v="159" actId="26606"/>
          <ac:spMkLst>
            <pc:docMk/>
            <pc:sldMk cId="3144101575" sldId="260"/>
            <ac:spMk id="61" creationId="{633C5E46-DAC5-4661-9C87-22B08E2A512F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3" creationId="{46D6306C-ED4F-4AAE-B4A5-EEA6AFAD726E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4" creationId="{0EC5361D-F897-4856-B945-0455A365EB24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5" creationId="{4508C0C5-2268-42B5-B3C8-4D0899E05F8C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6" creationId="{141ACBDB-38F8-4B34-8183-BD95B4E55A62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7" creationId="{DE00DB52-3455-4E2F-867B-A6D0516E175B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8" creationId="{9E914C83-E0D8-4953-92D5-169D28CB43AE}"/>
          </ac:spMkLst>
        </pc:spChg>
        <pc:spChg chg="add del">
          <ac:chgData name="ALESSIO PEPE" userId="fd4bee9a-4b7c-4944-b4ac-93e1e12d0ff4" providerId="ADAL" clId="{8D4CF660-8708-4B00-8E51-A73D75BBF266}" dt="2020-11-19T13:49:02.005" v="161" actId="26606"/>
          <ac:spMkLst>
            <pc:docMk/>
            <pc:sldMk cId="3144101575" sldId="260"/>
            <ac:spMk id="69" creationId="{3512E083-F550-46AF-8490-767ECFD00CB7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1" creationId="{F3060C83-F051-4F0E-ABAD-AA0DFC48B218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2" creationId="{83C98ABE-055B-441F-B07E-44F97F083C39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3" creationId="{29FDB030-9B49-4CED-8CCD-4D99382388AC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4" creationId="{3783CA14-24A1-485C-8B30-D6A5D87987AD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5" creationId="{9A97C86A-04D6-40F7-AE84-31AB43E6A846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6" creationId="{FF9F2414-84E8-453E-B1F3-389FDE8192D9}"/>
          </ac:spMkLst>
        </pc:spChg>
        <pc:spChg chg="add">
          <ac:chgData name="ALESSIO PEPE" userId="fd4bee9a-4b7c-4944-b4ac-93e1e12d0ff4" providerId="ADAL" clId="{8D4CF660-8708-4B00-8E51-A73D75BBF266}" dt="2020-11-19T13:49:02.023" v="162" actId="26606"/>
          <ac:spMkLst>
            <pc:docMk/>
            <pc:sldMk cId="3144101575" sldId="260"/>
            <ac:spMk id="77" creationId="{3ECA69A1-7536-43AC-85EF-C7106179F5ED}"/>
          </ac:spMkLst>
        </pc:spChg>
        <pc:grpChg chg="add del">
          <ac:chgData name="ALESSIO PEPE" userId="fd4bee9a-4b7c-4944-b4ac-93e1e12d0ff4" providerId="ADAL" clId="{8D4CF660-8708-4B00-8E51-A73D75BBF266}" dt="2020-11-19T13:49:00.016" v="159" actId="26606"/>
          <ac:grpSpMkLst>
            <pc:docMk/>
            <pc:sldMk cId="3144101575" sldId="260"/>
            <ac:grpSpMk id="58" creationId="{DB88BD78-87E1-424D-B479-C37D8E41B12E}"/>
          </ac:grpSpMkLst>
        </pc:grpChg>
        <pc:picChg chg="mod">
          <ac:chgData name="ALESSIO PEPE" userId="fd4bee9a-4b7c-4944-b4ac-93e1e12d0ff4" providerId="ADAL" clId="{8D4CF660-8708-4B00-8E51-A73D75BBF266}" dt="2020-11-19T13:49:36.058" v="166" actId="1076"/>
          <ac:picMkLst>
            <pc:docMk/>
            <pc:sldMk cId="3144101575" sldId="260"/>
            <ac:picMk id="2" creationId="{0EC508B7-3057-4CC7-A8E0-686A7DCCBCCD}"/>
          </ac:picMkLst>
        </pc:picChg>
        <pc:picChg chg="del">
          <ac:chgData name="ALESSIO PEPE" userId="fd4bee9a-4b7c-4944-b4ac-93e1e12d0ff4" providerId="ADAL" clId="{8D4CF660-8708-4B00-8E51-A73D75BBF266}" dt="2020-11-19T21:42:57.912" v="283" actId="478"/>
          <ac:picMkLst>
            <pc:docMk/>
            <pc:sldMk cId="3144101575" sldId="260"/>
            <ac:picMk id="3" creationId="{D6F6697F-4E5F-46EC-B43C-077BBA3C350A}"/>
          </ac:picMkLst>
        </pc:picChg>
        <pc:picChg chg="add mod">
          <ac:chgData name="ALESSIO PEPE" userId="fd4bee9a-4b7c-4944-b4ac-93e1e12d0ff4" providerId="ADAL" clId="{8D4CF660-8708-4B00-8E51-A73D75BBF266}" dt="2020-11-19T21:43:08.779" v="286" actId="1076"/>
          <ac:picMkLst>
            <pc:docMk/>
            <pc:sldMk cId="3144101575" sldId="260"/>
            <ac:picMk id="4" creationId="{43A02970-DF4E-47B0-87C8-83F96D5C4E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536A3-F7F9-40D4-AC97-0A57BD38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28F9BF-8A32-44C0-8476-4E2ED3B1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135997-A23D-49BD-96AD-620945C1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0A0E7-3F59-4DEF-8911-3CECFFB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04422C-093B-4A46-9563-5503735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7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7F805-AE08-401A-87C9-28EB3637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3264F1-C656-4273-93E1-0C6112F4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0ED394-87D6-4B81-8802-C9617D7F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58F20-B997-46D3-9B2A-BDEC562C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87ED4-D6CF-4F02-A927-312C8E59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2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E7E848-5C06-49E8-BAC7-61039D31F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077698-90BF-483C-A678-92D120A7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AA621-806D-46A3-8900-1198EB5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E01E3F-9E60-4E40-A024-F11A1C07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DC61F-D811-4F6F-B24D-DC5D0B12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66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831E1-7799-4176-B72D-49839CB1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7F0896-497A-4425-97C8-4A995B6D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80A82-28A1-4BE1-BBBA-54197E6D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52DDE5-6502-4D89-9CCF-DEECA638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4393F-6496-4377-A057-1CFE066A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8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0FA33-70A1-4F43-8F9D-11FC6142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B62739-3573-460A-A913-4EB20FEA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05562-8E8D-41C3-A707-4F806914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8D97C-FA78-4CA4-A344-C5440A1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7DAA17-F0BD-406E-8E86-176290C3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2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C441A-56C8-43B4-8EE3-8A78915C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D0D31-D0F9-4474-985A-1DF06BE1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447C-0C59-483D-BE7E-8AF82753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C7BB3B-D25D-4BCE-9C78-0B3FBB2A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BDB935-58FE-4B83-A861-9E0EA95D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B0A218-8FB9-45C8-BC76-71C3D95B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6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3219C-2619-4707-96EE-5B7A5577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8BE9A-711E-470B-9FF1-B74EB0EC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D09323-7A55-405C-9ED2-6F923FDCB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97B5A8-4420-4788-B039-7F23D4FC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71135D-A7A4-44CB-BCBA-463171086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477347-E346-4325-B9EF-DE49A1EF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87DDC3-EB5C-43A5-A083-452E062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7145DF-52B5-4F3F-AD9D-1D35031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0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3CC9D-B73C-4FC9-B9C2-C77F6DAD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372CE7-6B3C-48B0-979D-19EED9EA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6A9210-7129-449E-967F-9BFC593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CF5B92-11FD-443C-A534-94C36B4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21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FC1EB8-0543-4651-9D15-6E87E386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03B98B-B16E-451F-963A-78358D7C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235A5-0A53-4031-85BC-1CEF3730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1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1095D-1F29-4A98-9849-7AA98D90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D5406-6D5A-4D59-88A4-FC89A731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4D3E15-D3C1-4CE5-B219-B7D8ECDA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B69F0-F9CA-4AB9-AE45-2AF9481C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B0BCDD-0631-45FC-9DDC-4C6CB589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988B93-A569-473A-9DD4-77CC0B25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50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CA445-B718-4182-A136-406C8F85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CB2480-711D-485B-9DEB-6F35B699F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445DCF-70D6-451A-A83F-1C46EFE6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EBB324-FE64-4FD1-8A08-C6BD8CC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E180F4-07E9-4999-970B-A2E0E4E7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AB153B-BEAC-4C05-A8DD-F392955C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12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F6D2FE-1A6D-4F13-80D5-D36D413E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0A7428-CF28-47BB-935D-3C307FD0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1D93F4-BCB8-44FC-B333-5DB6D5362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9A70-9BA3-4BF0-86BD-D20F808D5EEC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B1C03F-47D3-467D-B3BB-003897FCD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0C341-B7DA-49F7-8811-D1425BE89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3A40-4AB5-4590-A116-A2AC8A513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2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73845-BEDD-444C-B348-DBDCF7FA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2889" y="4290097"/>
            <a:ext cx="4753685" cy="1783326"/>
          </a:xfrm>
          <a:noFill/>
        </p:spPr>
        <p:txBody>
          <a:bodyPr>
            <a:normAutofit/>
          </a:bodyPr>
          <a:lstStyle/>
          <a:p>
            <a:r>
              <a:rPr lang="it-IT">
                <a:solidFill>
                  <a:srgbClr val="080808"/>
                </a:solidFill>
              </a:rPr>
              <a:t>Group 3</a:t>
            </a:r>
            <a:endParaRPr lang="it-IT" sz="2000">
              <a:solidFill>
                <a:srgbClr val="080808"/>
              </a:solidFill>
            </a:endParaRPr>
          </a:p>
          <a:p>
            <a:r>
              <a:rPr lang="it-IT" sz="1400">
                <a:solidFill>
                  <a:srgbClr val="080808"/>
                </a:solidFill>
              </a:rPr>
              <a:t>Alessio Pepe - 0622701463</a:t>
            </a:r>
          </a:p>
          <a:p>
            <a:r>
              <a:rPr lang="it-IT" sz="1400">
                <a:solidFill>
                  <a:srgbClr val="080808"/>
                </a:solidFill>
              </a:rPr>
              <a:t>Dario Zito - 0622701512</a:t>
            </a:r>
          </a:p>
          <a:p>
            <a:r>
              <a:rPr lang="it-IT" sz="1400">
                <a:solidFill>
                  <a:srgbClr val="080808"/>
                </a:solidFill>
              </a:rPr>
              <a:t>Paolo Mansi – 062271542</a:t>
            </a:r>
          </a:p>
          <a:p>
            <a:r>
              <a:rPr lang="it-IT" sz="1400">
                <a:solidFill>
                  <a:srgbClr val="080808"/>
                </a:solidFill>
              </a:rPr>
              <a:t>Teresa Tortorella - 0622701507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66B2A-F14A-4D17-B56E-76D27B81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080808"/>
                </a:solidFill>
              </a:rPr>
              <a:t>Software Engineering </a:t>
            </a:r>
            <a:br>
              <a:rPr lang="it-IT" sz="3600">
                <a:solidFill>
                  <a:srgbClr val="080808"/>
                </a:solidFill>
              </a:rPr>
            </a:br>
            <a:r>
              <a:rPr lang="it-IT" sz="2800">
                <a:solidFill>
                  <a:srgbClr val="080808"/>
                </a:solidFill>
              </a:rPr>
              <a:t>Project Presentation</a:t>
            </a:r>
            <a:endParaRPr lang="it-IT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041005-96F3-4A1C-92B1-525CB3D5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6" y="1895501"/>
            <a:ext cx="3278863" cy="8599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F83A6C5-891F-42A4-BE11-29193DB2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5" y="2854117"/>
            <a:ext cx="3278863" cy="80321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95D21F8-57BB-448F-8CA6-47B6A3B4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28" y="1401094"/>
            <a:ext cx="1721003" cy="4866680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91D935E-A260-4317-A987-B3F8FB55E508}"/>
              </a:ext>
            </a:extLst>
          </p:cNvPr>
          <p:cNvSpPr/>
          <p:nvPr/>
        </p:nvSpPr>
        <p:spPr>
          <a:xfrm>
            <a:off x="3051165" y="3834434"/>
            <a:ext cx="1383427" cy="34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B24234-D324-48E9-AC18-4CA97FCF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149" y="61781"/>
            <a:ext cx="1166371" cy="3259762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F9C2573-1F1E-42F4-BB84-C8C11F7F5475}"/>
              </a:ext>
            </a:extLst>
          </p:cNvPr>
          <p:cNvSpPr/>
          <p:nvPr/>
        </p:nvSpPr>
        <p:spPr>
          <a:xfrm rot="20453323">
            <a:off x="6830543" y="1828732"/>
            <a:ext cx="1708680" cy="4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152543-B148-4304-9B42-12A615E3C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26" y="3756007"/>
            <a:ext cx="2684728" cy="2057129"/>
          </a:xfrm>
          <a:prstGeom prst="rect">
            <a:avLst/>
          </a:prstGeom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id="{072F3298-EEDC-47C2-896B-F9E93F2C3F4A}"/>
              </a:ext>
            </a:extLst>
          </p:cNvPr>
          <p:cNvSpPr/>
          <p:nvPr/>
        </p:nvSpPr>
        <p:spPr>
          <a:xfrm>
            <a:off x="10627638" y="2218169"/>
            <a:ext cx="491394" cy="1244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235CA-0C67-43FE-B61B-FC83FD0E0E57}"/>
              </a:ext>
            </a:extLst>
          </p:cNvPr>
          <p:cNvSpPr txBox="1"/>
          <p:nvPr/>
        </p:nvSpPr>
        <p:spPr>
          <a:xfrm>
            <a:off x="295163" y="712409"/>
            <a:ext cx="509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b="1"/>
              <a:t>SCRUM and </a:t>
            </a:r>
            <a:r>
              <a:rPr lang="it-IT" sz="2800" b="1" err="1"/>
              <a:t>Requirements</a:t>
            </a:r>
            <a:endParaRPr lang="it-IT" sz="2800" b="1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DD61137-1FFC-47EE-BF1E-A41377114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311" y="3527177"/>
            <a:ext cx="3919868" cy="30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35CE85-3C05-40A2-83C0-5B258AF2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01" y="2179020"/>
            <a:ext cx="4544295" cy="321605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AC61740-7253-44B4-BCC3-A38857A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7" y="1489660"/>
            <a:ext cx="6800050" cy="47434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7DD641-85CD-498D-9013-C83E452B1477}"/>
              </a:ext>
            </a:extLst>
          </p:cNvPr>
          <p:cNvSpPr txBox="1"/>
          <p:nvPr/>
        </p:nvSpPr>
        <p:spPr>
          <a:xfrm>
            <a:off x="295163" y="712409"/>
            <a:ext cx="509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b="1"/>
              <a:t>SCRUM and </a:t>
            </a:r>
            <a:r>
              <a:rPr lang="it-IT" sz="2800" b="1" err="1"/>
              <a:t>Requirements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31837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45657EF-5553-49B1-8C63-DA8D14C9DEC4}"/>
              </a:ext>
            </a:extLst>
          </p:cNvPr>
          <p:cNvSpPr txBox="1"/>
          <p:nvPr/>
        </p:nvSpPr>
        <p:spPr>
          <a:xfrm>
            <a:off x="276113" y="262850"/>
            <a:ext cx="626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b="1" err="1"/>
              <a:t>Tecnologies</a:t>
            </a:r>
            <a:r>
              <a:rPr lang="it-IT" sz="2800" b="1"/>
              <a:t> &amp; High </a:t>
            </a:r>
            <a:r>
              <a:rPr lang="it-IT" sz="2800" b="1" err="1"/>
              <a:t>level</a:t>
            </a:r>
            <a:r>
              <a:rPr lang="it-IT" sz="2800" b="1"/>
              <a:t> design draft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A02970-DF4E-47B0-87C8-83F96D5C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50" y="890596"/>
            <a:ext cx="8952492" cy="58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1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0C102774CC343B14B44E209154F29" ma:contentTypeVersion="8" ma:contentTypeDescription="Creare un nuovo documento." ma:contentTypeScope="" ma:versionID="dcf3de53a60a8551330000185f5c30a0">
  <xsd:schema xmlns:xsd="http://www.w3.org/2001/XMLSchema" xmlns:xs="http://www.w3.org/2001/XMLSchema" xmlns:p="http://schemas.microsoft.com/office/2006/metadata/properties" xmlns:ns2="e86a63c2-7291-4cd2-9ba5-95d203bf00ef" targetNamespace="http://schemas.microsoft.com/office/2006/metadata/properties" ma:root="true" ma:fieldsID="d9ecd9d4bc40ba6dc592267a29aabd89" ns2:_="">
    <xsd:import namespace="e86a63c2-7291-4cd2-9ba5-95d203bf0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a63c2-7291-4cd2-9ba5-95d203bf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FCA8B-343A-4056-8B35-9DF3576660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93D891-4E55-490D-AEAD-4E85C4CCFC64}">
  <ds:schemaRefs>
    <ds:schemaRef ds:uri="e86a63c2-7291-4cd2-9ba5-95d203bf00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4883AA-B73D-4A4B-B48C-D9E02EE94CF1}">
  <ds:schemaRefs>
    <ds:schemaRef ds:uri="e86a63c2-7291-4cd2-9ba5-95d203bf00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Software Engineering  Project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Project Presentation</dc:title>
  <dc:creator>ALESSIO PEPE</dc:creator>
  <cp:revision>1</cp:revision>
  <dcterms:created xsi:type="dcterms:W3CDTF">2020-11-19T13:49:01Z</dcterms:created>
  <dcterms:modified xsi:type="dcterms:W3CDTF">2020-11-20T09:34:36Z</dcterms:modified>
</cp:coreProperties>
</file>