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ECFA-775C-42C9-AC8D-50E998671F1E}" type="datetimeFigureOut">
              <a:rPr lang="ru-RU" smtClean="0"/>
              <a:pPr/>
              <a:t>01.01.2009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E42E-E18A-4844-A4B8-D0F31ADA2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00882" cy="5440378"/>
          </a:xfrm>
        </p:spPr>
        <p:txBody>
          <a:bodyPr>
            <a:normAutofit fontScale="90000"/>
          </a:bodyPr>
          <a:lstStyle/>
          <a:p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</a:t>
            </a: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Утверждаю:</a:t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и.о.Заведующего МКДОУ </a:t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«Детский сад№3» с.п. Аргудан</a:t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</a:t>
            </a:r>
            <a:r>
              <a:rPr lang="ru-RU" sz="1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__________</a:t>
            </a:r>
            <a:r>
              <a:rPr lang="ru-RU" sz="1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Бекбоева</a:t>
            </a: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А.К.</a:t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Приказ№54  от  02.09.2020г </a:t>
            </a: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Мастер-класс </a:t>
            </a: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для педагогов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физическому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развитию на тему: «Использование </a:t>
            </a:r>
            <a:b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нестандартного </a:t>
            </a: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спортивного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оборудования».</a:t>
            </a:r>
            <a:b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b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7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Октябрь</a:t>
            </a:r>
            <a:b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</a:t>
            </a:r>
            <a:r>
              <a:rPr lang="ru-RU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78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Используемая литература:</a:t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1.М.Н. Щетинин «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Стрельниковская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дыхательная гимнастика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детей» Издательство «Айрис- пресс» 2007г.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2. Е.А. Бабенко  «Технология оздоровления детей в детском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саду»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3. Е.И. Подольская «Оздоровительная гимнастика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в детском</a:t>
            </a:r>
            <a:br>
              <a:rPr lang="ru-RU" sz="20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саду» Издательство «Учитель» 2012г.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429720" cy="6858001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00882" cy="544037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повышение компетенции педагогов по физическому развитию с использованием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нестандартного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спортивного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оборудования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7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27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формировать интерес к нестандартному оборудованию, приобщать педагогов и родителей к его изготовлению; развивать творчество, фантазию при использовании нестандартного оборудования; мотивировать детей на двигательную активность, через использование нестандартного оборудования в самостоятельных видах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деятельности.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 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15130" cy="544037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Нестандартное оборудование должно быть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-Безопасным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-Максимально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эффективным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-Удобным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 применению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-Компактным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-Универсальным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-Технологичным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простым в применении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-Эстетичным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endParaRPr lang="ru-RU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58006" cy="544037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этап: 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Свет мой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зеркальце, скажи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b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/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Вы мечтали когда-нибудь найти клад или владеть сокровищем? А может многим из нас сокровище достается при рождении? Но не все в состоянии сохранить, сберечь это сокровище.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Во все времена здоровье считалось эквивалентом красоты, а красота – признаком здоровья.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15130" cy="544037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этап.</a:t>
            </a:r>
            <a:r>
              <a:rPr lang="ru-RU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«Я работаю над своим здоровьем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я ежедневно делаю утреннюю гимнастику;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я ежедневно совершаю прогулки перед сном;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-я посещаю бассейн или тренажерный зал;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я периодически провожу разгрузочные дни;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у меня отсутствуют вредные привычки;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-я соблюдаю режим дня;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я правильно питаюсь;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я эмоционально уравновешен;-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я выполняю профилактику заболеваний. 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endParaRPr lang="ru-RU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43692" cy="5440378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Третий этап. </a:t>
            </a:r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Акционерное общество </a:t>
            </a:r>
            <a:r>
              <a:rPr lang="ru-RU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Фармстандарт</a:t>
            </a:r>
            <a:r>
              <a:rPr lang="ru-RU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УфаВИТ</a:t>
            </a:r>
            <a:r>
              <a:rPr lang="ru-RU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85720" y="642918"/>
            <a:ext cx="7186666" cy="5857916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rgbClr val="FF0000"/>
                </a:solidFill>
              </a:rPr>
              <a:t>       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3100" dirty="0" smtClean="0">
                <a:solidFill>
                  <a:srgbClr val="FF0000"/>
                </a:solidFill>
              </a:rPr>
              <a:t>Нестандартные оборудования: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  1. </a:t>
            </a:r>
            <a:r>
              <a:rPr lang="ru-RU" sz="2800" i="1" dirty="0" smtClean="0"/>
              <a:t>«</a:t>
            </a:r>
            <a:r>
              <a:rPr lang="ru-RU" sz="2800" i="1" dirty="0" err="1" smtClean="0"/>
              <a:t>Кольцеброс</a:t>
            </a:r>
            <a:r>
              <a:rPr lang="ru-RU" sz="2800" i="1" dirty="0" smtClean="0"/>
              <a:t>»</a:t>
            </a:r>
            <a:r>
              <a:rPr lang="ru-RU" sz="2800" dirty="0" smtClean="0"/>
              <a:t> </a:t>
            </a:r>
            <a:br>
              <a:rPr lang="ru-RU" sz="2800" dirty="0" smtClean="0"/>
            </a:br>
            <a:r>
              <a:rPr lang="ru-RU" sz="2800" dirty="0" smtClean="0"/>
              <a:t>   Цель: развивает глазомер, ловкость; воспитывает       </a:t>
            </a:r>
            <a:r>
              <a:rPr lang="ru-RU" sz="2800" dirty="0" err="1" smtClean="0"/>
              <a:t>дорброжелательнось</a:t>
            </a:r>
            <a:r>
              <a:rPr lang="ru-RU" sz="2800" dirty="0" smtClean="0"/>
              <a:t>.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2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«Чудо-сачок»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развитие ловкости, навыки точного попадания в цель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https://i1.wp.com/stillnomore.org/wp-content/uploads/2018/02/paper-plate-craft-ring-toss.jpg?fit=1000%2C750&amp;ssl=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071678"/>
            <a:ext cx="2181225" cy="149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28596" y="500042"/>
            <a:ext cx="6643734" cy="513875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3.«Волшебные колечки»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Цель: развитие координаций движения. Держа равновесие игрок должен пройти по прямой линии.</a:t>
            </a:r>
          </a:p>
          <a:p>
            <a:pPr algn="l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Настольный теннис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Цель: формирование у детей желания к занятиям физическими упражнениями посредством игры в настольный теннис.</a:t>
            </a:r>
          </a:p>
          <a:p>
            <a:pPr algn="l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2.infourok.ru/uploads/ex/03bd/0002e9ec-adc42803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00882" cy="4654560"/>
          </a:xfrm>
        </p:spPr>
        <p:txBody>
          <a:bodyPr>
            <a:normAutofit fontScale="90000"/>
          </a:bodyPr>
          <a:lstStyle/>
          <a:p>
            <a:pPr algn="l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5.Игра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«Кто быстрее?»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- закрепить знание геометрических фигур, цветов; развивать быстроту реакции, ловкость, слуховое внимание. Участники идут по кругу под музыку, как только закончится музыка необходимо занять геометрическую фигуру.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 Игра: </a:t>
            </a:r>
            <a:r>
              <a:rPr lang="ru-RU" sz="2000" dirty="0" smtClean="0"/>
              <a:t>«</a:t>
            </a:r>
            <a:r>
              <a:rPr lang="ru-RU" sz="2000" dirty="0" err="1" smtClean="0"/>
              <a:t>Твистер</a:t>
            </a:r>
            <a:r>
              <a:rPr lang="ru-RU" sz="2000" dirty="0" smtClean="0"/>
              <a:t>»-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это активная напольная игра, которая была создана американскими изобретателями в 60-х годах прошлого столетия. На сегодняшний день благодаря своим простым правилам и доступной цене данная игра пользуется большой популярностью по всему миру. Допускается играть 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Твистер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каждый сам за себя либо командами.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6721299</TotalTime>
  <Words>70</Words>
  <Application>Microsoft Office PowerPoint</Application>
  <PresentationFormat>Экран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                                                                                                                Утверждаю:                                                                                             и.о.Заведующего МКДОУ                                                                                       «Детский сад№3» с.п. Аргудан                                                                                                  __________Бекбоева А.К.                                                                                                  Приказ№54  от  02.09.2020г       Мастер-класс для педагогов  по физическому развитию на тему: «Использование  нестандартного спортивного оборудования».               Октябрь 2020 </vt:lpstr>
      <vt:lpstr> Цель: повышение компетенции педагогов по физическому развитию с использованием нестандартного спортивного оборудования  Задачи: формировать интерес к нестандартному оборудованию, приобщать педагогов и родителей к его изготовлению; развивать творчество, фантазию при использовании нестандартного оборудования; мотивировать детей на двигательную активность, через использование нестандартного оборудования в самостоятельных видах деятельности.  </vt:lpstr>
      <vt:lpstr>Нестандартное оборудование должно быть: -Безопасным -Максимально эффективным -Удобным к применению -Компактным -Универсальным -Технологичным и простым в применении -Эстетичным </vt:lpstr>
      <vt:lpstr>I этап: «Свет мой, зеркальце, скажи».   Вы мечтали когда-нибудь найти клад или владеть сокровищем? А может многим из нас сокровище достается при рождении? Но не все в состоянии сохранить, сберечь это сокровище. Во все времена здоровье считалось эквивалентом красоты, а красота – признаком здоровья.</vt:lpstr>
      <vt:lpstr>II этап. «Я работаю над своим здоровьем».   - я ежедневно делаю утреннюю гимнастику; - я ежедневно совершаю прогулки перед сном; -я посещаю бассейн или тренажерный зал; - я периодически провожу разгрузочные дни; - у меня отсутствуют вредные привычки; -я соблюдаю режим дня; - я правильно питаюсь; - я эмоционально уравновешен;- - я выполняю профилактику заболеваний.  </vt:lpstr>
      <vt:lpstr>Третий этап.  Акционерное общество «Фармстандарт  УфаВИТ»</vt:lpstr>
      <vt:lpstr>                     Нестандартные оборудования:    1. «Кольцеброс»     Цель: развивает глазомер, ловкость; воспитывает       дорброжелательнось.      2. «Чудо-сачок» Цель: развитие ловкости, навыки точного попадания в цель.                  </vt:lpstr>
      <vt:lpstr> </vt:lpstr>
      <vt:lpstr> 5.Игра «Кто быстрее?» - закрепить знание геометрических фигур, цветов; развивать быстроту реакции, ловкость, слуховое внимание. Участники идут по кругу под музыку, как только закончится музыка необходимо занять геометрическую фигуру.   6 Игра: «Твистер»-это активная напольная игра, которая была создана американскими изобретателями в 60-х годах прошлого столетия. На сегодняшний день благодаря своим простым правилам и доступной цене данная игра пользуется большой популярностью по всему миру. Допускается играть в Твистер каждый сам за себя либо командами.   </vt:lpstr>
      <vt:lpstr>Используемая литература: 1.М.Н. Щетинин «Стрельниковская дыхательная гимнастика  для детей» Издательство «Айрис- пресс» 2007г. 2. Е.А. Бабенко  «Технология оздоровления детей в детском  саду» 3. Е.И. Подольская «Оздоровительная гимнастика в детском  саду» Издательство «Учитель» 2012г.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Мастер-класс для педагогов  по физическому развитию на тему: «Использование  нестандартного спортивного оборудования». </dc:title>
  <dc:creator>user</dc:creator>
  <cp:lastModifiedBy>user</cp:lastModifiedBy>
  <cp:revision>11</cp:revision>
  <dcterms:created xsi:type="dcterms:W3CDTF">2021-01-28T04:31:36Z</dcterms:created>
  <dcterms:modified xsi:type="dcterms:W3CDTF">2021-10-12T08:28:42Z</dcterms:modified>
</cp:coreProperties>
</file>