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77"/>
          <a:sy d="100" n="77"/>
        </p:scale>
        <p:origin x="120" y="52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notesMaster" Target="notesMasters/notesMaster1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Não esquecer de reforçar o Ponto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Pedir feedback aos colegas.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white background&#10;&#10;Description automatically generated">
            <a:extLst>
              <a:ext uri="{FF2B5EF4-FFF2-40B4-BE49-F238E27FC236}">
                <a16:creationId xmlns:a16="http://schemas.microsoft.com/office/drawing/2014/main" id="{33037A2E-6A7D-568F-1A54-60F5E396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  <a:solidFill>
            <a:schemeClr val="bg1"/>
          </a:solidFill>
        </p:spPr>
        <p:txBody>
          <a:bodyPr/>
          <a:lstStyle>
            <a:lvl1pPr algn="l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55493"/>
            <a:ext cx="4290164" cy="918314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718"/>
            <a:ext cx="8229600" cy="3760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46311"/>
            <a:ext cx="5486400" cy="2799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background" id="8" name="Picture 7">
            <a:extLst>
              <a:ext uri="{FF2B5EF4-FFF2-40B4-BE49-F238E27FC236}">
                <a16:creationId xmlns:a16="http://schemas.microsoft.com/office/drawing/2014/main" id="{12F7A6DB-A5E6-1ACB-F547-3E630757052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2866" y="28107"/>
            <a:ext cx="6696635" cy="65937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descr="A blue and black logo  Description automatically generated" id="7" name="Picture 6">
            <a:extLst>
              <a:ext uri="{FF2B5EF4-FFF2-40B4-BE49-F238E27FC236}">
                <a16:creationId xmlns:a16="http://schemas.microsoft.com/office/drawing/2014/main" id="{6A8844FF-D199-3F3B-C70D-1BD8E63F18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47917" y="3663"/>
            <a:ext cx="1780783" cy="6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  <a:solidFill>
            <a:schemeClr val="bg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Module 2 | Reporting with Quarto - PPT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7200" y="2455493"/>
            <a:ext cx="4290164" cy="918314"/>
          </a:xfrm>
          <a:solidFill>
            <a:schemeClr val="bg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Science for Healthcare A. Peralta-Santos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Duplo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  <p:pic>
        <p:nvPicPr>
          <p:cNvPr descr="images/lisboa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Lisboa no seu explendor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(SANTOS et al. 2022)</a:t>
            </a:r>
          </a:p>
          <a:p>
            <a:pPr lvl="0"/>
            <a:r>
              <a:rPr/>
              <a:t>(Litaker, Koroukian, e Love 2005)</a:t>
            </a:r>
          </a:p>
          <a:p>
            <a:pPr lvl="0"/>
            <a:r>
              <a:rPr/>
              <a:t>(Cowin, Rowlands, e Hatsell 2005)</a:t>
            </a:r>
          </a:p>
          <a:p>
            <a:pPr lvl="0"/>
            <a:r>
              <a:rPr/>
              <a:t>(Sharma et al. 2010)</a:t>
            </a:r>
          </a:p>
          <a:p>
            <a:pPr lvl="0"/>
            <a:r>
              <a:rPr/>
              <a:t>(Perkins-Kirkpatrick e Lewis 2020)</a:t>
            </a:r>
          </a:p>
          <a:p>
            <a:pPr lvl="0"/>
            <a:r>
              <a:rPr/>
              <a:t>A COVID mata toda a gente com EAM. (Strabelli e Uip 2020)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Cowin, Pamela, Tracey M Rowlands, e Sarah J Hatsell. 2005. «Cadherins and catenins in breast cancer». </a:t>
            </a:r>
            <a:r>
              <a:rPr i="1"/>
              <a:t>Current opinion in cell biology</a:t>
            </a:r>
            <a:r>
              <a:rPr/>
              <a:t> 17 (5): 499–508.</a:t>
            </a:r>
          </a:p>
          <a:p>
            <a:pPr lvl="0" indent="0" marL="0">
              <a:buNone/>
            </a:pPr>
            <a:r>
              <a:rPr/>
              <a:t>Litaker, David, Siran M Koroukian, e Thomas E Love. 2005. «Context and healthcare access: looking beyond the individual». </a:t>
            </a:r>
            <a:r>
              <a:rPr i="1"/>
              <a:t>Medical care</a:t>
            </a:r>
            <a:r>
              <a:rPr/>
              <a:t>, 531–40.</a:t>
            </a:r>
          </a:p>
          <a:p>
            <a:pPr lvl="0" indent="0" marL="0">
              <a:buNone/>
            </a:pPr>
            <a:r>
              <a:rPr/>
              <a:t>Perkins-Kirkpatrick, SE, e SC Lewis. 2020. «Increasing trends in regional heatwaves». </a:t>
            </a:r>
            <a:r>
              <a:rPr i="1"/>
              <a:t>Nature communications</a:t>
            </a:r>
            <a:r>
              <a:rPr/>
              <a:t> 11 (1): 3357.</a:t>
            </a:r>
          </a:p>
          <a:p>
            <a:pPr lvl="0" indent="0" marL="0">
              <a:buNone/>
            </a:pPr>
            <a:r>
              <a:rPr/>
              <a:t>SANTOS, ANDRE PERALTA, Pedro Pinto Leite, Pedro Casaca, Eugenia Fernandes, Eduardo Freire Rodrigues, Joana Moreno, Vasco Ricoca, et al. 2022. «Omicron (BA. 1) SARS-CoV-2 variant is associated with reduced risk of hospitalization and length of stay compared with Delta (B. 1.617. 2)». </a:t>
            </a:r>
            <a:r>
              <a:rPr i="1"/>
              <a:t>medRxiv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Sharma, Ganesh N, Rahul Dave, Jyotsana Sanadya, Piush Sharma, KK3255438 Sharma, et al. 2010. «Various types and management of breast cancer: an overview». </a:t>
            </a:r>
            <a:r>
              <a:rPr i="1"/>
              <a:t>Journal of advanced pharmaceutical technology &amp; research</a:t>
            </a:r>
            <a:r>
              <a:rPr/>
              <a:t> 1 (2): 109.</a:t>
            </a:r>
          </a:p>
          <a:p>
            <a:pPr lvl="0" indent="0" marL="0">
              <a:buNone/>
            </a:pPr>
            <a:r>
              <a:rPr/>
              <a:t>Strabelli, Tânia Mara Varejão, e David Everson Uip. 2020. «COVID-19 e o Coração». </a:t>
            </a:r>
            <a:r>
              <a:rPr i="1"/>
              <a:t>Arquivos Brasileiros de Cardiologia</a:t>
            </a:r>
            <a:r>
              <a:rPr/>
              <a:t>. SciELO Brasil.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Introdução</a:t>
            </a:r>
          </a:p>
          <a:p>
            <a:pPr lvl="1"/>
            <a:r>
              <a:rPr>
                <a:hlinkClick r:id="rId3" action="ppaction://hlinksldjump"/>
              </a:rPr>
              <a:t>Relatório de Atividades (Título)</a:t>
            </a:r>
          </a:p>
          <a:p>
            <a:pPr lvl="1"/>
            <a:r>
              <a:rPr>
                <a:hlinkClick r:id="rId4" action="ppaction://hlinksldjump"/>
              </a:rPr>
              <a:t>Níveis de atividades deste ano</a:t>
            </a:r>
          </a:p>
          <a:p>
            <a:pPr lvl="0"/>
            <a:r>
              <a:rPr>
                <a:hlinkClick r:id="rId5" action="ppaction://hlinksldjump"/>
              </a:rPr>
              <a:t>Atividades (Nova Secção)</a:t>
            </a:r>
          </a:p>
          <a:p>
            <a:pPr lvl="1"/>
            <a:r>
              <a:rPr>
                <a:hlinkClick r:id="rId6" action="ppaction://hlinksldjump"/>
              </a:rPr>
              <a:t>Alteração do Paradigma Nacional</a:t>
            </a:r>
          </a:p>
          <a:p>
            <a:pPr lvl="1"/>
            <a:r>
              <a:rPr>
                <a:hlinkClick r:id="rId7" action="ppaction://hlinksldjump"/>
              </a:rPr>
              <a:t>Pausa para discutir</a:t>
            </a:r>
          </a:p>
          <a:p>
            <a:pPr lvl="1"/>
            <a:r>
              <a:rPr>
                <a:hlinkClick r:id="rId8" action="ppaction://hlinksldjump"/>
              </a:rPr>
              <a:t>Imagem</a:t>
            </a:r>
          </a:p>
          <a:p>
            <a:pPr lvl="1"/>
            <a:r>
              <a:rPr>
                <a:hlinkClick r:id="rId9" action="ppaction://hlinksldjump"/>
              </a:rPr>
              <a:t>Slide Duplo</a:t>
            </a:r>
          </a:p>
          <a:p>
            <a:pPr lvl="1"/>
            <a:r>
              <a:rPr>
                <a:hlinkClick r:id="rId10" action="ppaction://hlinksldjump"/>
              </a:rPr>
              <a:t>Referências</a:t>
            </a:r>
          </a:p>
          <a:p>
            <a:pPr lvl="1"/>
            <a:r>
              <a:rPr>
                <a:hlinkClick r:id="rId11" action="ppaction://hlinksldjump"/>
              </a:rPr>
              <a:t>Bibliografia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Relatório de Atividades (Título)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Este é o relatório do hospital X</a:t>
            </a:r>
          </a:p>
          <a:p>
            <a:pPr lvl="0"/>
            <a:r>
              <a:rPr/>
              <a:t>Os resultados deste ano foram positivos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Níveis de atividades deste 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É possível fazer animações simples</a:t>
            </a:r>
          </a:p>
          <a:p>
            <a:pPr lvl="0"/>
            <a:r>
              <a:rPr/>
              <a:t>O resultado de X é 4 dias.</a:t>
            </a:r>
          </a:p>
          <a:p>
            <a:pPr lvl="0"/>
            <a:r>
              <a:rPr/>
              <a:t>O número total de doente é 20.</a:t>
            </a:r>
          </a:p>
          <a:p>
            <a:pPr lvl="1"/>
            <a:r>
              <a:rPr/>
              <a:t>O número de B é 12.</a:t>
            </a:r>
          </a:p>
          <a:p>
            <a:pPr lvl="0"/>
            <a:r>
              <a:rPr/>
              <a:t>O número de cirurgias desta semana é 70.</a:t>
            </a:r>
          </a:p>
          <a:p>
            <a:pPr lvl="0"/>
            <a:r>
              <a:rPr/>
              <a:t>A média de idades e 43.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Atividades (Nova Secção)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Alteração do Paradigma Nacional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Pausa para discutir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Imagem</a:t>
            </a:r>
          </a:p>
        </p:txBody>
      </p:sp>
      <p:pic>
        <p:nvPicPr>
          <p:cNvPr descr="images/lisboa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825500"/>
            <a:ext cx="4889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Lisboa no seu explendor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| Reporting with Quarto - PPT</dc:title>
  <dc:creator/>
  <cp:keywords/>
  <dcterms:created xsi:type="dcterms:W3CDTF">2023-12-27T10:19:52Z</dcterms:created>
  <dcterms:modified xsi:type="dcterms:W3CDTF">2023-12-27T10:19:52Z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references2.bib</vt:lpwstr>
  </property>
  <property fmtid="{D5CDD505-2E9C-101B-9397-08002B2CF9AE}" pid="4" name="date-format">
    <vt:lpwstr>long</vt:lpwstr>
  </property>
  <property fmtid="{D5CDD505-2E9C-101B-9397-08002B2CF9AE}" pid="5" name="docx">
    <vt:lpwstr/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output-dir">
    <vt:lpwstr>documents</vt:lpwstr>
  </property>
  <property fmtid="{D5CDD505-2E9C-101B-9397-08002B2CF9AE}" pid="12" name="subtitle">
    <vt:lpwstr>Data Science for Healthcare A. Peralta-Santos</vt:lpwstr>
  </property>
  <property fmtid="{D5CDD505-2E9C-101B-9397-08002B2CF9AE}" pid="13" name="theme">
    <vt:lpwstr>cosmo</vt:lpwstr>
  </property>
  <property fmtid="{D5CDD505-2E9C-101B-9397-08002B2CF9AE}" pid="14" name="toc-title">
    <vt:lpwstr>Índice</vt:lpwstr>
  </property>
</Properties>
</file>