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6" r:id="rId1"/>
    <p:sldMasterId id="2147483706" r:id="rId2"/>
    <p:sldMasterId id="2147483712" r:id="rId3"/>
    <p:sldMasterId id="2147483724" r:id="rId4"/>
  </p:sldMasterIdLst>
  <p:notesMasterIdLst>
    <p:notesMasterId r:id="rId7"/>
  </p:notesMasterIdLst>
  <p:handoutMasterIdLst>
    <p:handoutMasterId r:id="rId8"/>
  </p:handoutMasterIdLst>
  <p:sldIdLst>
    <p:sldId id="446" r:id="rId5"/>
    <p:sldId id="447"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72" userDrawn="1">
          <p15:clr>
            <a:srgbClr val="A4A3A4"/>
          </p15:clr>
        </p15:guide>
        <p15:guide id="2" pos="288" userDrawn="1">
          <p15:clr>
            <a:srgbClr val="F26B43"/>
          </p15:clr>
        </p15:guide>
        <p15:guide id="3" orient="horz" pos="4056" userDrawn="1">
          <p15:clr>
            <a:srgbClr val="F26B43"/>
          </p15:clr>
        </p15:guide>
        <p15:guide id="4" orient="horz" pos="1488" userDrawn="1">
          <p15:clr>
            <a:srgbClr val="A4A3A4"/>
          </p15:clr>
        </p15:guide>
        <p15:guide id="5" pos="3816" userDrawn="1">
          <p15:clr>
            <a:srgbClr val="A4A3A4"/>
          </p15:clr>
        </p15:guide>
        <p15:guide id="6" pos="7416" userDrawn="1">
          <p15:clr>
            <a:srgbClr val="F26B43"/>
          </p15:clr>
        </p15:guide>
        <p15:guide id="7" orient="horz" pos="312" userDrawn="1">
          <p15:clr>
            <a:srgbClr val="F26B43"/>
          </p15:clr>
        </p15:guide>
        <p15:guide id="8" orient="horz" pos="2160" userDrawn="1">
          <p15:clr>
            <a:srgbClr val="A4A3A4"/>
          </p15:clr>
        </p15:guide>
        <p15:guide id="9" orient="horz" pos="2304"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C5896"/>
    <a:srgbClr val="7C6560"/>
    <a:srgbClr val="29282D"/>
    <a:srgbClr val="E288B6"/>
    <a:srgbClr val="D75078"/>
    <a:srgbClr val="B38F6A"/>
    <a:srgbClr val="6667AB"/>
    <a:srgbClr val="BBBBBB"/>
    <a:srgbClr val="B9B9B9"/>
    <a:srgbClr val="85A0A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9"/>
  </p:normalViewPr>
  <p:slideViewPr>
    <p:cSldViewPr snapToGrid="0">
      <p:cViewPr varScale="1">
        <p:scale>
          <a:sx n="101" d="100"/>
          <a:sy n="101" d="100"/>
        </p:scale>
        <p:origin x="904" y="184"/>
      </p:cViewPr>
      <p:guideLst>
        <p:guide orient="horz" pos="3672"/>
        <p:guide pos="288"/>
        <p:guide orient="horz" pos="4056"/>
        <p:guide orient="horz" pos="1488"/>
        <p:guide pos="3816"/>
        <p:guide pos="7416"/>
        <p:guide orient="horz" pos="312"/>
        <p:guide orient="horz" pos="2160"/>
        <p:guide orient="horz" pos="2304"/>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2640"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microsoft.com/office/2018/10/relationships/authors" Target="authors.xml"/><Relationship Id="rId3" Type="http://schemas.openxmlformats.org/officeDocument/2006/relationships/slideMaster" Target="slideMasters/slideMaster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3440B4-626E-4F3C-BAEA-93BE989AF4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53A5570-8E4E-4AA9-B246-5A27A383B9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54A69E4-EFBB-4687-8058-A94EE1B5781B}" type="datetimeFigureOut">
              <a:rPr lang="en-US" smtClean="0"/>
              <a:t>8/25/22</a:t>
            </a:fld>
            <a:endParaRPr lang="en-US" dirty="0"/>
          </a:p>
        </p:txBody>
      </p:sp>
      <p:sp>
        <p:nvSpPr>
          <p:cNvPr id="4" name="Footer Placeholder 3">
            <a:extLst>
              <a:ext uri="{FF2B5EF4-FFF2-40B4-BE49-F238E27FC236}">
                <a16:creationId xmlns:a16="http://schemas.microsoft.com/office/drawing/2014/main" id="{D50D364A-9468-466A-ACCD-ABB3762BE8B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E9EF394-4AD6-48D1-9C4C-1B3D44BBF58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004FE7-BA7C-4FF4-9756-C6A1F2BCA37F}" type="slidenum">
              <a:rPr lang="en-US" smtClean="0"/>
              <a:t>‹#›</a:t>
            </a:fld>
            <a:endParaRPr lang="en-US" dirty="0"/>
          </a:p>
        </p:txBody>
      </p:sp>
    </p:spTree>
    <p:extLst>
      <p:ext uri="{BB962C8B-B14F-4D97-AF65-F5344CB8AC3E}">
        <p14:creationId xmlns:p14="http://schemas.microsoft.com/office/powerpoint/2010/main" val="2097717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E546B2-EB9C-4E9C-8793-C25F32D58B9A}" type="datetimeFigureOut">
              <a:rPr lang="en-US" smtClean="0"/>
              <a:t>8/25/22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83F1C3-4FA3-4491-97F4-43CA9C8BDFDF}" type="slidenum">
              <a:rPr lang="en-US" smtClean="0"/>
              <a:t>‹#›</a:t>
            </a:fld>
            <a:endParaRPr lang="en-US" dirty="0"/>
          </a:p>
        </p:txBody>
      </p:sp>
    </p:spTree>
    <p:extLst>
      <p:ext uri="{BB962C8B-B14F-4D97-AF65-F5344CB8AC3E}">
        <p14:creationId xmlns:p14="http://schemas.microsoft.com/office/powerpoint/2010/main" val="3796346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1</a:t>
            </a:fld>
            <a:endParaRPr lang="en-US" dirty="0"/>
          </a:p>
        </p:txBody>
      </p:sp>
    </p:spTree>
    <p:extLst>
      <p:ext uri="{BB962C8B-B14F-4D97-AF65-F5344CB8AC3E}">
        <p14:creationId xmlns:p14="http://schemas.microsoft.com/office/powerpoint/2010/main" val="36319560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B83F1C3-4FA3-4491-97F4-43CA9C8BDFDF}" type="slidenum">
              <a:rPr lang="en-US" smtClean="0"/>
              <a:t>2</a:t>
            </a:fld>
            <a:endParaRPr lang="en-US" dirty="0"/>
          </a:p>
        </p:txBody>
      </p:sp>
    </p:spTree>
    <p:extLst>
      <p:ext uri="{BB962C8B-B14F-4D97-AF65-F5344CB8AC3E}">
        <p14:creationId xmlns:p14="http://schemas.microsoft.com/office/powerpoint/2010/main" val="274408059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65000"/>
              <a:lumOff val="35000"/>
            </a:schemeClr>
          </a:solidFill>
        </p:spPr>
        <p:txBody>
          <a:bodyPr anchor="ctr"/>
          <a:lstStyle>
            <a:lvl1pPr marL="0" indent="0" algn="ctr">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200" y="4517136"/>
            <a:ext cx="6581554" cy="1371600"/>
          </a:xfrm>
        </p:spPr>
        <p:txBody>
          <a:bodyPr>
            <a:normAutofit/>
          </a:bodyPr>
          <a:lstStyle>
            <a:lvl1pPr>
              <a:lnSpc>
                <a:spcPts val="4600"/>
              </a:lnSpc>
              <a:defRPr sz="3600" cap="all" baseline="0">
                <a:solidFill>
                  <a:schemeClr val="bg1"/>
                </a:solidFill>
              </a:defRPr>
            </a:lvl1pPr>
          </a:lstStyle>
          <a:p>
            <a:r>
              <a:rPr lang="en-US" dirty="0"/>
              <a:t>Click to edit Master title style</a:t>
            </a:r>
          </a:p>
        </p:txBody>
      </p:sp>
      <p:pic>
        <p:nvPicPr>
          <p:cNvPr id="3" name="Picture 2" descr="Logo&#10;&#10;Description automatically generated with medium confidence">
            <a:extLst>
              <a:ext uri="{FF2B5EF4-FFF2-40B4-BE49-F238E27FC236}">
                <a16:creationId xmlns:a16="http://schemas.microsoft.com/office/drawing/2014/main" id="{43716976-A8AA-D809-498F-030511875D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6585" y="136525"/>
            <a:ext cx="622300" cy="723900"/>
          </a:xfrm>
          <a:prstGeom prst="rect">
            <a:avLst/>
          </a:prstGeom>
        </p:spPr>
      </p:pic>
      <p:pic>
        <p:nvPicPr>
          <p:cNvPr id="4" name="Picture 3" descr="Logo&#10;&#10;Description automatically generated">
            <a:extLst>
              <a:ext uri="{FF2B5EF4-FFF2-40B4-BE49-F238E27FC236}">
                <a16:creationId xmlns:a16="http://schemas.microsoft.com/office/drawing/2014/main" id="{B2D6DCBF-1529-5518-5CD1-7FEB04FE28F5}"/>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2588" y="135255"/>
            <a:ext cx="725170" cy="725170"/>
          </a:xfrm>
          <a:prstGeom prst="rect">
            <a:avLst/>
          </a:prstGeom>
        </p:spPr>
      </p:pic>
      <p:sp>
        <p:nvSpPr>
          <p:cNvPr id="5" name="TextBox 4">
            <a:extLst>
              <a:ext uri="{FF2B5EF4-FFF2-40B4-BE49-F238E27FC236}">
                <a16:creationId xmlns:a16="http://schemas.microsoft.com/office/drawing/2014/main" id="{B040854D-BA6B-BB61-3541-26B518A722B3}"/>
              </a:ext>
            </a:extLst>
          </p:cNvPr>
          <p:cNvSpPr txBox="1"/>
          <p:nvPr userDrawn="1"/>
        </p:nvSpPr>
        <p:spPr>
          <a:xfrm>
            <a:off x="2512622" y="135255"/>
            <a:ext cx="6097978" cy="705258"/>
          </a:xfrm>
          <a:prstGeom prst="rect">
            <a:avLst/>
          </a:prstGeom>
          <a:noFill/>
        </p:spPr>
        <p:txBody>
          <a:bodyPr wrap="square">
            <a:spAutoFit/>
          </a:bodyPr>
          <a:lstStyle/>
          <a:p>
            <a:pPr algn="ctr">
              <a:lnSpc>
                <a:spcPct val="150000"/>
              </a:lnSpc>
              <a:tabLst>
                <a:tab pos="2971800" algn="ctr"/>
                <a:tab pos="5943600" algn="r"/>
              </a:tabLst>
            </a:pPr>
            <a:r>
              <a:rPr lang="pt-BR" sz="1400" b="0" i="1" dirty="0">
                <a:effectLst/>
                <a:latin typeface="Calibri" panose="020F0502020204030204" pitchFamily="34" charset="0"/>
                <a:ea typeface="Corbel" panose="020B0503020204020204" pitchFamily="34" charset="0"/>
                <a:cs typeface="Times New Roman" panose="02020603050405020304" pitchFamily="18" charset="0"/>
              </a:rPr>
              <a:t>Escola Nacional de Sa</a:t>
            </a:r>
            <a:r>
              <a:rPr lang="pt-PT" sz="1400" b="0" i="1" dirty="0" err="1">
                <a:effectLst/>
                <a:latin typeface="Calibri" panose="020F0502020204030204" pitchFamily="34" charset="0"/>
                <a:ea typeface="Corbel" panose="020B0503020204020204" pitchFamily="34" charset="0"/>
                <a:cs typeface="Times New Roman" panose="02020603050405020304" pitchFamily="18" charset="0"/>
              </a:rPr>
              <a:t>úde</a:t>
            </a:r>
            <a:r>
              <a:rPr lang="pt-PT" sz="1400" b="0" i="1" dirty="0">
                <a:effectLst/>
                <a:latin typeface="Calibri" panose="020F0502020204030204" pitchFamily="34" charset="0"/>
                <a:ea typeface="Corbel" panose="020B0503020204020204" pitchFamily="34" charset="0"/>
                <a:cs typeface="Times New Roman" panose="02020603050405020304" pitchFamily="18" charset="0"/>
              </a:rPr>
              <a:t> Pública</a:t>
            </a:r>
            <a:endParaRPr lang="en-US" sz="1400" b="1" i="1" dirty="0">
              <a:effectLst/>
              <a:latin typeface="Calibri" panose="020F0502020204030204" pitchFamily="34" charset="0"/>
              <a:ea typeface="Corbel" panose="020B0503020204020204" pitchFamily="34" charset="0"/>
              <a:cs typeface="Times New Roman" panose="02020603050405020304" pitchFamily="18" charset="0"/>
            </a:endParaRPr>
          </a:p>
          <a:p>
            <a:pPr algn="ctr">
              <a:lnSpc>
                <a:spcPct val="150000"/>
              </a:lnSpc>
              <a:tabLst>
                <a:tab pos="2971800" algn="ctr"/>
                <a:tab pos="5943600" algn="r"/>
              </a:tabLst>
            </a:pPr>
            <a:r>
              <a:rPr lang="pt-PT" sz="1400" b="0" i="1" dirty="0">
                <a:effectLst/>
                <a:latin typeface="Calibri" panose="020F0502020204030204" pitchFamily="34" charset="0"/>
                <a:ea typeface="Corbel" panose="020B0503020204020204" pitchFamily="34" charset="0"/>
                <a:cs typeface="Times New Roman" panose="02020603050405020304" pitchFamily="18" charset="0"/>
              </a:rPr>
              <a:t>Avenida Padre Cruz, 1600-560 Lisboa</a:t>
            </a:r>
            <a:endParaRPr lang="en-US" sz="1400" b="1" i="1" dirty="0">
              <a:effectLst/>
              <a:latin typeface="Calibri" panose="020F0502020204030204" pitchFamily="34" charset="0"/>
              <a:ea typeface="Corbel" panose="020B0503020204020204" pitchFamily="34" charset="0"/>
              <a:cs typeface="Times New Roman" panose="02020603050405020304" pitchFamily="18" charset="0"/>
            </a:endParaRPr>
          </a:p>
        </p:txBody>
      </p:sp>
    </p:spTree>
    <p:extLst>
      <p:ext uri="{BB962C8B-B14F-4D97-AF65-F5344CB8AC3E}">
        <p14:creationId xmlns:p14="http://schemas.microsoft.com/office/powerpoint/2010/main" val="36502427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lette Amusements">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42889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mmersive palette Amusements">
    <p:bg>
      <p:bgPr>
        <a:solidFill>
          <a:schemeClr val="bg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3A3BC27-A809-4F76-931E-2DE01059A5AB}"/>
              </a:ext>
            </a:extLst>
          </p:cNvPr>
          <p:cNvSpPr/>
          <p:nvPr userDrawn="1"/>
        </p:nvSpPr>
        <p:spPr>
          <a:xfrm>
            <a:off x="6712974" y="1651000"/>
            <a:ext cx="460459" cy="5207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D96A5108-5EBA-43CE-BA4A-DA9EEF5D808A}"/>
              </a:ext>
            </a:extLst>
          </p:cNvPr>
          <p:cNvSpPr/>
          <p:nvPr userDrawn="1"/>
        </p:nvSpPr>
        <p:spPr>
          <a:xfrm>
            <a:off x="9271000" y="0"/>
            <a:ext cx="2921000" cy="53975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E2712910-50D0-4906-AB08-F37D02F96D4A}"/>
              </a:ext>
            </a:extLst>
          </p:cNvPr>
          <p:cNvSpPr/>
          <p:nvPr userDrawn="1"/>
        </p:nvSpPr>
        <p:spPr>
          <a:xfrm>
            <a:off x="0" y="2387600"/>
            <a:ext cx="5461000" cy="215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DAC760C-BE23-4DA2-A294-3B5668F8AECA}"/>
              </a:ext>
            </a:extLst>
          </p:cNvPr>
          <p:cNvSpPr/>
          <p:nvPr userDrawn="1"/>
        </p:nvSpPr>
        <p:spPr>
          <a:xfrm>
            <a:off x="228600" y="241300"/>
            <a:ext cx="11772900" cy="6400800"/>
          </a:xfrm>
          <a:prstGeom prst="rect">
            <a:avLst/>
          </a:prstGeom>
          <a:no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05272" cy="1572126"/>
          </a:xfrm>
        </p:spPr>
        <p:txBody>
          <a:bodyPr anchor="ctr" anchorCtr="0"/>
          <a:lstStyle>
            <a:lvl1pPr>
              <a:defRPr>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3072384"/>
            <a:ext cx="4946904" cy="2871216"/>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7178040" y="457200"/>
            <a:ext cx="4562856" cy="6400800"/>
          </a:xfrm>
          <a:prstGeom prst="rect">
            <a:avLst/>
          </a:prstGeom>
          <a:solidFill>
            <a:schemeClr val="accent5">
              <a:lumMod val="20000"/>
              <a:lumOff val="80000"/>
            </a:schemeClr>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403717604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p:spTree>
      <p:nvGrpSpPr>
        <p:cNvPr id="1" name=""/>
        <p:cNvGrpSpPr/>
        <p:nvPr/>
      </p:nvGrpSpPr>
      <p:grpSpPr>
        <a:xfrm>
          <a:off x="0" y="0"/>
          <a:ext cx="0" cy="0"/>
          <a:chOff x="0" y="0"/>
          <a:chExt cx="0" cy="0"/>
        </a:xfrm>
      </p:grpSpPr>
      <p:sp>
        <p:nvSpPr>
          <p:cNvPr id="8" name="Picture Placeholder 7">
            <a:extLst>
              <a:ext uri="{FF2B5EF4-FFF2-40B4-BE49-F238E27FC236}">
                <a16:creationId xmlns:a16="http://schemas.microsoft.com/office/drawing/2014/main" id="{DF9C7667-EADA-40AC-B931-4642E0A9A4DE}"/>
              </a:ext>
            </a:extLst>
          </p:cNvPr>
          <p:cNvSpPr>
            <a:spLocks noGrp="1"/>
          </p:cNvSpPr>
          <p:nvPr>
            <p:ph type="pic" sz="quarter" idx="13"/>
          </p:nvPr>
        </p:nvSpPr>
        <p:spPr>
          <a:xfrm>
            <a:off x="0" y="0"/>
            <a:ext cx="12192000" cy="6858000"/>
          </a:xfrm>
          <a:prstGeom prst="rect">
            <a:avLst/>
          </a:prstGeom>
          <a:solidFill>
            <a:schemeClr val="tx1">
              <a:lumMod val="50000"/>
              <a:lumOff val="50000"/>
            </a:schemeClr>
          </a:solidFill>
        </p:spPr>
        <p:txBody>
          <a:bodyPr anchor="ctr"/>
          <a:lstStyle>
            <a:lvl1pPr marL="0" indent="0">
              <a:buNone/>
              <a:defRPr>
                <a:solidFill>
                  <a:schemeClr val="bg1"/>
                </a:solidFill>
              </a:defRPr>
            </a:lvl1pPr>
          </a:lstStyle>
          <a:p>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p:txBody>
          <a:bodyPr/>
          <a:lstStyle>
            <a:lvl1pPr>
              <a:defRPr cap="all" baseline="0">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3429000" y="2240280"/>
            <a:ext cx="4645152" cy="4197096"/>
          </a:xfrm>
          <a:prstGeom prst="rect">
            <a:avLst/>
          </a:prstGeom>
        </p:spPr>
        <p:txBody>
          <a:bodyPr/>
          <a:lstStyle>
            <a:lvl1pPr marL="0" indent="0">
              <a:lnSpc>
                <a:spcPts val="28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Text Placeholder 6">
            <a:extLst>
              <a:ext uri="{FF2B5EF4-FFF2-40B4-BE49-F238E27FC236}">
                <a16:creationId xmlns:a16="http://schemas.microsoft.com/office/drawing/2014/main" id="{EC1CB8E8-F58A-4B26-B8AA-8977FC608E83}"/>
              </a:ext>
            </a:extLst>
          </p:cNvPr>
          <p:cNvSpPr>
            <a:spLocks noGrp="1"/>
          </p:cNvSpPr>
          <p:nvPr>
            <p:ph type="body" sz="quarter" idx="15" hasCustomPrompt="1"/>
          </p:nvPr>
        </p:nvSpPr>
        <p:spPr>
          <a:xfrm>
            <a:off x="630936" y="4498848"/>
            <a:ext cx="2121408" cy="621792"/>
          </a:xfrm>
          <a:prstGeom prst="rect">
            <a:avLst/>
          </a:prstGeom>
        </p:spPr>
        <p:txBody>
          <a:bodyPr lIns="0"/>
          <a:lstStyle>
            <a:lvl1pPr marL="0" indent="0">
              <a:lnSpc>
                <a:spcPts val="1800"/>
              </a:lnSpc>
              <a:spcBef>
                <a:spcPts val="0"/>
              </a:spcBef>
              <a:buNone/>
              <a:defRPr sz="1200" b="1"/>
            </a:lvl1pPr>
            <a:lvl2pPr marL="457200" indent="0">
              <a:lnSpc>
                <a:spcPts val="1800"/>
              </a:lnSpc>
              <a:spcBef>
                <a:spcPts val="0"/>
              </a:spcBef>
              <a:buNone/>
              <a:defRPr sz="1200" b="1"/>
            </a:lvl2pPr>
            <a:lvl3pPr marL="914400" indent="0">
              <a:lnSpc>
                <a:spcPts val="1800"/>
              </a:lnSpc>
              <a:spcBef>
                <a:spcPts val="0"/>
              </a:spcBef>
              <a:buNone/>
              <a:defRPr sz="1200" b="1"/>
            </a:lvl3pPr>
            <a:lvl4pPr marL="1371600" indent="0">
              <a:lnSpc>
                <a:spcPts val="1800"/>
              </a:lnSpc>
              <a:spcBef>
                <a:spcPts val="0"/>
              </a:spcBef>
              <a:buNone/>
              <a:defRPr sz="1200" b="1"/>
            </a:lvl4pPr>
            <a:lvl5pPr marL="1828800" indent="0">
              <a:lnSpc>
                <a:spcPts val="1800"/>
              </a:lnSpc>
              <a:spcBef>
                <a:spcPts val="0"/>
              </a:spcBef>
              <a:buNone/>
              <a:defRPr sz="1200" b="1"/>
            </a:lvl5pPr>
          </a:lstStyle>
          <a:p>
            <a:pPr lvl="0"/>
            <a:r>
              <a:rPr lang="en-US"/>
              <a:t>Click to text</a:t>
            </a:r>
          </a:p>
        </p:txBody>
      </p:sp>
      <p:pic>
        <p:nvPicPr>
          <p:cNvPr id="3" name="Picture 2" descr="Logo&#10;&#10;Description automatically generated with medium confidence">
            <a:extLst>
              <a:ext uri="{FF2B5EF4-FFF2-40B4-BE49-F238E27FC236}">
                <a16:creationId xmlns:a16="http://schemas.microsoft.com/office/drawing/2014/main" id="{0EAFFE81-202C-BFBE-16F9-95297F1956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66585" y="136525"/>
            <a:ext cx="622300" cy="723900"/>
          </a:xfrm>
          <a:prstGeom prst="rect">
            <a:avLst/>
          </a:prstGeom>
        </p:spPr>
      </p:pic>
      <p:pic>
        <p:nvPicPr>
          <p:cNvPr id="4" name="Picture 3" descr="Logo&#10;&#10;Description automatically generated">
            <a:extLst>
              <a:ext uri="{FF2B5EF4-FFF2-40B4-BE49-F238E27FC236}">
                <a16:creationId xmlns:a16="http://schemas.microsoft.com/office/drawing/2014/main" id="{F7EB228B-76C9-2A0B-D0E7-477C8A83D0F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32588" y="135255"/>
            <a:ext cx="725170" cy="725170"/>
          </a:xfrm>
          <a:prstGeom prst="rect">
            <a:avLst/>
          </a:prstGeom>
        </p:spPr>
      </p:pic>
      <p:sp>
        <p:nvSpPr>
          <p:cNvPr id="5" name="TextBox 4">
            <a:extLst>
              <a:ext uri="{FF2B5EF4-FFF2-40B4-BE49-F238E27FC236}">
                <a16:creationId xmlns:a16="http://schemas.microsoft.com/office/drawing/2014/main" id="{FE75A2FE-933D-A54A-BB0C-5573D9CD9187}"/>
              </a:ext>
            </a:extLst>
          </p:cNvPr>
          <p:cNvSpPr txBox="1"/>
          <p:nvPr userDrawn="1"/>
        </p:nvSpPr>
        <p:spPr>
          <a:xfrm>
            <a:off x="2512622" y="135255"/>
            <a:ext cx="6097978" cy="705258"/>
          </a:xfrm>
          <a:prstGeom prst="rect">
            <a:avLst/>
          </a:prstGeom>
          <a:noFill/>
        </p:spPr>
        <p:txBody>
          <a:bodyPr wrap="square">
            <a:spAutoFit/>
          </a:bodyPr>
          <a:lstStyle/>
          <a:p>
            <a:pPr algn="ctr">
              <a:lnSpc>
                <a:spcPct val="150000"/>
              </a:lnSpc>
              <a:tabLst>
                <a:tab pos="2971800" algn="ctr"/>
                <a:tab pos="5943600" algn="r"/>
              </a:tabLst>
            </a:pPr>
            <a:r>
              <a:rPr lang="pt-BR" sz="1400" b="0" i="1" dirty="0">
                <a:effectLst/>
                <a:latin typeface="Calibri" panose="020F0502020204030204" pitchFamily="34" charset="0"/>
                <a:ea typeface="Corbel" panose="020B0503020204020204" pitchFamily="34" charset="0"/>
                <a:cs typeface="Times New Roman" panose="02020603050405020304" pitchFamily="18" charset="0"/>
              </a:rPr>
              <a:t>Escola Nacional de Sa</a:t>
            </a:r>
            <a:r>
              <a:rPr lang="pt-PT" sz="1400" b="0" i="1" dirty="0" err="1">
                <a:effectLst/>
                <a:latin typeface="Calibri" panose="020F0502020204030204" pitchFamily="34" charset="0"/>
                <a:ea typeface="Corbel" panose="020B0503020204020204" pitchFamily="34" charset="0"/>
                <a:cs typeface="Times New Roman" panose="02020603050405020304" pitchFamily="18" charset="0"/>
              </a:rPr>
              <a:t>úde</a:t>
            </a:r>
            <a:r>
              <a:rPr lang="pt-PT" sz="1400" b="0" i="1" dirty="0">
                <a:effectLst/>
                <a:latin typeface="Calibri" panose="020F0502020204030204" pitchFamily="34" charset="0"/>
                <a:ea typeface="Corbel" panose="020B0503020204020204" pitchFamily="34" charset="0"/>
                <a:cs typeface="Times New Roman" panose="02020603050405020304" pitchFamily="18" charset="0"/>
              </a:rPr>
              <a:t> Pública</a:t>
            </a:r>
            <a:endParaRPr lang="en-US" sz="1400" b="1" i="1" dirty="0">
              <a:effectLst/>
              <a:latin typeface="Calibri" panose="020F0502020204030204" pitchFamily="34" charset="0"/>
              <a:ea typeface="Corbel" panose="020B0503020204020204" pitchFamily="34" charset="0"/>
              <a:cs typeface="Times New Roman" panose="02020603050405020304" pitchFamily="18" charset="0"/>
            </a:endParaRPr>
          </a:p>
          <a:p>
            <a:pPr algn="ctr">
              <a:lnSpc>
                <a:spcPct val="150000"/>
              </a:lnSpc>
              <a:tabLst>
                <a:tab pos="2971800" algn="ctr"/>
                <a:tab pos="5943600" algn="r"/>
              </a:tabLst>
            </a:pPr>
            <a:r>
              <a:rPr lang="pt-PT" sz="1400" b="0" i="1" dirty="0">
                <a:effectLst/>
                <a:latin typeface="Calibri" panose="020F0502020204030204" pitchFamily="34" charset="0"/>
                <a:ea typeface="Corbel" panose="020B0503020204020204" pitchFamily="34" charset="0"/>
                <a:cs typeface="Times New Roman" panose="02020603050405020304" pitchFamily="18" charset="0"/>
              </a:rPr>
              <a:t>Avenida Padre Cruz, 1600-560 Lisboa</a:t>
            </a:r>
            <a:endParaRPr lang="en-US" sz="1400" b="1" i="1" dirty="0">
              <a:effectLst/>
              <a:latin typeface="Calibri" panose="020F0502020204030204" pitchFamily="34" charset="0"/>
              <a:ea typeface="Corbel" panose="020B0503020204020204" pitchFamily="34" charset="0"/>
              <a:cs typeface="Times New Roman" panose="02020603050405020304" pitchFamily="18" charset="0"/>
            </a:endParaRPr>
          </a:p>
        </p:txBody>
      </p:sp>
    </p:spTree>
    <p:extLst>
      <p:ext uri="{BB962C8B-B14F-4D97-AF65-F5344CB8AC3E}">
        <p14:creationId xmlns:p14="http://schemas.microsoft.com/office/powerpoint/2010/main" val="19805938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lette Balance act">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cap="all" baseline="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9019032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mmersive palette Balancing Act">
    <p:bg>
      <p:bgPr>
        <a:solidFill>
          <a:schemeClr val="accent5"/>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0869985-B973-4011-9FA2-83D7EBB2EA53}"/>
              </a:ext>
            </a:extLst>
          </p:cNvPr>
          <p:cNvSpPr/>
          <p:nvPr userDrawn="1"/>
        </p:nvSpPr>
        <p:spPr>
          <a:xfrm>
            <a:off x="0" y="2400300"/>
            <a:ext cx="4267200" cy="4457700"/>
          </a:xfrm>
          <a:prstGeom prst="rect">
            <a:avLst/>
          </a:prstGeom>
          <a:solidFill>
            <a:srgbClr val="D2938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99032"/>
            <a:ext cx="3619501" cy="877824"/>
          </a:xfrm>
        </p:spPr>
        <p:txBody>
          <a:bodyPr/>
          <a:lstStyle>
            <a:lvl1pPr>
              <a:defRPr cap="all" baseline="0">
                <a:solidFill>
                  <a:schemeClr val="bg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bg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254500" y="0"/>
            <a:ext cx="7480300" cy="6858000"/>
          </a:xfrm>
          <a:prstGeom prst="rect">
            <a:avLst/>
          </a:prstGeom>
        </p:spPr>
        <p:txBody>
          <a:bodyPr anchor="ctr"/>
          <a:lstStyle>
            <a:lvl1pPr marL="0" indent="0" algn="ctr">
              <a:buNone/>
              <a:defRPr>
                <a:solidFill>
                  <a:schemeClr val="bg1"/>
                </a:solidFill>
              </a:defRPr>
            </a:lvl1pPr>
          </a:lstStyle>
          <a:p>
            <a:endParaRPr lang="en-US" dirty="0"/>
          </a:p>
        </p:txBody>
      </p:sp>
      <p:sp>
        <p:nvSpPr>
          <p:cNvPr id="8" name="Rectangle 7">
            <a:extLst>
              <a:ext uri="{FF2B5EF4-FFF2-40B4-BE49-F238E27FC236}">
                <a16:creationId xmlns:a16="http://schemas.microsoft.com/office/drawing/2014/main" id="{E75D44F0-DADD-4DCC-82EC-FDB3E9878AA9}"/>
              </a:ext>
            </a:extLst>
          </p:cNvPr>
          <p:cNvSpPr/>
          <p:nvPr userDrawn="1"/>
        </p:nvSpPr>
        <p:spPr>
          <a:xfrm>
            <a:off x="11734800" y="4445000"/>
            <a:ext cx="457200" cy="2413000"/>
          </a:xfrm>
          <a:prstGeom prst="rect">
            <a:avLst/>
          </a:prstGeom>
          <a:solidFill>
            <a:srgbClr val="884C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28CFE2C9-8B6E-4DDA-A5EA-04581F7629F0}"/>
              </a:ext>
            </a:extLst>
          </p:cNvPr>
          <p:cNvSpPr/>
          <p:nvPr userDrawn="1"/>
        </p:nvSpPr>
        <p:spPr>
          <a:xfrm>
            <a:off x="11734800" y="0"/>
            <a:ext cx="457200" cy="4462272"/>
          </a:xfrm>
          <a:prstGeom prst="rect">
            <a:avLst/>
          </a:prstGeom>
          <a:solidFill>
            <a:srgbClr val="86A29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71823428"/>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structions">
    <p:spTree>
      <p:nvGrpSpPr>
        <p:cNvPr id="1" name=""/>
        <p:cNvGrpSpPr/>
        <p:nvPr/>
      </p:nvGrpSpPr>
      <p:grpSpPr>
        <a:xfrm>
          <a:off x="0" y="0"/>
          <a:ext cx="0" cy="0"/>
          <a:chOff x="0" y="0"/>
          <a:chExt cx="0" cy="0"/>
        </a:xfrm>
      </p:grpSpPr>
      <p:sp>
        <p:nvSpPr>
          <p:cNvPr id="9" name="Rectangle 8" hidden="1"/>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12" name="Title 1">
            <a:extLst>
              <a:ext uri="{FF2B5EF4-FFF2-40B4-BE49-F238E27FC236}">
                <a16:creationId xmlns:a16="http://schemas.microsoft.com/office/drawing/2014/main" id="{96FEDCD9-19A7-423B-ABE0-DDD032DE8879}"/>
              </a:ext>
            </a:extLst>
          </p:cNvPr>
          <p:cNvSpPr>
            <a:spLocks noGrp="1"/>
          </p:cNvSpPr>
          <p:nvPr>
            <p:ph type="title"/>
          </p:nvPr>
        </p:nvSpPr>
        <p:spPr>
          <a:xfrm>
            <a:off x="457199" y="914400"/>
            <a:ext cx="7467601" cy="1572768"/>
          </a:xfrm>
        </p:spPr>
        <p:txBody>
          <a:bodyPr/>
          <a:lstStyle>
            <a:lvl1pPr>
              <a:lnSpc>
                <a:spcPts val="4600"/>
              </a:lnSpc>
              <a:defRPr/>
            </a:lvl1pPr>
          </a:lstStyle>
          <a:p>
            <a:r>
              <a:rPr lang="en-US" dirty="0"/>
              <a:t>Click to edit Master title style</a:t>
            </a:r>
          </a:p>
        </p:txBody>
      </p:sp>
      <p:sp>
        <p:nvSpPr>
          <p:cNvPr id="14" name="Text Placeholder 9">
            <a:extLst>
              <a:ext uri="{FF2B5EF4-FFF2-40B4-BE49-F238E27FC236}">
                <a16:creationId xmlns:a16="http://schemas.microsoft.com/office/drawing/2014/main" id="{EBD7372B-17B4-4062-8BFA-745581B27349}"/>
              </a:ext>
            </a:extLst>
          </p:cNvPr>
          <p:cNvSpPr>
            <a:spLocks noGrp="1"/>
          </p:cNvSpPr>
          <p:nvPr>
            <p:ph type="body" sz="quarter" idx="14" hasCustomPrompt="1"/>
          </p:nvPr>
        </p:nvSpPr>
        <p:spPr>
          <a:xfrm>
            <a:off x="457200" y="2540000"/>
            <a:ext cx="6591300" cy="3403600"/>
          </a:xfrm>
          <a:prstGeom prst="rect">
            <a:avLst/>
          </a:prstGeom>
        </p:spPr>
        <p:txBody>
          <a:bodyPr/>
          <a:lstStyle>
            <a:lvl1pPr marL="342900" indent="-342900">
              <a:lnSpc>
                <a:spcPts val="3000"/>
              </a:lnSpc>
              <a:spcBef>
                <a:spcPts val="0"/>
              </a:spcBef>
              <a:buFont typeface="+mj-lt"/>
              <a:buAutoNum type="arabicPeriod"/>
              <a:defRPr sz="1800"/>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dirty="0"/>
              <a:t>Click to edit text</a:t>
            </a:r>
          </a:p>
        </p:txBody>
      </p:sp>
      <p:sp>
        <p:nvSpPr>
          <p:cNvPr id="3" name="Picture Placeholder 2">
            <a:extLst>
              <a:ext uri="{FF2B5EF4-FFF2-40B4-BE49-F238E27FC236}">
                <a16:creationId xmlns:a16="http://schemas.microsoft.com/office/drawing/2014/main" id="{C09A28F9-9D68-48A2-A1AD-C1C318C0EC8D}"/>
              </a:ext>
            </a:extLst>
          </p:cNvPr>
          <p:cNvSpPr>
            <a:spLocks noGrp="1"/>
          </p:cNvSpPr>
          <p:nvPr>
            <p:ph type="pic" sz="quarter" idx="15"/>
          </p:nvPr>
        </p:nvSpPr>
        <p:spPr>
          <a:xfrm>
            <a:off x="8115300" y="1384300"/>
            <a:ext cx="3410712" cy="4572000"/>
          </a:xfrm>
          <a:prstGeom prst="roundRect">
            <a:avLst>
              <a:gd name="adj" fmla="val 2543"/>
            </a:avLst>
          </a:prstGeom>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2185836540"/>
      </p:ext>
    </p:extLst>
  </p:cSld>
  <p:clrMapOvr>
    <a:masterClrMapping/>
  </p:clrMapOvr>
  <p:extLst>
    <p:ext uri="{DCECCB84-F9BA-43D5-87BE-67443E8EF086}">
      <p15:sldGuideLst xmlns:p15="http://schemas.microsoft.com/office/powerpoint/2012/main">
        <p15:guide id="1" orient="horz" pos="1032" userDrawn="1">
          <p15:clr>
            <a:srgbClr val="FBAE40"/>
          </p15:clr>
        </p15:guide>
        <p15:guide id="2" pos="33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lette Wellspring">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b"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22059421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mersive palette Wellspring">
    <p:bg>
      <p:bgPr>
        <a:solidFill>
          <a:schemeClr val="tx2"/>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86ECD6-DF3C-4CA6-9A77-ED32AC37F81F}"/>
              </a:ext>
            </a:extLst>
          </p:cNvPr>
          <p:cNvSpPr/>
          <p:nvPr userDrawn="1"/>
        </p:nvSpPr>
        <p:spPr>
          <a:xfrm>
            <a:off x="0" y="0"/>
            <a:ext cx="2445488" cy="457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8D3F081E-4462-4B33-A41E-0432A3B439D9}"/>
              </a:ext>
            </a:extLst>
          </p:cNvPr>
          <p:cNvSpPr/>
          <p:nvPr userDrawn="1"/>
        </p:nvSpPr>
        <p:spPr>
          <a:xfrm rot="5400000">
            <a:off x="10740656" y="5406656"/>
            <a:ext cx="2445488" cy="457200"/>
          </a:xfrm>
          <a:prstGeom prst="rect">
            <a:avLst/>
          </a:prstGeom>
          <a:solidFill>
            <a:srgbClr val="8A58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C05FA2D1-6BF4-4194-B815-8C66D013FD27}"/>
              </a:ext>
            </a:extLst>
          </p:cNvPr>
          <p:cNvSpPr/>
          <p:nvPr userDrawn="1"/>
        </p:nvSpPr>
        <p:spPr>
          <a:xfrm>
            <a:off x="7982712" y="495300"/>
            <a:ext cx="3753612" cy="59436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DC88F0DF-BC0B-473C-82DC-7FC46D38FAC1}"/>
              </a:ext>
            </a:extLst>
          </p:cNvPr>
          <p:cNvSpPr/>
          <p:nvPr userDrawn="1"/>
        </p:nvSpPr>
        <p:spPr>
          <a:xfrm>
            <a:off x="4251158" y="495300"/>
            <a:ext cx="3787056" cy="59436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779776"/>
            <a:ext cx="3465576" cy="3255264"/>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4709160" y="960120"/>
            <a:ext cx="6574536" cy="5074920"/>
          </a:xfrm>
          <a:prstGeom prst="rect">
            <a:avLst/>
          </a:prstGeom>
        </p:spPr>
        <p:txBody>
          <a:bodyPr anchor="ctr"/>
          <a:lstStyle>
            <a:lvl1pPr marL="0" indent="0" algn="ctr">
              <a:buNone/>
              <a:defRPr>
                <a:solidFill>
                  <a:schemeClr val="bg1"/>
                </a:solidFill>
              </a:defRPr>
            </a:lvl1pPr>
          </a:lstStyle>
          <a:p>
            <a:endParaRPr lang="en-US" dirty="0"/>
          </a:p>
        </p:txBody>
      </p:sp>
      <p:sp>
        <p:nvSpPr>
          <p:cNvPr id="13" name="Rectangle 12">
            <a:extLst>
              <a:ext uri="{FF2B5EF4-FFF2-40B4-BE49-F238E27FC236}">
                <a16:creationId xmlns:a16="http://schemas.microsoft.com/office/drawing/2014/main" id="{FDF3E524-6AEB-4529-804C-0B9CD9992050}"/>
              </a:ext>
            </a:extLst>
          </p:cNvPr>
          <p:cNvSpPr/>
          <p:nvPr userDrawn="1"/>
        </p:nvSpPr>
        <p:spPr>
          <a:xfrm>
            <a:off x="228600" y="241300"/>
            <a:ext cx="11772900" cy="6400800"/>
          </a:xfrm>
          <a:prstGeom prst="rect">
            <a:avLst/>
          </a:prstGeom>
          <a:noFill/>
          <a:ln w="254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4CFF2CAC-AD21-48FA-AD68-A643AAA6A8C4}"/>
              </a:ext>
            </a:extLst>
          </p:cNvPr>
          <p:cNvCxnSpPr>
            <a:cxnSpLocks/>
          </p:cNvCxnSpPr>
          <p:nvPr userDrawn="1"/>
        </p:nvCxnSpPr>
        <p:spPr>
          <a:xfrm>
            <a:off x="228600" y="2415910"/>
            <a:ext cx="4022558" cy="0"/>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1371600"/>
            <a:ext cx="3619501" cy="877824"/>
          </a:xfrm>
        </p:spPr>
        <p:txBody>
          <a:bodyPr/>
          <a:lstStyle>
            <a:lvl1pPr>
              <a:lnSpc>
                <a:spcPts val="4320"/>
              </a:lnSpc>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2512255900"/>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lette Star of the show">
    <p:bg>
      <p:bgPr>
        <a:solidFill>
          <a:schemeClr val="bg1">
            <a:lumMod val="8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79CA9-81D6-424A-8046-4B56E1D25059}"/>
              </a:ext>
            </a:extLst>
          </p:cNvPr>
          <p:cNvSpPr>
            <a:spLocks noGrp="1"/>
          </p:cNvSpPr>
          <p:nvPr>
            <p:ph type="title" hasCustomPrompt="1"/>
          </p:nvPr>
        </p:nvSpPr>
        <p:spPr>
          <a:xfrm>
            <a:off x="457199" y="2569464"/>
            <a:ext cx="3619501" cy="1179576"/>
          </a:xfrm>
        </p:spPr>
        <p:txBody>
          <a:bodyPr anchor="t" anchorCtr="0">
            <a:normAutofit/>
          </a:bodyPr>
          <a:lstStyle>
            <a:lvl1pPr>
              <a:lnSpc>
                <a:spcPts val="4000"/>
              </a:lnSpc>
              <a:defRPr sz="3200"/>
            </a:lvl1pPr>
          </a:lstStyle>
          <a:p>
            <a:r>
              <a:rPr lang="en-US" dirty="0"/>
              <a:t>Click to edit title</a:t>
            </a:r>
          </a:p>
        </p:txBody>
      </p:sp>
      <p:sp>
        <p:nvSpPr>
          <p:cNvPr id="9" name="Picture Placeholder 8">
            <a:extLst>
              <a:ext uri="{FF2B5EF4-FFF2-40B4-BE49-F238E27FC236}">
                <a16:creationId xmlns:a16="http://schemas.microsoft.com/office/drawing/2014/main" id="{B2F51F73-5064-47F8-83FD-440E0ED1950B}"/>
              </a:ext>
            </a:extLst>
          </p:cNvPr>
          <p:cNvSpPr>
            <a:spLocks noGrp="1"/>
          </p:cNvSpPr>
          <p:nvPr>
            <p:ph type="pic" sz="quarter" idx="13"/>
          </p:nvPr>
        </p:nvSpPr>
        <p:spPr>
          <a:xfrm>
            <a:off x="4279392" y="1463040"/>
            <a:ext cx="1499616" cy="2194560"/>
          </a:xfrm>
          <a:prstGeom prst="rect">
            <a:avLst/>
          </a:prstGeom>
        </p:spPr>
        <p:txBody>
          <a:bodyPr/>
          <a:lstStyle>
            <a:lvl1pPr>
              <a:defRPr sz="2000"/>
            </a:lvl1pPr>
          </a:lstStyle>
          <a:p>
            <a:endParaRPr lang="en-US" dirty="0"/>
          </a:p>
        </p:txBody>
      </p:sp>
      <p:sp>
        <p:nvSpPr>
          <p:cNvPr id="18" name="Picture Placeholder 8">
            <a:extLst>
              <a:ext uri="{FF2B5EF4-FFF2-40B4-BE49-F238E27FC236}">
                <a16:creationId xmlns:a16="http://schemas.microsoft.com/office/drawing/2014/main" id="{06FF689A-8221-42E8-96D4-ED4D3AD501F8}"/>
              </a:ext>
            </a:extLst>
          </p:cNvPr>
          <p:cNvSpPr>
            <a:spLocks noGrp="1"/>
          </p:cNvSpPr>
          <p:nvPr>
            <p:ph type="pic" sz="quarter" idx="14"/>
          </p:nvPr>
        </p:nvSpPr>
        <p:spPr>
          <a:xfrm>
            <a:off x="6227064" y="1463040"/>
            <a:ext cx="1499616" cy="2194560"/>
          </a:xfrm>
          <a:prstGeom prst="rect">
            <a:avLst/>
          </a:prstGeom>
        </p:spPr>
        <p:txBody>
          <a:bodyPr/>
          <a:lstStyle>
            <a:lvl1pPr>
              <a:defRPr sz="2000"/>
            </a:lvl1pPr>
          </a:lstStyle>
          <a:p>
            <a:endParaRPr lang="en-US" dirty="0"/>
          </a:p>
        </p:txBody>
      </p:sp>
      <p:sp>
        <p:nvSpPr>
          <p:cNvPr id="19" name="Picture Placeholder 8">
            <a:extLst>
              <a:ext uri="{FF2B5EF4-FFF2-40B4-BE49-F238E27FC236}">
                <a16:creationId xmlns:a16="http://schemas.microsoft.com/office/drawing/2014/main" id="{96424DB2-4D46-493F-A5B8-8901EDA394F2}"/>
              </a:ext>
            </a:extLst>
          </p:cNvPr>
          <p:cNvSpPr>
            <a:spLocks noGrp="1"/>
          </p:cNvSpPr>
          <p:nvPr>
            <p:ph type="pic" sz="quarter" idx="15"/>
          </p:nvPr>
        </p:nvSpPr>
        <p:spPr>
          <a:xfrm>
            <a:off x="8174736" y="1463040"/>
            <a:ext cx="1499616" cy="2194560"/>
          </a:xfrm>
          <a:prstGeom prst="rect">
            <a:avLst/>
          </a:prstGeom>
        </p:spPr>
        <p:txBody>
          <a:bodyPr/>
          <a:lstStyle>
            <a:lvl1pPr>
              <a:defRPr sz="2000"/>
            </a:lvl1pPr>
          </a:lstStyle>
          <a:p>
            <a:endParaRPr lang="en-US" dirty="0"/>
          </a:p>
        </p:txBody>
      </p:sp>
      <p:sp>
        <p:nvSpPr>
          <p:cNvPr id="20" name="Picture Placeholder 8">
            <a:extLst>
              <a:ext uri="{FF2B5EF4-FFF2-40B4-BE49-F238E27FC236}">
                <a16:creationId xmlns:a16="http://schemas.microsoft.com/office/drawing/2014/main" id="{0AF2B6E1-5738-41B1-8C15-EA6715490140}"/>
              </a:ext>
            </a:extLst>
          </p:cNvPr>
          <p:cNvSpPr>
            <a:spLocks noGrp="1"/>
          </p:cNvSpPr>
          <p:nvPr>
            <p:ph type="pic" sz="quarter" idx="16"/>
          </p:nvPr>
        </p:nvSpPr>
        <p:spPr>
          <a:xfrm>
            <a:off x="10122408" y="1463040"/>
            <a:ext cx="1499616" cy="2194560"/>
          </a:xfrm>
          <a:prstGeom prst="rect">
            <a:avLst/>
          </a:prstGeom>
        </p:spPr>
        <p:txBody>
          <a:bodyPr/>
          <a:lstStyle>
            <a:lvl1pPr>
              <a:defRPr sz="2000"/>
            </a:lvl1pPr>
          </a:lstStyle>
          <a:p>
            <a:endParaRPr lang="en-US" dirty="0"/>
          </a:p>
        </p:txBody>
      </p:sp>
      <p:sp>
        <p:nvSpPr>
          <p:cNvPr id="21" name="Picture Placeholder 8">
            <a:extLst>
              <a:ext uri="{FF2B5EF4-FFF2-40B4-BE49-F238E27FC236}">
                <a16:creationId xmlns:a16="http://schemas.microsoft.com/office/drawing/2014/main" id="{6C8D73EB-347C-4E13-94C8-FA8FADE46559}"/>
              </a:ext>
            </a:extLst>
          </p:cNvPr>
          <p:cNvSpPr>
            <a:spLocks noGrp="1"/>
          </p:cNvSpPr>
          <p:nvPr>
            <p:ph type="pic" sz="quarter" idx="17"/>
          </p:nvPr>
        </p:nvSpPr>
        <p:spPr>
          <a:xfrm>
            <a:off x="4279392" y="4087368"/>
            <a:ext cx="1499616" cy="2194560"/>
          </a:xfrm>
          <a:prstGeom prst="rect">
            <a:avLst/>
          </a:prstGeom>
        </p:spPr>
        <p:txBody>
          <a:bodyPr/>
          <a:lstStyle>
            <a:lvl1pPr>
              <a:defRPr sz="2000"/>
            </a:lvl1pPr>
          </a:lstStyle>
          <a:p>
            <a:endParaRPr lang="en-US" dirty="0"/>
          </a:p>
        </p:txBody>
      </p:sp>
      <p:sp>
        <p:nvSpPr>
          <p:cNvPr id="22" name="Picture Placeholder 8">
            <a:extLst>
              <a:ext uri="{FF2B5EF4-FFF2-40B4-BE49-F238E27FC236}">
                <a16:creationId xmlns:a16="http://schemas.microsoft.com/office/drawing/2014/main" id="{9DFA5C56-9B47-4F87-8E12-30A936274F1B}"/>
              </a:ext>
            </a:extLst>
          </p:cNvPr>
          <p:cNvSpPr>
            <a:spLocks noGrp="1"/>
          </p:cNvSpPr>
          <p:nvPr>
            <p:ph type="pic" sz="quarter" idx="18"/>
          </p:nvPr>
        </p:nvSpPr>
        <p:spPr>
          <a:xfrm>
            <a:off x="6227064" y="4087368"/>
            <a:ext cx="1499616" cy="2194560"/>
          </a:xfrm>
          <a:prstGeom prst="rect">
            <a:avLst/>
          </a:prstGeom>
        </p:spPr>
        <p:txBody>
          <a:bodyPr/>
          <a:lstStyle>
            <a:lvl1pPr>
              <a:defRPr sz="2000"/>
            </a:lvl1pPr>
          </a:lstStyle>
          <a:p>
            <a:endParaRPr lang="en-US" dirty="0"/>
          </a:p>
        </p:txBody>
      </p:sp>
      <p:sp>
        <p:nvSpPr>
          <p:cNvPr id="23" name="Picture Placeholder 8">
            <a:extLst>
              <a:ext uri="{FF2B5EF4-FFF2-40B4-BE49-F238E27FC236}">
                <a16:creationId xmlns:a16="http://schemas.microsoft.com/office/drawing/2014/main" id="{1E3B5888-98ED-48E4-8AA8-5BAB43F8516C}"/>
              </a:ext>
            </a:extLst>
          </p:cNvPr>
          <p:cNvSpPr>
            <a:spLocks noGrp="1"/>
          </p:cNvSpPr>
          <p:nvPr>
            <p:ph type="pic" sz="quarter" idx="19"/>
          </p:nvPr>
        </p:nvSpPr>
        <p:spPr>
          <a:xfrm>
            <a:off x="8174736" y="4087368"/>
            <a:ext cx="1499616" cy="2194560"/>
          </a:xfrm>
          <a:prstGeom prst="rect">
            <a:avLst/>
          </a:prstGeom>
        </p:spPr>
        <p:txBody>
          <a:bodyPr/>
          <a:lstStyle>
            <a:lvl1pPr>
              <a:defRPr sz="2000"/>
            </a:lvl1pPr>
          </a:lstStyle>
          <a:p>
            <a:endParaRPr lang="en-US" dirty="0"/>
          </a:p>
        </p:txBody>
      </p:sp>
      <p:sp>
        <p:nvSpPr>
          <p:cNvPr id="24" name="Picture Placeholder 8">
            <a:extLst>
              <a:ext uri="{FF2B5EF4-FFF2-40B4-BE49-F238E27FC236}">
                <a16:creationId xmlns:a16="http://schemas.microsoft.com/office/drawing/2014/main" id="{569C9EE3-34D1-4DE0-B06C-2F6212F7C329}"/>
              </a:ext>
            </a:extLst>
          </p:cNvPr>
          <p:cNvSpPr>
            <a:spLocks noGrp="1"/>
          </p:cNvSpPr>
          <p:nvPr>
            <p:ph type="pic" sz="quarter" idx="20"/>
          </p:nvPr>
        </p:nvSpPr>
        <p:spPr>
          <a:xfrm>
            <a:off x="10122408" y="4087368"/>
            <a:ext cx="1499616" cy="2194560"/>
          </a:xfrm>
          <a:prstGeom prst="rect">
            <a:avLst/>
          </a:prstGeom>
        </p:spPr>
        <p:txBody>
          <a:bodyPr/>
          <a:lstStyle>
            <a:lvl1pPr>
              <a:defRPr sz="2000"/>
            </a:lvl1pPr>
          </a:lstStyle>
          <a:p>
            <a:endParaRPr lang="en-US" dirty="0"/>
          </a:p>
        </p:txBody>
      </p:sp>
    </p:spTree>
    <p:extLst>
      <p:ext uri="{BB962C8B-B14F-4D97-AF65-F5344CB8AC3E}">
        <p14:creationId xmlns:p14="http://schemas.microsoft.com/office/powerpoint/2010/main" val="15539207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mersive palette Star of the show">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462B86F-90E5-425E-9F83-8477D8111E1D}"/>
              </a:ext>
            </a:extLst>
          </p:cNvPr>
          <p:cNvSpPr/>
          <p:nvPr userDrawn="1"/>
        </p:nvSpPr>
        <p:spPr>
          <a:xfrm>
            <a:off x="0" y="495300"/>
            <a:ext cx="6057900" cy="13335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F5269853-3C2C-4F9C-B1BB-E00F7A1DB9E1}"/>
              </a:ext>
            </a:extLst>
          </p:cNvPr>
          <p:cNvSpPr/>
          <p:nvPr userDrawn="1"/>
        </p:nvSpPr>
        <p:spPr>
          <a:xfrm>
            <a:off x="6530703" y="495300"/>
            <a:ext cx="2931587" cy="26289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93759D58-52AF-4785-8A33-F528F46D88A3}"/>
              </a:ext>
            </a:extLst>
          </p:cNvPr>
          <p:cNvSpPr/>
          <p:nvPr userDrawn="1"/>
        </p:nvSpPr>
        <p:spPr>
          <a:xfrm>
            <a:off x="8852618" y="3863713"/>
            <a:ext cx="2921000" cy="259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AD3E0F4-EC0D-43C2-AC84-A53134C8566E}"/>
              </a:ext>
            </a:extLst>
          </p:cNvPr>
          <p:cNvSpPr/>
          <p:nvPr userDrawn="1"/>
        </p:nvSpPr>
        <p:spPr>
          <a:xfrm>
            <a:off x="228600" y="241300"/>
            <a:ext cx="11772900" cy="6400800"/>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379CA9-81D6-424A-8046-4B56E1D25059}"/>
              </a:ext>
            </a:extLst>
          </p:cNvPr>
          <p:cNvSpPr>
            <a:spLocks noGrp="1"/>
          </p:cNvSpPr>
          <p:nvPr>
            <p:ph type="title"/>
          </p:nvPr>
        </p:nvSpPr>
        <p:spPr>
          <a:xfrm>
            <a:off x="457199" y="914400"/>
            <a:ext cx="5638801" cy="1572126"/>
          </a:xfrm>
        </p:spPr>
        <p:txBody>
          <a:bodyPr anchor="t" anchorCtr="0">
            <a:noAutofit/>
          </a:bodyPr>
          <a:lstStyle>
            <a:lvl1pPr>
              <a:defRPr>
                <a:solidFill>
                  <a:schemeClr val="tx1"/>
                </a:solidFill>
              </a:defRPr>
            </a:lvl1pPr>
          </a:lstStyle>
          <a:p>
            <a:r>
              <a:rPr lang="en-US" dirty="0"/>
              <a:t>Click to edit Master title style</a:t>
            </a:r>
          </a:p>
        </p:txBody>
      </p:sp>
      <p:sp>
        <p:nvSpPr>
          <p:cNvPr id="10" name="Text Placeholder 9">
            <a:extLst>
              <a:ext uri="{FF2B5EF4-FFF2-40B4-BE49-F238E27FC236}">
                <a16:creationId xmlns:a16="http://schemas.microsoft.com/office/drawing/2014/main" id="{2A60302F-65DB-4E93-B6C3-49E64C44FB53}"/>
              </a:ext>
            </a:extLst>
          </p:cNvPr>
          <p:cNvSpPr>
            <a:spLocks noGrp="1"/>
          </p:cNvSpPr>
          <p:nvPr>
            <p:ph type="body" sz="quarter" idx="14" hasCustomPrompt="1"/>
          </p:nvPr>
        </p:nvSpPr>
        <p:spPr>
          <a:xfrm>
            <a:off x="457200" y="2489200"/>
            <a:ext cx="5202936" cy="3547872"/>
          </a:xfrm>
          <a:prstGeom prst="rect">
            <a:avLst/>
          </a:prstGeom>
        </p:spPr>
        <p:txBody>
          <a:bodyPr/>
          <a:lstStyle>
            <a:lvl1pPr marL="0" indent="0">
              <a:lnSpc>
                <a:spcPts val="3000"/>
              </a:lnSpc>
              <a:spcBef>
                <a:spcPts val="0"/>
              </a:spcBef>
              <a:buNone/>
              <a:defRPr sz="1800">
                <a:solidFill>
                  <a:schemeClr val="tx1"/>
                </a:solidFill>
              </a:defRPr>
            </a:lvl1pPr>
            <a:lvl2pPr marL="457200" indent="0">
              <a:buNone/>
              <a:defRPr sz="2400"/>
            </a:lvl2pPr>
            <a:lvl3pPr marL="914400" indent="0">
              <a:buNone/>
              <a:defRPr sz="2400"/>
            </a:lvl3pPr>
            <a:lvl4pPr marL="1371600" indent="0">
              <a:buNone/>
              <a:defRPr sz="2400"/>
            </a:lvl4pPr>
            <a:lvl5pPr marL="1828800" indent="0">
              <a:buNone/>
              <a:defRPr sz="2400"/>
            </a:lvl5pPr>
          </a:lstStyle>
          <a:p>
            <a:pPr lvl="0"/>
            <a:r>
              <a:rPr lang="en-US"/>
              <a:t>Click to edit text</a:t>
            </a:r>
          </a:p>
        </p:txBody>
      </p:sp>
      <p:sp>
        <p:nvSpPr>
          <p:cNvPr id="7" name="Picture Placeholder 6">
            <a:extLst>
              <a:ext uri="{FF2B5EF4-FFF2-40B4-BE49-F238E27FC236}">
                <a16:creationId xmlns:a16="http://schemas.microsoft.com/office/drawing/2014/main" id="{9A66F217-0E52-4AD8-82BA-AB332C59638C}"/>
              </a:ext>
            </a:extLst>
          </p:cNvPr>
          <p:cNvSpPr>
            <a:spLocks noGrp="1"/>
          </p:cNvSpPr>
          <p:nvPr>
            <p:ph type="pic" sz="quarter" idx="15"/>
          </p:nvPr>
        </p:nvSpPr>
        <p:spPr>
          <a:xfrm>
            <a:off x="6997700" y="914400"/>
            <a:ext cx="4334256" cy="5093208"/>
          </a:xfrm>
          <a:prstGeom prst="rect">
            <a:avLst/>
          </a:prstGeom>
          <a:solidFill>
            <a:schemeClr val="accent3"/>
          </a:solidFill>
        </p:spPr>
        <p:txBody>
          <a:bodyPr anchor="ctr"/>
          <a:lstStyle>
            <a:lvl1pPr marL="0" indent="0" algn="ctr">
              <a:buNone/>
              <a:defRPr/>
            </a:lvl1pPr>
          </a:lstStyle>
          <a:p>
            <a:endParaRPr lang="en-US" dirty="0"/>
          </a:p>
        </p:txBody>
      </p:sp>
    </p:spTree>
    <p:extLst>
      <p:ext uri="{BB962C8B-B14F-4D97-AF65-F5344CB8AC3E}">
        <p14:creationId xmlns:p14="http://schemas.microsoft.com/office/powerpoint/2010/main" val="3180366801"/>
      </p:ext>
    </p:extLst>
  </p:cSld>
  <p:clrMapOvr>
    <a:masterClrMapping/>
  </p:clrMapOvr>
  <p:extLst>
    <p:ext uri="{DCECCB84-F9BA-43D5-87BE-67443E8EF086}">
      <p15:sldGuideLst xmlns:p15="http://schemas.microsoft.com/office/powerpoint/2012/main">
        <p15:guide id="1"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8/25/22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pic>
        <p:nvPicPr>
          <p:cNvPr id="3" name="Picture 2" descr="Logo&#10;&#10;Description automatically generated with medium confidence">
            <a:extLst>
              <a:ext uri="{FF2B5EF4-FFF2-40B4-BE49-F238E27FC236}">
                <a16:creationId xmlns:a16="http://schemas.microsoft.com/office/drawing/2014/main" id="{33C6F758-E84D-B86C-3AC0-4988B3474BA9}"/>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66585" y="136525"/>
            <a:ext cx="622300" cy="723900"/>
          </a:xfrm>
          <a:prstGeom prst="rect">
            <a:avLst/>
          </a:prstGeom>
        </p:spPr>
      </p:pic>
      <p:pic>
        <p:nvPicPr>
          <p:cNvPr id="7" name="Picture 6" descr="Logo&#10;&#10;Description automatically generated">
            <a:extLst>
              <a:ext uri="{FF2B5EF4-FFF2-40B4-BE49-F238E27FC236}">
                <a16:creationId xmlns:a16="http://schemas.microsoft.com/office/drawing/2014/main" id="{C838ED3D-D172-B8B2-D093-38084CBE9597}"/>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10632588" y="135255"/>
            <a:ext cx="725170" cy="725170"/>
          </a:xfrm>
          <a:prstGeom prst="rect">
            <a:avLst/>
          </a:prstGeom>
        </p:spPr>
      </p:pic>
      <p:sp>
        <p:nvSpPr>
          <p:cNvPr id="9" name="TextBox 8">
            <a:extLst>
              <a:ext uri="{FF2B5EF4-FFF2-40B4-BE49-F238E27FC236}">
                <a16:creationId xmlns:a16="http://schemas.microsoft.com/office/drawing/2014/main" id="{72A1A5E1-4A1C-F509-DAED-C0BCDCFCD33B}"/>
              </a:ext>
            </a:extLst>
          </p:cNvPr>
          <p:cNvSpPr txBox="1"/>
          <p:nvPr userDrawn="1"/>
        </p:nvSpPr>
        <p:spPr>
          <a:xfrm>
            <a:off x="2512622" y="135255"/>
            <a:ext cx="6097978" cy="705258"/>
          </a:xfrm>
          <a:prstGeom prst="rect">
            <a:avLst/>
          </a:prstGeom>
          <a:noFill/>
        </p:spPr>
        <p:txBody>
          <a:bodyPr wrap="square">
            <a:spAutoFit/>
          </a:bodyPr>
          <a:lstStyle/>
          <a:p>
            <a:pPr algn="ctr">
              <a:lnSpc>
                <a:spcPct val="150000"/>
              </a:lnSpc>
              <a:tabLst>
                <a:tab pos="2971800" algn="ctr"/>
                <a:tab pos="5943600" algn="r"/>
              </a:tabLst>
            </a:pPr>
            <a:r>
              <a:rPr lang="pt-BR" sz="1400" b="0" i="1" dirty="0">
                <a:effectLst/>
                <a:latin typeface="Calibri" panose="020F0502020204030204" pitchFamily="34" charset="0"/>
                <a:ea typeface="Corbel" panose="020B0503020204020204" pitchFamily="34" charset="0"/>
                <a:cs typeface="Times New Roman" panose="02020603050405020304" pitchFamily="18" charset="0"/>
              </a:rPr>
              <a:t>Escola Nacional de Sa</a:t>
            </a:r>
            <a:r>
              <a:rPr lang="pt-PT" sz="1400" b="0" i="1" dirty="0" err="1">
                <a:effectLst/>
                <a:latin typeface="Calibri" panose="020F0502020204030204" pitchFamily="34" charset="0"/>
                <a:ea typeface="Corbel" panose="020B0503020204020204" pitchFamily="34" charset="0"/>
                <a:cs typeface="Times New Roman" panose="02020603050405020304" pitchFamily="18" charset="0"/>
              </a:rPr>
              <a:t>úde</a:t>
            </a:r>
            <a:r>
              <a:rPr lang="pt-PT" sz="1400" b="0" i="1" dirty="0">
                <a:effectLst/>
                <a:latin typeface="Calibri" panose="020F0502020204030204" pitchFamily="34" charset="0"/>
                <a:ea typeface="Corbel" panose="020B0503020204020204" pitchFamily="34" charset="0"/>
                <a:cs typeface="Times New Roman" panose="02020603050405020304" pitchFamily="18" charset="0"/>
              </a:rPr>
              <a:t> Pública</a:t>
            </a:r>
            <a:endParaRPr lang="en-US" sz="1400" b="1" i="1" dirty="0">
              <a:effectLst/>
              <a:latin typeface="Calibri" panose="020F0502020204030204" pitchFamily="34" charset="0"/>
              <a:ea typeface="Corbel" panose="020B0503020204020204" pitchFamily="34" charset="0"/>
              <a:cs typeface="Times New Roman" panose="02020603050405020304" pitchFamily="18" charset="0"/>
            </a:endParaRPr>
          </a:p>
          <a:p>
            <a:pPr algn="ctr">
              <a:lnSpc>
                <a:spcPct val="150000"/>
              </a:lnSpc>
              <a:tabLst>
                <a:tab pos="2971800" algn="ctr"/>
                <a:tab pos="5943600" algn="r"/>
              </a:tabLst>
            </a:pPr>
            <a:r>
              <a:rPr lang="pt-PT" sz="1400" b="0" i="1" dirty="0">
                <a:effectLst/>
                <a:latin typeface="Calibri" panose="020F0502020204030204" pitchFamily="34" charset="0"/>
                <a:ea typeface="Corbel" panose="020B0503020204020204" pitchFamily="34" charset="0"/>
                <a:cs typeface="Times New Roman" panose="02020603050405020304" pitchFamily="18" charset="0"/>
              </a:rPr>
              <a:t>Avenida Padre Cruz, 1600-560 Lisboa</a:t>
            </a:r>
            <a:endParaRPr lang="en-US" sz="1400" b="1" i="1" dirty="0">
              <a:effectLst/>
              <a:latin typeface="Calibri" panose="020F0502020204030204" pitchFamily="34" charset="0"/>
              <a:ea typeface="Corbel" panose="020B0503020204020204" pitchFamily="34" charset="0"/>
              <a:cs typeface="Times New Roman" panose="02020603050405020304" pitchFamily="18" charset="0"/>
            </a:endParaRPr>
          </a:p>
        </p:txBody>
      </p:sp>
    </p:spTree>
    <p:extLst>
      <p:ext uri="{BB962C8B-B14F-4D97-AF65-F5344CB8AC3E}">
        <p14:creationId xmlns:p14="http://schemas.microsoft.com/office/powerpoint/2010/main" val="2263488725"/>
      </p:ext>
    </p:extLst>
  </p:cSld>
  <p:clrMap bg1="lt1" tx1="dk1" bg2="lt2" tx2="dk2" accent1="accent1" accent2="accent2" accent3="accent3" accent4="accent4" accent5="accent5" accent6="accent6" hlink="hlink" folHlink="folHlink"/>
  <p:sldLayoutIdLst>
    <p:sldLayoutId id="2147483688" r:id="rId1"/>
    <p:sldLayoutId id="2147483700" r:id="rId2"/>
    <p:sldLayoutId id="2147483701" r:id="rId3"/>
    <p:sldLayoutId id="2147483702" r:id="rId4"/>
    <p:sldLayoutId id="2147483662" r:id="rId5"/>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8/25/22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pic>
        <p:nvPicPr>
          <p:cNvPr id="3" name="Picture 2" descr="Logo&#10;&#10;Description automatically generated with medium confidence">
            <a:extLst>
              <a:ext uri="{FF2B5EF4-FFF2-40B4-BE49-F238E27FC236}">
                <a16:creationId xmlns:a16="http://schemas.microsoft.com/office/drawing/2014/main" id="{9BC404A1-97BD-D46E-D6C9-521078CB680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66585" y="136525"/>
            <a:ext cx="622300" cy="723900"/>
          </a:xfrm>
          <a:prstGeom prst="rect">
            <a:avLst/>
          </a:prstGeom>
        </p:spPr>
      </p:pic>
      <p:pic>
        <p:nvPicPr>
          <p:cNvPr id="7" name="Picture 6" descr="Logo&#10;&#10;Description automatically generated">
            <a:extLst>
              <a:ext uri="{FF2B5EF4-FFF2-40B4-BE49-F238E27FC236}">
                <a16:creationId xmlns:a16="http://schemas.microsoft.com/office/drawing/2014/main" id="{23C9FB70-DB13-B3FA-5761-72DC42F76232}"/>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632588" y="135255"/>
            <a:ext cx="725170" cy="725170"/>
          </a:xfrm>
          <a:prstGeom prst="rect">
            <a:avLst/>
          </a:prstGeom>
        </p:spPr>
      </p:pic>
      <p:sp>
        <p:nvSpPr>
          <p:cNvPr id="8" name="TextBox 7">
            <a:extLst>
              <a:ext uri="{FF2B5EF4-FFF2-40B4-BE49-F238E27FC236}">
                <a16:creationId xmlns:a16="http://schemas.microsoft.com/office/drawing/2014/main" id="{FD8F8460-5B41-15F4-F6CE-CB313BAC4473}"/>
              </a:ext>
            </a:extLst>
          </p:cNvPr>
          <p:cNvSpPr txBox="1"/>
          <p:nvPr userDrawn="1"/>
        </p:nvSpPr>
        <p:spPr>
          <a:xfrm>
            <a:off x="2512622" y="135255"/>
            <a:ext cx="6097978" cy="705258"/>
          </a:xfrm>
          <a:prstGeom prst="rect">
            <a:avLst/>
          </a:prstGeom>
          <a:noFill/>
        </p:spPr>
        <p:txBody>
          <a:bodyPr wrap="square">
            <a:spAutoFit/>
          </a:bodyPr>
          <a:lstStyle/>
          <a:p>
            <a:pPr algn="ctr">
              <a:lnSpc>
                <a:spcPct val="150000"/>
              </a:lnSpc>
              <a:tabLst>
                <a:tab pos="2971800" algn="ctr"/>
                <a:tab pos="5943600" algn="r"/>
              </a:tabLst>
            </a:pPr>
            <a:r>
              <a:rPr lang="pt-BR" sz="1400" b="0" i="1" dirty="0">
                <a:effectLst/>
                <a:latin typeface="Calibri" panose="020F0502020204030204" pitchFamily="34" charset="0"/>
                <a:ea typeface="Corbel" panose="020B0503020204020204" pitchFamily="34" charset="0"/>
                <a:cs typeface="Times New Roman" panose="02020603050405020304" pitchFamily="18" charset="0"/>
              </a:rPr>
              <a:t>Escola Nacional de Sa</a:t>
            </a:r>
            <a:r>
              <a:rPr lang="pt-PT" sz="1400" b="0" i="1" dirty="0" err="1">
                <a:effectLst/>
                <a:latin typeface="Calibri" panose="020F0502020204030204" pitchFamily="34" charset="0"/>
                <a:ea typeface="Corbel" panose="020B0503020204020204" pitchFamily="34" charset="0"/>
                <a:cs typeface="Times New Roman" panose="02020603050405020304" pitchFamily="18" charset="0"/>
              </a:rPr>
              <a:t>úde</a:t>
            </a:r>
            <a:r>
              <a:rPr lang="pt-PT" sz="1400" b="0" i="1" dirty="0">
                <a:effectLst/>
                <a:latin typeface="Calibri" panose="020F0502020204030204" pitchFamily="34" charset="0"/>
                <a:ea typeface="Corbel" panose="020B0503020204020204" pitchFamily="34" charset="0"/>
                <a:cs typeface="Times New Roman" panose="02020603050405020304" pitchFamily="18" charset="0"/>
              </a:rPr>
              <a:t> Pública</a:t>
            </a:r>
            <a:endParaRPr lang="en-US" sz="1400" b="1" i="1" dirty="0">
              <a:effectLst/>
              <a:latin typeface="Calibri" panose="020F0502020204030204" pitchFamily="34" charset="0"/>
              <a:ea typeface="Corbel" panose="020B0503020204020204" pitchFamily="34" charset="0"/>
              <a:cs typeface="Times New Roman" panose="02020603050405020304" pitchFamily="18" charset="0"/>
            </a:endParaRPr>
          </a:p>
          <a:p>
            <a:pPr algn="ctr">
              <a:lnSpc>
                <a:spcPct val="150000"/>
              </a:lnSpc>
              <a:tabLst>
                <a:tab pos="2971800" algn="ctr"/>
                <a:tab pos="5943600" algn="r"/>
              </a:tabLst>
            </a:pPr>
            <a:r>
              <a:rPr lang="pt-PT" sz="1400" b="0" i="1" dirty="0">
                <a:effectLst/>
                <a:latin typeface="Calibri" panose="020F0502020204030204" pitchFamily="34" charset="0"/>
                <a:ea typeface="Corbel" panose="020B0503020204020204" pitchFamily="34" charset="0"/>
                <a:cs typeface="Times New Roman" panose="02020603050405020304" pitchFamily="18" charset="0"/>
              </a:rPr>
              <a:t>Avenida Padre Cruz, 1600-560 Lisboa</a:t>
            </a:r>
            <a:endParaRPr lang="en-US" sz="1400" b="1" i="1" dirty="0">
              <a:effectLst/>
              <a:latin typeface="Calibri" panose="020F0502020204030204" pitchFamily="34" charset="0"/>
              <a:ea typeface="Corbel" panose="020B0503020204020204" pitchFamily="34" charset="0"/>
              <a:cs typeface="Times New Roman" panose="02020603050405020304" pitchFamily="18" charset="0"/>
            </a:endParaRPr>
          </a:p>
        </p:txBody>
      </p:sp>
    </p:spTree>
    <p:extLst>
      <p:ext uri="{BB962C8B-B14F-4D97-AF65-F5344CB8AC3E}">
        <p14:creationId xmlns:p14="http://schemas.microsoft.com/office/powerpoint/2010/main" val="2911603562"/>
      </p:ext>
    </p:extLst>
  </p:cSld>
  <p:clrMap bg1="lt1" tx1="dk1" bg2="lt2" tx2="dk2" accent1="accent1" accent2="accent2" accent3="accent3" accent4="accent4" accent5="accent5" accent6="accent6" hlink="hlink" folHlink="folHlink"/>
  <p:sldLayoutIdLst>
    <p:sldLayoutId id="2147483729" r:id="rId1"/>
    <p:sldLayoutId id="2147483711"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8/25/22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pic>
        <p:nvPicPr>
          <p:cNvPr id="3" name="Picture 2" descr="Logo&#10;&#10;Description automatically generated with medium confidence">
            <a:extLst>
              <a:ext uri="{FF2B5EF4-FFF2-40B4-BE49-F238E27FC236}">
                <a16:creationId xmlns:a16="http://schemas.microsoft.com/office/drawing/2014/main" id="{97E16E9A-2A76-1D91-8A29-3CDF34803C72}"/>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66585" y="136525"/>
            <a:ext cx="622300" cy="723900"/>
          </a:xfrm>
          <a:prstGeom prst="rect">
            <a:avLst/>
          </a:prstGeom>
        </p:spPr>
      </p:pic>
      <p:pic>
        <p:nvPicPr>
          <p:cNvPr id="7" name="Picture 6" descr="Logo&#10;&#10;Description automatically generated">
            <a:extLst>
              <a:ext uri="{FF2B5EF4-FFF2-40B4-BE49-F238E27FC236}">
                <a16:creationId xmlns:a16="http://schemas.microsoft.com/office/drawing/2014/main" id="{886BE513-F9F9-3545-E2F6-744AACF6E025}"/>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632588" y="135255"/>
            <a:ext cx="725170" cy="725170"/>
          </a:xfrm>
          <a:prstGeom prst="rect">
            <a:avLst/>
          </a:prstGeom>
        </p:spPr>
      </p:pic>
      <p:sp>
        <p:nvSpPr>
          <p:cNvPr id="8" name="TextBox 7">
            <a:extLst>
              <a:ext uri="{FF2B5EF4-FFF2-40B4-BE49-F238E27FC236}">
                <a16:creationId xmlns:a16="http://schemas.microsoft.com/office/drawing/2014/main" id="{7C13A60B-6452-9FEE-60AF-ECA5275F7FC0}"/>
              </a:ext>
            </a:extLst>
          </p:cNvPr>
          <p:cNvSpPr txBox="1"/>
          <p:nvPr userDrawn="1"/>
        </p:nvSpPr>
        <p:spPr>
          <a:xfrm>
            <a:off x="2512622" y="135255"/>
            <a:ext cx="6097978" cy="705258"/>
          </a:xfrm>
          <a:prstGeom prst="rect">
            <a:avLst/>
          </a:prstGeom>
          <a:noFill/>
        </p:spPr>
        <p:txBody>
          <a:bodyPr wrap="square">
            <a:spAutoFit/>
          </a:bodyPr>
          <a:lstStyle/>
          <a:p>
            <a:pPr algn="ctr">
              <a:lnSpc>
                <a:spcPct val="150000"/>
              </a:lnSpc>
              <a:tabLst>
                <a:tab pos="2971800" algn="ctr"/>
                <a:tab pos="5943600" algn="r"/>
              </a:tabLst>
            </a:pPr>
            <a:r>
              <a:rPr lang="pt-BR" sz="1400" b="0" i="1" dirty="0">
                <a:effectLst/>
                <a:latin typeface="Calibri" panose="020F0502020204030204" pitchFamily="34" charset="0"/>
                <a:ea typeface="Corbel" panose="020B0503020204020204" pitchFamily="34" charset="0"/>
                <a:cs typeface="Times New Roman" panose="02020603050405020304" pitchFamily="18" charset="0"/>
              </a:rPr>
              <a:t>Escola Nacional de Sa</a:t>
            </a:r>
            <a:r>
              <a:rPr lang="pt-PT" sz="1400" b="0" i="1" dirty="0" err="1">
                <a:effectLst/>
                <a:latin typeface="Calibri" panose="020F0502020204030204" pitchFamily="34" charset="0"/>
                <a:ea typeface="Corbel" panose="020B0503020204020204" pitchFamily="34" charset="0"/>
                <a:cs typeface="Times New Roman" panose="02020603050405020304" pitchFamily="18" charset="0"/>
              </a:rPr>
              <a:t>úde</a:t>
            </a:r>
            <a:r>
              <a:rPr lang="pt-PT" sz="1400" b="0" i="1" dirty="0">
                <a:effectLst/>
                <a:latin typeface="Calibri" panose="020F0502020204030204" pitchFamily="34" charset="0"/>
                <a:ea typeface="Corbel" panose="020B0503020204020204" pitchFamily="34" charset="0"/>
                <a:cs typeface="Times New Roman" panose="02020603050405020304" pitchFamily="18" charset="0"/>
              </a:rPr>
              <a:t> Pública</a:t>
            </a:r>
            <a:endParaRPr lang="en-US" sz="1400" b="1" i="1" dirty="0">
              <a:effectLst/>
              <a:latin typeface="Calibri" panose="020F0502020204030204" pitchFamily="34" charset="0"/>
              <a:ea typeface="Corbel" panose="020B0503020204020204" pitchFamily="34" charset="0"/>
              <a:cs typeface="Times New Roman" panose="02020603050405020304" pitchFamily="18" charset="0"/>
            </a:endParaRPr>
          </a:p>
          <a:p>
            <a:pPr algn="ctr">
              <a:lnSpc>
                <a:spcPct val="150000"/>
              </a:lnSpc>
              <a:tabLst>
                <a:tab pos="2971800" algn="ctr"/>
                <a:tab pos="5943600" algn="r"/>
              </a:tabLst>
            </a:pPr>
            <a:r>
              <a:rPr lang="pt-PT" sz="1400" b="0" i="1" dirty="0">
                <a:effectLst/>
                <a:latin typeface="Calibri" panose="020F0502020204030204" pitchFamily="34" charset="0"/>
                <a:ea typeface="Corbel" panose="020B0503020204020204" pitchFamily="34" charset="0"/>
                <a:cs typeface="Times New Roman" panose="02020603050405020304" pitchFamily="18" charset="0"/>
              </a:rPr>
              <a:t>Avenida Padre Cruz, 1600-560 Lisboa</a:t>
            </a:r>
            <a:endParaRPr lang="en-US" sz="1400" b="1" i="1" dirty="0">
              <a:effectLst/>
              <a:latin typeface="Calibri" panose="020F0502020204030204" pitchFamily="34" charset="0"/>
              <a:ea typeface="Corbel" panose="020B0503020204020204" pitchFamily="34" charset="0"/>
              <a:cs typeface="Times New Roman" panose="02020603050405020304" pitchFamily="18" charset="0"/>
            </a:endParaRPr>
          </a:p>
        </p:txBody>
      </p:sp>
    </p:spTree>
    <p:extLst>
      <p:ext uri="{BB962C8B-B14F-4D97-AF65-F5344CB8AC3E}">
        <p14:creationId xmlns:p14="http://schemas.microsoft.com/office/powerpoint/2010/main" val="1044508539"/>
      </p:ext>
    </p:extLst>
  </p:cSld>
  <p:clrMap bg1="lt1" tx1="dk1" bg2="lt2" tx2="dk2" accent1="accent1" accent2="accent2" accent3="accent3" accent4="accent4" accent5="accent5" accent6="accent6" hlink="hlink" folHlink="folHlink"/>
  <p:sldLayoutIdLst>
    <p:sldLayoutId id="2147483730" r:id="rId1"/>
    <p:sldLayoutId id="2147483723"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80DF88-AC53-41A3-8067-D7E6D5DB195F}"/>
              </a:ext>
            </a:extLst>
          </p:cNvPr>
          <p:cNvSpPr>
            <a:spLocks noGrp="1"/>
          </p:cNvSpPr>
          <p:nvPr>
            <p:ph type="title"/>
          </p:nvPr>
        </p:nvSpPr>
        <p:spPr>
          <a:xfrm>
            <a:off x="457199" y="914400"/>
            <a:ext cx="11174819" cy="903767"/>
          </a:xfrm>
          <a:prstGeom prst="rect">
            <a:avLst/>
          </a:prstGeom>
        </p:spPr>
        <p:txBody>
          <a:bodyPr vert="horz" lIns="91440" tIns="45720" rIns="91440" bIns="45720" rtlCol="0" anchor="ctr">
            <a:normAutofit/>
          </a:bodyPr>
          <a:lstStyle/>
          <a:p>
            <a:r>
              <a:rPr lang="en-US"/>
              <a:t>Click to edit Master title style</a:t>
            </a:r>
          </a:p>
        </p:txBody>
      </p:sp>
      <p:sp>
        <p:nvSpPr>
          <p:cNvPr id="4" name="Date Placeholder 3">
            <a:extLst>
              <a:ext uri="{FF2B5EF4-FFF2-40B4-BE49-F238E27FC236}">
                <a16:creationId xmlns:a16="http://schemas.microsoft.com/office/drawing/2014/main" id="{EA4755C1-18CC-4FD3-A030-3DAF469919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310904-DE8F-4B8E-99C6-5AFA03672FFA}" type="datetimeFigureOut">
              <a:rPr lang="en-US" smtClean="0"/>
              <a:t>8/25/22</a:t>
            </a:fld>
            <a:endParaRPr lang="en-US" dirty="0"/>
          </a:p>
        </p:txBody>
      </p:sp>
      <p:sp>
        <p:nvSpPr>
          <p:cNvPr id="5" name="Footer Placeholder 4">
            <a:extLst>
              <a:ext uri="{FF2B5EF4-FFF2-40B4-BE49-F238E27FC236}">
                <a16:creationId xmlns:a16="http://schemas.microsoft.com/office/drawing/2014/main" id="{A8E029F1-B791-445F-A184-90CC7A1BEC1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AD98767-7C9E-42DE-9782-D932A0FF1BF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5FADE3-B84E-4AF7-91CC-AB47E1A43619}" type="slidenum">
              <a:rPr lang="en-US" smtClean="0"/>
              <a:t>‹#›</a:t>
            </a:fld>
            <a:endParaRPr lang="en-US" dirty="0"/>
          </a:p>
        </p:txBody>
      </p:sp>
      <p:pic>
        <p:nvPicPr>
          <p:cNvPr id="3" name="Picture 2" descr="Logo&#10;&#10;Description automatically generated with medium confidence">
            <a:extLst>
              <a:ext uri="{FF2B5EF4-FFF2-40B4-BE49-F238E27FC236}">
                <a16:creationId xmlns:a16="http://schemas.microsoft.com/office/drawing/2014/main" id="{5F16AF16-B85D-86ED-B480-8E4E888CA29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66585" y="136525"/>
            <a:ext cx="622300" cy="723900"/>
          </a:xfrm>
          <a:prstGeom prst="rect">
            <a:avLst/>
          </a:prstGeom>
        </p:spPr>
      </p:pic>
      <p:pic>
        <p:nvPicPr>
          <p:cNvPr id="7" name="Picture 6" descr="Logo&#10;&#10;Description automatically generated">
            <a:extLst>
              <a:ext uri="{FF2B5EF4-FFF2-40B4-BE49-F238E27FC236}">
                <a16:creationId xmlns:a16="http://schemas.microsoft.com/office/drawing/2014/main" id="{F5DF9C52-AC51-5437-9602-E43C1CC0B73E}"/>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10632588" y="135255"/>
            <a:ext cx="725170" cy="725170"/>
          </a:xfrm>
          <a:prstGeom prst="rect">
            <a:avLst/>
          </a:prstGeom>
        </p:spPr>
      </p:pic>
      <p:sp>
        <p:nvSpPr>
          <p:cNvPr id="8" name="TextBox 7">
            <a:extLst>
              <a:ext uri="{FF2B5EF4-FFF2-40B4-BE49-F238E27FC236}">
                <a16:creationId xmlns:a16="http://schemas.microsoft.com/office/drawing/2014/main" id="{E94641CB-2FD8-83E0-446F-71A360CBAA3E}"/>
              </a:ext>
            </a:extLst>
          </p:cNvPr>
          <p:cNvSpPr txBox="1"/>
          <p:nvPr userDrawn="1"/>
        </p:nvSpPr>
        <p:spPr>
          <a:xfrm>
            <a:off x="2512622" y="135255"/>
            <a:ext cx="6097978" cy="705258"/>
          </a:xfrm>
          <a:prstGeom prst="rect">
            <a:avLst/>
          </a:prstGeom>
          <a:noFill/>
        </p:spPr>
        <p:txBody>
          <a:bodyPr wrap="square">
            <a:spAutoFit/>
          </a:bodyPr>
          <a:lstStyle/>
          <a:p>
            <a:pPr algn="ctr">
              <a:lnSpc>
                <a:spcPct val="150000"/>
              </a:lnSpc>
              <a:tabLst>
                <a:tab pos="2971800" algn="ctr"/>
                <a:tab pos="5943600" algn="r"/>
              </a:tabLst>
            </a:pPr>
            <a:r>
              <a:rPr lang="pt-BR" sz="1400" b="0" i="1" dirty="0">
                <a:effectLst/>
                <a:latin typeface="Calibri" panose="020F0502020204030204" pitchFamily="34" charset="0"/>
                <a:ea typeface="Corbel" panose="020B0503020204020204" pitchFamily="34" charset="0"/>
                <a:cs typeface="Times New Roman" panose="02020603050405020304" pitchFamily="18" charset="0"/>
              </a:rPr>
              <a:t>Escola Nacional de Sa</a:t>
            </a:r>
            <a:r>
              <a:rPr lang="pt-PT" sz="1400" b="0" i="1" dirty="0" err="1">
                <a:effectLst/>
                <a:latin typeface="Calibri" panose="020F0502020204030204" pitchFamily="34" charset="0"/>
                <a:ea typeface="Corbel" panose="020B0503020204020204" pitchFamily="34" charset="0"/>
                <a:cs typeface="Times New Roman" panose="02020603050405020304" pitchFamily="18" charset="0"/>
              </a:rPr>
              <a:t>úde</a:t>
            </a:r>
            <a:r>
              <a:rPr lang="pt-PT" sz="1400" b="0" i="1" dirty="0">
                <a:effectLst/>
                <a:latin typeface="Calibri" panose="020F0502020204030204" pitchFamily="34" charset="0"/>
                <a:ea typeface="Corbel" panose="020B0503020204020204" pitchFamily="34" charset="0"/>
                <a:cs typeface="Times New Roman" panose="02020603050405020304" pitchFamily="18" charset="0"/>
              </a:rPr>
              <a:t> Pública</a:t>
            </a:r>
            <a:endParaRPr lang="en-US" sz="1400" b="1" i="1" dirty="0">
              <a:effectLst/>
              <a:latin typeface="Calibri" panose="020F0502020204030204" pitchFamily="34" charset="0"/>
              <a:ea typeface="Corbel" panose="020B0503020204020204" pitchFamily="34" charset="0"/>
              <a:cs typeface="Times New Roman" panose="02020603050405020304" pitchFamily="18" charset="0"/>
            </a:endParaRPr>
          </a:p>
          <a:p>
            <a:pPr algn="ctr">
              <a:lnSpc>
                <a:spcPct val="150000"/>
              </a:lnSpc>
              <a:tabLst>
                <a:tab pos="2971800" algn="ctr"/>
                <a:tab pos="5943600" algn="r"/>
              </a:tabLst>
            </a:pPr>
            <a:r>
              <a:rPr lang="pt-PT" sz="1400" b="0" i="1" dirty="0">
                <a:effectLst/>
                <a:latin typeface="Calibri" panose="020F0502020204030204" pitchFamily="34" charset="0"/>
                <a:ea typeface="Corbel" panose="020B0503020204020204" pitchFamily="34" charset="0"/>
                <a:cs typeface="Times New Roman" panose="02020603050405020304" pitchFamily="18" charset="0"/>
              </a:rPr>
              <a:t>Avenida Padre Cruz, 1600-560 Lisboa</a:t>
            </a:r>
            <a:endParaRPr lang="en-US" sz="1400" b="1" i="1" dirty="0">
              <a:effectLst/>
              <a:latin typeface="Calibri" panose="020F0502020204030204" pitchFamily="34" charset="0"/>
              <a:ea typeface="Corbel" panose="020B0503020204020204" pitchFamily="34" charset="0"/>
              <a:cs typeface="Times New Roman" panose="02020603050405020304" pitchFamily="18" charset="0"/>
            </a:endParaRPr>
          </a:p>
        </p:txBody>
      </p:sp>
    </p:spTree>
    <p:extLst>
      <p:ext uri="{BB962C8B-B14F-4D97-AF65-F5344CB8AC3E}">
        <p14:creationId xmlns:p14="http://schemas.microsoft.com/office/powerpoint/2010/main" val="2032013640"/>
      </p:ext>
    </p:extLst>
  </p:cSld>
  <p:clrMap bg1="lt1" tx1="dk1" bg2="lt2" tx2="dk2" accent1="accent1" accent2="accent2" accent3="accent3" accent4="accent4" accent5="accent5" accent6="accent6" hlink="hlink" folHlink="folHlink"/>
  <p:sldLayoutIdLst>
    <p:sldLayoutId id="2147483731" r:id="rId1"/>
    <p:sldLayoutId id="2147483704" r:id="rId2"/>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112" userDrawn="1">
          <p15:clr>
            <a:srgbClr val="F26B43"/>
          </p15:clr>
        </p15:guide>
        <p15:guide id="2" pos="2568" userDrawn="1">
          <p15:clr>
            <a:srgbClr val="F26B43"/>
          </p15:clr>
        </p15:guide>
        <p15:guide id="3" pos="288" userDrawn="1">
          <p15:clr>
            <a:srgbClr val="5ACBF0"/>
          </p15:clr>
        </p15:guide>
        <p15:guide id="4" pos="7392" userDrawn="1">
          <p15:clr>
            <a:srgbClr val="5ACBF0"/>
          </p15:clr>
        </p15:guide>
        <p15:guide id="5" orient="horz" pos="576" userDrawn="1">
          <p15:clr>
            <a:srgbClr val="5ACBF0"/>
          </p15:clr>
        </p15:guide>
        <p15:guide id="6" orient="horz" pos="3744" userDrawn="1">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descr="Abstract image of curvy lines">
            <a:extLst>
              <a:ext uri="{FF2B5EF4-FFF2-40B4-BE49-F238E27FC236}">
                <a16:creationId xmlns:a16="http://schemas.microsoft.com/office/drawing/2014/main" id="{81F59575-96AE-45B0-B1FB-3CFC139E9D12}"/>
              </a:ext>
            </a:extLst>
          </p:cNvPr>
          <p:cNvPicPr>
            <a:picLocks noGrp="1" noChangeAspect="1"/>
          </p:cNvPicPr>
          <p:nvPr>
            <p:ph type="pic" sz="quarter" idx="13"/>
          </p:nvPr>
        </p:nvPicPr>
        <p:blipFill>
          <a:blip r:embed="rId3"/>
          <a:srcRect/>
          <a:stretch/>
        </p:blipFill>
        <p:spPr>
          <a:xfrm>
            <a:off x="225" y="0"/>
            <a:ext cx="12191550" cy="6857999"/>
          </a:xfrm>
        </p:spPr>
      </p:pic>
    </p:spTree>
    <p:extLst>
      <p:ext uri="{BB962C8B-B14F-4D97-AF65-F5344CB8AC3E}">
        <p14:creationId xmlns:p14="http://schemas.microsoft.com/office/powerpoint/2010/main" val="1558315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5A981B-6487-4B00-9EAF-D0D748FA6014}"/>
              </a:ext>
            </a:extLst>
          </p:cNvPr>
          <p:cNvSpPr>
            <a:spLocks noGrp="1"/>
          </p:cNvSpPr>
          <p:nvPr>
            <p:ph type="title"/>
          </p:nvPr>
        </p:nvSpPr>
        <p:spPr>
          <a:xfrm>
            <a:off x="457199" y="914400"/>
            <a:ext cx="11174819" cy="903767"/>
          </a:xfrm>
        </p:spPr>
        <p:txBody>
          <a:bodyPr/>
          <a:lstStyle/>
          <a:p>
            <a:r>
              <a:rPr lang="en-US" dirty="0"/>
              <a:t>VERY PERI</a:t>
            </a:r>
          </a:p>
        </p:txBody>
      </p:sp>
      <p:sp>
        <p:nvSpPr>
          <p:cNvPr id="6" name="Text Placeholder 5">
            <a:extLst>
              <a:ext uri="{FF2B5EF4-FFF2-40B4-BE49-F238E27FC236}">
                <a16:creationId xmlns:a16="http://schemas.microsoft.com/office/drawing/2014/main" id="{B43F7E3B-CE99-4770-8587-6554C15693F8}"/>
              </a:ext>
            </a:extLst>
          </p:cNvPr>
          <p:cNvSpPr>
            <a:spLocks noGrp="1"/>
          </p:cNvSpPr>
          <p:nvPr>
            <p:ph type="body" sz="quarter" idx="14"/>
          </p:nvPr>
        </p:nvSpPr>
        <p:spPr>
          <a:xfrm>
            <a:off x="3429000" y="2240280"/>
            <a:ext cx="4645152" cy="4197096"/>
          </a:xfrm>
        </p:spPr>
        <p:txBody>
          <a:bodyPr/>
          <a:lstStyle/>
          <a:p>
            <a:r>
              <a:rPr lang="en-US" dirty="0"/>
              <a:t>Introducing the Pantone Color of the Year 2022. PANTONE 17-3938 Very Peri is a dynamic hue that blends the faithfulness and constancy of blue with the energy and excitement of red. </a:t>
            </a:r>
          </a:p>
          <a:p>
            <a:r>
              <a:rPr lang="en-US" dirty="0"/>
              <a:t> </a:t>
            </a:r>
          </a:p>
          <a:p>
            <a:r>
              <a:rPr lang="en-US" dirty="0"/>
              <a:t>The four color palettes in this template feature Very Peri to help you express your ideas and convey the right mood. Read on to learn how to use these colors in any presentation.</a:t>
            </a:r>
          </a:p>
        </p:txBody>
      </p:sp>
    </p:spTree>
    <p:extLst>
      <p:ext uri="{BB962C8B-B14F-4D97-AF65-F5344CB8AC3E}">
        <p14:creationId xmlns:p14="http://schemas.microsoft.com/office/powerpoint/2010/main" val="3898511310"/>
      </p:ext>
    </p:extLst>
  </p:cSld>
  <p:clrMapOvr>
    <a:masterClrMapping/>
  </p:clrMapOvr>
</p:sld>
</file>

<file path=ppt/theme/theme1.xml><?xml version="1.0" encoding="utf-8"?>
<a:theme xmlns:a="http://schemas.openxmlformats.org/drawingml/2006/main" name="Balancing Act">
  <a:themeElements>
    <a:clrScheme name="Balancing Act">
      <a:dk1>
        <a:sysClr val="windowText" lastClr="000000"/>
      </a:dk1>
      <a:lt1>
        <a:sysClr val="window" lastClr="FFFFFF"/>
      </a:lt1>
      <a:dk2>
        <a:srgbClr val="8A4C5D"/>
      </a:dk2>
      <a:lt2>
        <a:srgbClr val="9E838E"/>
      </a:lt2>
      <a:accent1>
        <a:srgbClr val="C6ADB0"/>
      </a:accent1>
      <a:accent2>
        <a:srgbClr val="E3C0BF"/>
      </a:accent2>
      <a:accent3>
        <a:srgbClr val="D4937F"/>
      </a:accent3>
      <a:accent4>
        <a:srgbClr val="CCB87E"/>
      </a:accent4>
      <a:accent5>
        <a:srgbClr val="6667AB"/>
      </a:accent5>
      <a:accent6>
        <a:srgbClr val="86A094"/>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Wellspring">
  <a:themeElements>
    <a:clrScheme name="Wellspring">
      <a:dk1>
        <a:sysClr val="windowText" lastClr="000000"/>
      </a:dk1>
      <a:lt1>
        <a:sysClr val="window" lastClr="FFFFFF"/>
      </a:lt1>
      <a:dk2>
        <a:srgbClr val="A1CAC9"/>
      </a:dk2>
      <a:lt2>
        <a:srgbClr val="48996B"/>
      </a:lt2>
      <a:accent1>
        <a:srgbClr val="759F51"/>
      </a:accent1>
      <a:accent2>
        <a:srgbClr val="436A2F"/>
      </a:accent2>
      <a:accent3>
        <a:srgbClr val="CFBF54"/>
      </a:accent3>
      <a:accent4>
        <a:srgbClr val="B3832F"/>
      </a:accent4>
      <a:accent5>
        <a:srgbClr val="8C5896"/>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tar of the show">
  <a:themeElements>
    <a:clrScheme name="Star of the show">
      <a:dk1>
        <a:sysClr val="windowText" lastClr="000000"/>
      </a:dk1>
      <a:lt1>
        <a:sysClr val="window" lastClr="FFFFFF"/>
      </a:lt1>
      <a:dk2>
        <a:srgbClr val="29282D"/>
      </a:dk2>
      <a:lt2>
        <a:srgbClr val="625C60"/>
      </a:lt2>
      <a:accent1>
        <a:srgbClr val="7C6560"/>
      </a:accent1>
      <a:accent2>
        <a:srgbClr val="AEA392"/>
      </a:accent2>
      <a:accent3>
        <a:srgbClr val="DBD4D0"/>
      </a:accent3>
      <a:accent4>
        <a:srgbClr val="8E7961"/>
      </a:accent4>
      <a:accent5>
        <a:srgbClr val="F0EDE8"/>
      </a:accent5>
      <a:accent6>
        <a:srgbClr val="6667AB"/>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Amusements">
  <a:themeElements>
    <a:clrScheme name="Amusements">
      <a:dk1>
        <a:sysClr val="windowText" lastClr="000000"/>
      </a:dk1>
      <a:lt1>
        <a:sysClr val="window" lastClr="FFFFFF"/>
      </a:lt1>
      <a:dk2>
        <a:srgbClr val="D77E6F"/>
      </a:dk2>
      <a:lt2>
        <a:srgbClr val="6667AB"/>
      </a:lt2>
      <a:accent1>
        <a:srgbClr val="B38F6A"/>
      </a:accent1>
      <a:accent2>
        <a:srgbClr val="D75078"/>
      </a:accent2>
      <a:accent3>
        <a:srgbClr val="E288B6"/>
      </a:accent3>
      <a:accent4>
        <a:srgbClr val="E9445D"/>
      </a:accent4>
      <a:accent5>
        <a:srgbClr val="EEC272"/>
      </a:accent5>
      <a:accent6>
        <a:srgbClr val="85A0A9"/>
      </a:accent6>
      <a:hlink>
        <a:srgbClr val="0563C1"/>
      </a:hlink>
      <a:folHlink>
        <a:srgbClr val="954F72"/>
      </a:folHlink>
    </a:clrScheme>
    <a:fontScheme name="Custom 15">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tf66906339_win32</Template>
  <TotalTime>0</TotalTime>
  <Words>73</Words>
  <Application>Microsoft Macintosh PowerPoint</Application>
  <PresentationFormat>Widescreen</PresentationFormat>
  <Paragraphs>6</Paragraphs>
  <Slides>2</Slides>
  <Notes>2</Notes>
  <HiddenSlides>0</HiddenSlides>
  <MMClips>0</MMClips>
  <ScaleCrop>false</ScaleCrop>
  <HeadingPairs>
    <vt:vector size="6" baseType="variant">
      <vt:variant>
        <vt:lpstr>Fonts Used</vt:lpstr>
      </vt:variant>
      <vt:variant>
        <vt:i4>4</vt:i4>
      </vt:variant>
      <vt:variant>
        <vt:lpstr>Theme</vt:lpstr>
      </vt:variant>
      <vt:variant>
        <vt:i4>4</vt:i4>
      </vt:variant>
      <vt:variant>
        <vt:lpstr>Slide Titles</vt:lpstr>
      </vt:variant>
      <vt:variant>
        <vt:i4>2</vt:i4>
      </vt:variant>
    </vt:vector>
  </HeadingPairs>
  <TitlesOfParts>
    <vt:vector size="10" baseType="lpstr">
      <vt:lpstr>Arial</vt:lpstr>
      <vt:lpstr>Calibri</vt:lpstr>
      <vt:lpstr>Segoe UI</vt:lpstr>
      <vt:lpstr>Segoe UI Light</vt:lpstr>
      <vt:lpstr>Balancing Act</vt:lpstr>
      <vt:lpstr>Wellspring</vt:lpstr>
      <vt:lpstr>Star of the show</vt:lpstr>
      <vt:lpstr>Amusements</vt:lpstr>
      <vt:lpstr>PowerPoint Presentation</vt:lpstr>
      <vt:lpstr>VERY PERI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2021-12-08T21:54:28Z</dcterms:created>
  <dcterms:modified xsi:type="dcterms:W3CDTF">2022-08-25T20:57:27Z</dcterms:modified>
</cp:coreProperties>
</file>