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77"/>
          <a:sy d="100" n="77"/>
        </p:scale>
        <p:origin x="120" y="52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notesMaster" Target="notesMasters/notesMaster1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Não esquecer de reforçar o Ponto 3.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Pedir feedback aos colegas.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blue and white background&#10;&#10;Description automatically generated">
            <a:extLst>
              <a:ext uri="{FF2B5EF4-FFF2-40B4-BE49-F238E27FC236}">
                <a16:creationId xmlns:a16="http://schemas.microsoft.com/office/drawing/2014/main" id="{33037A2E-6A7D-568F-1A54-60F5E396DF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>
            <a:lvl1pPr algn="l"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3718"/>
            <a:ext cx="8229600" cy="376090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 sz="15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 sz="13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746311"/>
            <a:ext cx="5486400" cy="279936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2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blue and white background" id="8" name="Picture 7">
            <a:extLst>
              <a:ext uri="{FF2B5EF4-FFF2-40B4-BE49-F238E27FC236}">
                <a16:creationId xmlns:a16="http://schemas.microsoft.com/office/drawing/2014/main" id="{12F7A6DB-A5E6-1ACB-F547-3E630757052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32866" y="28107"/>
            <a:ext cx="6696635" cy="659377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descr="A blue and black logo  Description automatically generated" id="7" name="Picture 6">
            <a:extLst>
              <a:ext uri="{FF2B5EF4-FFF2-40B4-BE49-F238E27FC236}">
                <a16:creationId xmlns:a16="http://schemas.microsoft.com/office/drawing/2014/main" id="{6A8844FF-D199-3F3B-C70D-1BD8E63F183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-147917" y="3663"/>
            <a:ext cx="1780783" cy="683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GmRT0P5axqY&amp;pp=ygUUYW5kcmUgcGVyYWx0YSBzYW50b3M%3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Relationship Id="rId10" Type="http://schemas.openxmlformats.org/officeDocument/2006/relationships/slide" Target="slide11.xml" /><Relationship Id="rId11" Type="http://schemas.openxmlformats.org/officeDocument/2006/relationships/slide" Target="slide12.xml" /><Relationship Id="rId12" Type="http://schemas.openxmlformats.org/officeDocument/2006/relationships/slide" Target="slide1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jp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182986"/>
            <a:ext cx="7772400" cy="1102519"/>
          </a:xfrm>
          <a:solidFill>
            <a:schemeClr val="bg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Módulo 2 | Quarto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457200" y="2455493"/>
            <a:ext cx="4290164" cy="918314"/>
          </a:xfrm>
          <a:solidFill>
            <a:schemeClr val="bg1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Introdução ao word em quarto A. Peralta-Santos</a:t>
            </a: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 Duplo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  <p:pic>
        <p:nvPicPr>
          <p:cNvPr descr="images/lisbo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Lisboa no seu explendor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https://www.youtube.com/watch?v=GmRT0P5axqY&amp;pp=ygUUYW5kcmUgcGVyYWx0YSBzYW50b3M%3D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Referências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(SANTOS et al. 2022)</a:t>
            </a:r>
          </a:p>
          <a:p>
            <a:pPr lvl="0"/>
            <a:r>
              <a:rPr/>
              <a:t>(Litaker, Koroukian, e Love 2005)</a:t>
            </a:r>
          </a:p>
          <a:p>
            <a:pPr lvl="0"/>
            <a:r>
              <a:rPr/>
              <a:t>(Cowin, Rowlands, e Hatsell 2005)</a:t>
            </a:r>
          </a:p>
          <a:p>
            <a:pPr lvl="0"/>
            <a:r>
              <a:rPr/>
              <a:t>(Sharma et al. 2010)</a:t>
            </a:r>
          </a:p>
          <a:p>
            <a:pPr lvl="0"/>
            <a:r>
              <a:rPr/>
              <a:t>(Perkins-Kirkpatrick e Lewis 2020)</a:t>
            </a:r>
          </a:p>
          <a:p>
            <a:pPr lvl="0"/>
            <a:r>
              <a:rPr/>
              <a:t>A COVID mata toda a gente com EAM. (</a:t>
            </a:r>
            <a:r>
              <a:rPr b="1"/>
              <a:t>strabelli2020covid?</a:t>
            </a:r>
            <a:r>
              <a:rPr/>
              <a:t>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Bibliografia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Cowin, Pamela, Tracey M Rowlands, e Sarah J Hatsell. 2005. «Cadherins and catenins in breast cancer». </a:t>
            </a:r>
            <a:r>
              <a:rPr i="1"/>
              <a:t>Current opinion in cell biology</a:t>
            </a:r>
            <a:r>
              <a:rPr/>
              <a:t> 17 (5): 499–508.</a:t>
            </a:r>
          </a:p>
          <a:p>
            <a:pPr lvl="0" indent="0" marL="0">
              <a:buNone/>
            </a:pPr>
            <a:r>
              <a:rPr/>
              <a:t>Litaker, David, Siran M Koroukian, e Thomas E Love. 2005. «Context and healthcare access: looking beyond the individual». </a:t>
            </a:r>
            <a:r>
              <a:rPr i="1"/>
              <a:t>Medical care</a:t>
            </a:r>
            <a:r>
              <a:rPr/>
              <a:t>, 531–40.</a:t>
            </a:r>
          </a:p>
          <a:p>
            <a:pPr lvl="0" indent="0" marL="0">
              <a:buNone/>
            </a:pPr>
            <a:r>
              <a:rPr/>
              <a:t>Perkins-Kirkpatrick, SE, e SC Lewis. 2020. «Increasing trends in regional heatwaves». </a:t>
            </a:r>
            <a:r>
              <a:rPr i="1"/>
              <a:t>Nature communications</a:t>
            </a:r>
            <a:r>
              <a:rPr/>
              <a:t> 11 (1): 3357.</a:t>
            </a:r>
          </a:p>
          <a:p>
            <a:pPr lvl="0" indent="0" marL="0">
              <a:buNone/>
            </a:pPr>
            <a:r>
              <a:rPr/>
              <a:t>SANTOS, ANDRE PERALTA, Pedro Pinto Leite, Pedro Casaca, Eugenia Fernandes, Eduardo Freire Rodrigues, Joana Moreno, Vasco Ricoca, et al. 2022. «Omicron (BA. 1) SARS-CoV-2 variant is associated with reduced risk of hospitalization and length of stay compared with Delta (B. 1.617. 2)». </a:t>
            </a:r>
            <a:r>
              <a:rPr i="1"/>
              <a:t>medRxiv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Sharma, Ganesh N, Rahul Dave, Jyotsana Sanadya, Piush Sharma, KK3255438 Sharma, et al. 2010. «Various types and management of breast cancer: an overview». </a:t>
            </a:r>
            <a:r>
              <a:rPr i="1"/>
              <a:t>Journal of advanced pharmaceutical technology &amp; research</a:t>
            </a:r>
            <a:r>
              <a:rPr/>
              <a:t> 1 (2): 109.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Índice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Introdução</a:t>
            </a:r>
          </a:p>
          <a:p>
            <a:pPr lvl="1"/>
            <a:r>
              <a:rPr>
                <a:hlinkClick r:id="rId3" action="ppaction://hlinksldjump"/>
              </a:rPr>
              <a:t>Relatório de Atividades (Título)</a:t>
            </a:r>
          </a:p>
          <a:p>
            <a:pPr lvl="1"/>
            <a:r>
              <a:rPr>
                <a:hlinkClick r:id="rId4" action="ppaction://hlinksldjump"/>
              </a:rPr>
              <a:t>Níveis de atividades deste ano</a:t>
            </a:r>
          </a:p>
          <a:p>
            <a:pPr lvl="0"/>
            <a:r>
              <a:rPr>
                <a:hlinkClick r:id="rId5" action="ppaction://hlinksldjump"/>
              </a:rPr>
              <a:t>Atividades (Nova Secção)</a:t>
            </a:r>
          </a:p>
          <a:p>
            <a:pPr lvl="1"/>
            <a:r>
              <a:rPr>
                <a:hlinkClick r:id="rId6" action="ppaction://hlinksldjump"/>
              </a:rPr>
              <a:t>Alteração do Paradigma Nacional</a:t>
            </a:r>
          </a:p>
          <a:p>
            <a:pPr lvl="1"/>
            <a:r>
              <a:rPr>
                <a:hlinkClick r:id="rId7" action="ppaction://hlinksldjump"/>
              </a:rPr>
              <a:t>Pausa para discutir</a:t>
            </a:r>
          </a:p>
          <a:p>
            <a:pPr lvl="1"/>
            <a:r>
              <a:rPr>
                <a:hlinkClick r:id="rId8" action="ppaction://hlinksldjump"/>
              </a:rPr>
              <a:t>Imagem</a:t>
            </a:r>
          </a:p>
          <a:p>
            <a:pPr lvl="1"/>
            <a:r>
              <a:rPr>
                <a:hlinkClick r:id="rId9" action="ppaction://hlinksldjump"/>
              </a:rPr>
              <a:t>Slide Duplo</a:t>
            </a:r>
          </a:p>
          <a:p>
            <a:pPr lvl="1"/>
            <a:r>
              <a:rPr>
                <a:hlinkClick r:id="rId10" action="ppaction://hlinksldjump"/>
              </a:rPr>
              <a:t>Video</a:t>
            </a:r>
          </a:p>
          <a:p>
            <a:pPr lvl="1"/>
            <a:r>
              <a:rPr>
                <a:hlinkClick r:id="rId11" action="ppaction://hlinksldjump"/>
              </a:rPr>
              <a:t>Referências</a:t>
            </a:r>
          </a:p>
          <a:p>
            <a:pPr lvl="1"/>
            <a:r>
              <a:rPr>
                <a:hlinkClick r:id="rId12" action="ppaction://hlinksldjump"/>
              </a:rPr>
              <a:t>Bibliografia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Introdução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Relatório de Atividades (Título)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Este é o relatório do hospital X</a:t>
            </a:r>
          </a:p>
          <a:p>
            <a:pPr lvl="0"/>
            <a:r>
              <a:rPr/>
              <a:t>Os resultados deste ano foram positivos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Níveis de atividades deste ano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É possível fazer animações simples</a:t>
            </a:r>
          </a:p>
          <a:p>
            <a:pPr lvl="0"/>
            <a:r>
              <a:rPr/>
              <a:t>O resultado de X é 4 dias.</a:t>
            </a:r>
          </a:p>
          <a:p>
            <a:pPr lvl="0"/>
            <a:r>
              <a:rPr/>
              <a:t>O número total de doente é 20.</a:t>
            </a:r>
          </a:p>
          <a:p>
            <a:pPr lvl="1"/>
            <a:r>
              <a:rPr/>
              <a:t>O número de B é 12.</a:t>
            </a:r>
          </a:p>
          <a:p>
            <a:pPr lvl="0"/>
            <a:r>
              <a:rPr/>
              <a:t>O número de cirurgias desta semana é 70.</a:t>
            </a:r>
          </a:p>
          <a:p>
            <a:pPr lvl="0"/>
            <a:r>
              <a:rPr/>
              <a:t>A média de idades e 43.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Atividades (Nova Secção)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Alteração do Paradigma Nacional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Ponto 1</a:t>
            </a:r>
          </a:p>
          <a:p>
            <a:pPr lvl="1"/>
            <a:r>
              <a:rPr/>
              <a:t>Ponto 1.1</a:t>
            </a:r>
          </a:p>
          <a:p>
            <a:pPr lvl="0"/>
            <a:r>
              <a:rPr/>
              <a:t>Ponto 2</a:t>
            </a:r>
          </a:p>
          <a:p>
            <a:pPr lvl="0"/>
            <a:r>
              <a:rPr/>
              <a:t>Ponto 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Pausa para discutir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2490" y="28107"/>
            <a:ext cx="6696635" cy="65937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Imagem</a:t>
            </a:r>
          </a:p>
        </p:txBody>
      </p:sp>
      <p:pic>
        <p:nvPicPr>
          <p:cNvPr descr="images/lisboa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825500"/>
            <a:ext cx="48895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Lisboa no seu explendor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Open Sans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Módulo 2 | Quarto</dc:title>
  <dc:creator/>
  <cp:keywords/>
  <dcterms:created xsi:type="dcterms:W3CDTF">2024-01-01T18:51:01Z</dcterms:created>
  <dcterms:modified xsi:type="dcterms:W3CDTF">2024-01-01T18:51:01Z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references.bib</vt:lpwstr>
  </property>
  <property fmtid="{D5CDD505-2E9C-101B-9397-08002B2CF9AE}" pid="4" name="date-format">
    <vt:lpwstr>long</vt:lpwstr>
  </property>
  <property fmtid="{D5CDD505-2E9C-101B-9397-08002B2CF9AE}" pid="5" name="docx">
    <vt:lpwstr/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output-dir">
    <vt:lpwstr>documents</vt:lpwstr>
  </property>
  <property fmtid="{D5CDD505-2E9C-101B-9397-08002B2CF9AE}" pid="12" name="subtitle">
    <vt:lpwstr>Introdução ao word em quarto A. Peralta-Santos</vt:lpwstr>
  </property>
  <property fmtid="{D5CDD505-2E9C-101B-9397-08002B2CF9AE}" pid="13" name="theme">
    <vt:lpwstr>cosmo</vt:lpwstr>
  </property>
  <property fmtid="{D5CDD505-2E9C-101B-9397-08002B2CF9AE}" pid="14" name="toc-title">
    <vt:lpwstr>Índice</vt:lpwstr>
  </property>
</Properties>
</file>