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77" d="100"/>
          <a:sy n="77" d="100"/>
        </p:scale>
        <p:origin x="120" y="5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and white background&#10;&#10;Description automatically generated">
            <a:extLst>
              <a:ext uri="{FF2B5EF4-FFF2-40B4-BE49-F238E27FC236}">
                <a16:creationId xmlns:a16="http://schemas.microsoft.com/office/drawing/2014/main" id="{33037A2E-6A7D-568F-1A54-60F5E396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82986"/>
            <a:ext cx="7772400" cy="1102519"/>
          </a:xfrm>
          <a:solidFill>
            <a:schemeClr val="bg1"/>
          </a:solidFill>
        </p:spPr>
        <p:txBody>
          <a:bodyPr/>
          <a:lstStyle>
            <a:lvl1pPr algn="l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55493"/>
            <a:ext cx="4290164" cy="918314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718"/>
            <a:ext cx="8229600" cy="3760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46311"/>
            <a:ext cx="5486400" cy="279936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white background">
            <a:extLst>
              <a:ext uri="{FF2B5EF4-FFF2-40B4-BE49-F238E27FC236}">
                <a16:creationId xmlns:a16="http://schemas.microsoft.com/office/drawing/2014/main" id="{12F7A6DB-A5E6-1ACB-F547-3E630757052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2866" y="28107"/>
            <a:ext cx="6696635" cy="659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6A8844FF-D199-3F3B-C70D-1BD8E63F183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47917" y="3663"/>
            <a:ext cx="1780783" cy="6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João David Rodrigues Dionisio</cp:lastModifiedBy>
  <cp:revision>7</cp:revision>
  <dcterms:created xsi:type="dcterms:W3CDTF">2017-06-05T14:10:58Z</dcterms:created>
  <dcterms:modified xsi:type="dcterms:W3CDTF">2023-12-26T17:14:47Z</dcterms:modified>
</cp:coreProperties>
</file>