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4" r:id="rId12"/>
    <p:sldId id="265" r:id="rId13"/>
    <p:sldId id="266" r:id="rId14"/>
    <p:sldId id="267" r:id="rId15"/>
    <p:sldId id="268" r:id="rId16"/>
    <p:sldId id="269" r:id="rId17"/>
    <p:sldId id="270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41200f9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41200f9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41200f9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41200f9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41200f9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41200f9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41200f9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41200f9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41200f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41200f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41200f9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41200f9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41200f9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41200f9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41200f9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41200f9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41200f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41200f9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41200f9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41200f9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41200f9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41200f9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41200f9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41200f9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41200f9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41200f9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41200f9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41200f9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41200f9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41200f9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703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71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29275" y="169550"/>
            <a:ext cx="8118600" cy="1047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PROFESSOR SCHEDULE MANAGER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25464" y="1301858"/>
            <a:ext cx="4122550" cy="3611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Phase 1: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Team Lead : Raul Espinosa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Meeting Taker: Alejandro Perez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Time Keeper: Samuel </a:t>
            </a:r>
            <a:r>
              <a:rPr lang="en-US" sz="1400" dirty="0" err="1" smtClean="0">
                <a:solidFill>
                  <a:schemeClr val="tx2"/>
                </a:solidFill>
              </a:rPr>
              <a:t>Yorizzo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/>
                </a:solidFill>
              </a:rPr>
              <a:t>System Backup </a:t>
            </a:r>
            <a:r>
              <a:rPr lang="en" dirty="0" smtClean="0">
                <a:solidFill>
                  <a:schemeClr val="tx2"/>
                </a:solidFill>
              </a:rPr>
              <a:t>&amp; </a:t>
            </a:r>
            <a:r>
              <a:rPr lang="en" dirty="0">
                <a:solidFill>
                  <a:schemeClr val="tx2"/>
                </a:solidFill>
              </a:rPr>
              <a:t>Unit Backup: Raul Espinosa</a:t>
            </a:r>
            <a:endParaRPr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olidFill>
                  <a:schemeClr val="tx2"/>
                </a:solidFill>
              </a:rPr>
              <a:t>Unit Lead &amp; Subsystem </a:t>
            </a:r>
            <a:r>
              <a:rPr lang="en" dirty="0" smtClean="0">
                <a:solidFill>
                  <a:schemeClr val="tx2"/>
                </a:solidFill>
              </a:rPr>
              <a:t>Backup</a:t>
            </a:r>
            <a:r>
              <a:rPr lang="en-US" dirty="0" smtClean="0">
                <a:solidFill>
                  <a:schemeClr val="tx2"/>
                </a:solidFill>
              </a:rPr>
              <a:t>: Alejandro Perez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" dirty="0" smtClean="0">
                <a:solidFill>
                  <a:schemeClr val="tx2"/>
                </a:solidFill>
              </a:rPr>
              <a:t>Subsystem </a:t>
            </a:r>
            <a:r>
              <a:rPr lang="en" dirty="0">
                <a:solidFill>
                  <a:schemeClr val="tx2"/>
                </a:solidFill>
              </a:rPr>
              <a:t>Lead &amp; System Backup: David Rocha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System Lead &amp; </a:t>
            </a:r>
            <a:r>
              <a:rPr lang="en-US" dirty="0" smtClean="0">
                <a:solidFill>
                  <a:schemeClr val="tx2"/>
                </a:solidFill>
              </a:rPr>
              <a:t>Subsystem Backup</a:t>
            </a:r>
            <a:r>
              <a:rPr lang="en" dirty="0" smtClean="0">
                <a:solidFill>
                  <a:schemeClr val="tx2"/>
                </a:solidFill>
              </a:rPr>
              <a:t>: </a:t>
            </a:r>
            <a:r>
              <a:rPr lang="en" dirty="0">
                <a:solidFill>
                  <a:schemeClr val="tx2"/>
                </a:solidFill>
              </a:rPr>
              <a:t>Samuel </a:t>
            </a:r>
            <a:r>
              <a:rPr lang="en" dirty="0" err="1">
                <a:solidFill>
                  <a:schemeClr val="tx2"/>
                </a:solidFill>
              </a:rPr>
              <a:t>Yorizzo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System Backup </a:t>
            </a:r>
            <a:r>
              <a:rPr lang="en" dirty="0" smtClean="0">
                <a:solidFill>
                  <a:schemeClr val="tx2"/>
                </a:solidFill>
              </a:rPr>
              <a:t>&amp;</a:t>
            </a:r>
            <a:r>
              <a:rPr lang="en-US" dirty="0" smtClean="0">
                <a:solidFill>
                  <a:schemeClr val="tx2"/>
                </a:solidFill>
              </a:rPr>
              <a:t> Unit Backup</a:t>
            </a:r>
            <a:r>
              <a:rPr lang="en" dirty="0" smtClean="0">
                <a:solidFill>
                  <a:schemeClr val="tx2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:Dayana Gil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60;p13"/>
          <p:cNvSpPr txBox="1">
            <a:spLocks/>
          </p:cNvSpPr>
          <p:nvPr/>
        </p:nvSpPr>
        <p:spPr>
          <a:xfrm>
            <a:off x="4448013" y="1301858"/>
            <a:ext cx="4223289" cy="34638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Phase </a:t>
            </a:r>
            <a:r>
              <a:rPr lang="en-US" sz="1800" dirty="0" smtClean="0">
                <a:solidFill>
                  <a:schemeClr val="tx2"/>
                </a:solidFill>
              </a:rPr>
              <a:t>2:</a:t>
            </a:r>
            <a:endParaRPr lang="en-US" sz="18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Team Lead : </a:t>
            </a:r>
            <a:r>
              <a:rPr lang="en-US" sz="1400" dirty="0" smtClean="0">
                <a:solidFill>
                  <a:schemeClr val="tx2"/>
                </a:solidFill>
              </a:rPr>
              <a:t>Dayana Gil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Meeting Taker: </a:t>
            </a:r>
            <a:r>
              <a:rPr lang="en-US" sz="1400" dirty="0" smtClean="0">
                <a:solidFill>
                  <a:schemeClr val="tx2"/>
                </a:solidFill>
              </a:rPr>
              <a:t>Raul Espinosa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Time Keeper: </a:t>
            </a:r>
            <a:r>
              <a:rPr lang="en-US" sz="1400" dirty="0" smtClean="0">
                <a:solidFill>
                  <a:schemeClr val="tx2"/>
                </a:solidFill>
              </a:rPr>
              <a:t>David Rocha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System Backup </a:t>
            </a:r>
            <a:r>
              <a:rPr lang="en-US" sz="1400" dirty="0">
                <a:solidFill>
                  <a:schemeClr val="tx2"/>
                </a:solidFill>
              </a:rPr>
              <a:t>&amp; </a:t>
            </a:r>
            <a:r>
              <a:rPr lang="en-US" sz="1400" dirty="0" smtClean="0">
                <a:solidFill>
                  <a:schemeClr val="tx2"/>
                </a:solidFill>
              </a:rPr>
              <a:t>Unit </a:t>
            </a:r>
            <a:r>
              <a:rPr lang="en-US" sz="1400" dirty="0">
                <a:solidFill>
                  <a:schemeClr val="tx2"/>
                </a:solidFill>
              </a:rPr>
              <a:t>Backup: </a:t>
            </a:r>
            <a:r>
              <a:rPr lang="en-US" sz="1400" dirty="0" smtClean="0">
                <a:solidFill>
                  <a:schemeClr val="tx2"/>
                </a:solidFill>
              </a:rPr>
              <a:t>Alejandro Perez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System Backup &amp; </a:t>
            </a:r>
            <a:r>
              <a:rPr lang="en-US" sz="1400" dirty="0">
                <a:solidFill>
                  <a:schemeClr val="tx2"/>
                </a:solidFill>
              </a:rPr>
              <a:t>Subsystem Backup: </a:t>
            </a:r>
            <a:r>
              <a:rPr lang="en-US" sz="1400" dirty="0" smtClean="0">
                <a:solidFill>
                  <a:schemeClr val="tx2"/>
                </a:solidFill>
              </a:rPr>
              <a:t>Dayana Gil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Subsystem Lead &amp; System Backup: </a:t>
            </a:r>
            <a:r>
              <a:rPr lang="en-US" sz="1400" dirty="0" smtClean="0">
                <a:solidFill>
                  <a:schemeClr val="tx2"/>
                </a:solidFill>
              </a:rPr>
              <a:t>Samuel </a:t>
            </a:r>
            <a:r>
              <a:rPr lang="en-US" sz="1400" dirty="0" err="1" smtClean="0">
                <a:solidFill>
                  <a:schemeClr val="tx2"/>
                </a:solidFill>
              </a:rPr>
              <a:t>Yorizzo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System Lead &amp; Subsystem Backup: </a:t>
            </a:r>
            <a:r>
              <a:rPr lang="en-US" sz="1400" dirty="0" smtClean="0">
                <a:solidFill>
                  <a:schemeClr val="tx2"/>
                </a:solidFill>
              </a:rPr>
              <a:t>David Roach</a:t>
            </a:r>
            <a:endParaRPr lang="en-US" sz="1400" dirty="0">
              <a:solidFill>
                <a:schemeClr val="tx2"/>
              </a:solidFill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Unit Lead &amp; Subsystem </a:t>
            </a:r>
            <a:r>
              <a:rPr lang="en-US" sz="1400" dirty="0">
                <a:solidFill>
                  <a:schemeClr val="tx2"/>
                </a:solidFill>
              </a:rPr>
              <a:t>Backup </a:t>
            </a:r>
            <a:r>
              <a:rPr lang="en-US" sz="1400" dirty="0" smtClean="0">
                <a:solidFill>
                  <a:schemeClr val="tx2"/>
                </a:solidFill>
              </a:rPr>
              <a:t>: Raul Espinosa</a:t>
            </a:r>
            <a:endParaRPr lang="en-US" sz="1400" dirty="0">
              <a:solidFill>
                <a:schemeClr val="tx2"/>
              </a:solidFill>
            </a:endParaRPr>
          </a:p>
          <a:p>
            <a:pPr algn="l">
              <a:spcBef>
                <a:spcPts val="0"/>
              </a:spcBef>
            </a:pPr>
            <a:endParaRPr lang="en-US" dirty="0" smtClean="0"/>
          </a:p>
          <a:p>
            <a:pPr algn="l">
              <a:spcBef>
                <a:spcPts val="0"/>
              </a:spcBef>
            </a:pPr>
            <a:r>
              <a:rPr lang="en-US" dirty="0" smtClean="0"/>
              <a:t> </a:t>
            </a:r>
          </a:p>
          <a:p>
            <a:pPr algn="l">
              <a:spcBef>
                <a:spcPts val="0"/>
              </a:spcBef>
            </a:pPr>
            <a:endParaRPr lang="en-US" dirty="0" smtClean="0"/>
          </a:p>
          <a:p>
            <a:pPr algn="l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Not Tested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Not tested (or not implemented)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Password Idle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End Semester Cleanup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Presentation Setup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 Setup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Single Day Setup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Alarm</a:t>
            </a:r>
          </a:p>
        </p:txBody>
      </p:sp>
    </p:spTree>
    <p:extLst>
      <p:ext uri="{BB962C8B-B14F-4D97-AF65-F5344CB8AC3E}">
        <p14:creationId xmlns:p14="http://schemas.microsoft.com/office/powerpoint/2010/main" val="18140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Reference Tables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2062743"/>
            <a:ext cx="8863076" cy="1244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66" y="116840"/>
            <a:ext cx="2120900" cy="1671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3319673"/>
            <a:ext cx="8863076" cy="16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71600"/>
            <a:ext cx="8188344" cy="29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171600"/>
            <a:ext cx="8076039" cy="301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testing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71600"/>
            <a:ext cx="8061504" cy="2687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Subsystem testing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71600"/>
            <a:ext cx="8110626" cy="2833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71600"/>
            <a:ext cx="8100780" cy="3240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test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71600"/>
            <a:ext cx="8119068" cy="280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442412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SHOW DEMO</a:t>
            </a:r>
            <a:endParaRPr dirty="0"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7506420" cy="33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THANK YOU</a:t>
            </a:r>
            <a:endParaRPr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System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6685785" cy="3160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 system was intended to be used for scheduling and time keeping purposes by professors and staff.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 system recorded the professor’s class schedules and issued alerts at 15, 5 and 1 minutes before the end of lectures.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 system kept track of schedule dates and times and informed scheduling conflicts.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</a:t>
            </a:r>
            <a:r>
              <a:rPr lang="en" dirty="0" smtClean="0"/>
              <a:t>Requirements</a:t>
            </a:r>
            <a:r>
              <a:rPr lang="en-US" dirty="0" smtClean="0"/>
              <a:t> for Login Use Case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605553"/>
            <a:ext cx="6701283" cy="22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System shall display the login form.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System shall validate username and password.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System shall give the option to cancel login.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System shall inform the user if any of the fields are blank.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System </a:t>
            </a:r>
            <a:r>
              <a:rPr lang="en" dirty="0" smtClean="0"/>
              <a:t>Requirements</a:t>
            </a:r>
            <a:r>
              <a:rPr lang="en-US" dirty="0" smtClean="0"/>
              <a:t> for Schedule Setup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display schedule setup form.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provide a template for schedule data entry.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User shall enter the following data: class name, start and end date of semester, days and time.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validate data provided by user.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check for conflicts in the schedule.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save the new schedule.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System shall provide the option to cancel schedule setup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 Testing </a:t>
            </a:r>
            <a:r>
              <a:rPr lang="en" dirty="0" smtClean="0"/>
              <a:t>Approach</a:t>
            </a:r>
            <a:r>
              <a:rPr lang="en-US" dirty="0" smtClean="0"/>
              <a:t>: Testing techniques 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591733"/>
            <a:ext cx="8358167" cy="3014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Overall approach was specification-based testing.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Test set selection was done through equivalence partitioning and boundary analysis.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Test were divided into three categories: Unit test, Subsystem test, and System test.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/>
              <a:t>Test cases were further divided into sunny day tests and rainy day tests.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Overall Testing </a:t>
            </a:r>
            <a:r>
              <a:rPr lang="en" dirty="0" smtClean="0"/>
              <a:t>Approach</a:t>
            </a:r>
            <a:r>
              <a:rPr lang="en-US" dirty="0" smtClean="0"/>
              <a:t>: Testing tools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761066"/>
            <a:ext cx="8520600" cy="280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smtClean="0"/>
              <a:t>Unit Testing Tools: Eclipse environment for running the program, JUnit for running test cases and </a:t>
            </a:r>
            <a:r>
              <a:rPr lang="en-US" sz="1800" dirty="0" err="1" smtClean="0"/>
              <a:t>Mockito</a:t>
            </a:r>
            <a:r>
              <a:rPr lang="en-US" sz="1800" dirty="0" smtClean="0"/>
              <a:t> for mocking classes.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 smtClean="0"/>
              <a:t>Subsystem Testing Tools: </a:t>
            </a:r>
            <a:r>
              <a:rPr lang="en-US" sz="1800" dirty="0"/>
              <a:t>Eclipse environment for running the program, JUnit for running test cases and </a:t>
            </a:r>
            <a:r>
              <a:rPr lang="en-US" sz="1800" dirty="0" err="1"/>
              <a:t>Mockito</a:t>
            </a:r>
            <a:r>
              <a:rPr lang="en-US" sz="1800" dirty="0"/>
              <a:t> for mocking classes</a:t>
            </a:r>
            <a:r>
              <a:rPr lang="en-US" sz="1800" dirty="0" smtClean="0"/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 smtClean="0"/>
              <a:t>System Testing Tools: Eclipse environment for running the program and IBM Rational Functional Tester for running test cases.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Schedule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714500"/>
            <a:ext cx="7296912" cy="1796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Requirements 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365778" cy="3731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Hardware Requirements: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u="sng" dirty="0" smtClean="0"/>
              <a:t>Machine 1 (laptop)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Processor: 2.8GHz dual-core Intel core i7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RAM 16GB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u="sng" dirty="0" smtClean="0"/>
              <a:t>Machine 2 (laptop)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1.6GHz Intel core i5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RAM 4GB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u="sng" dirty="0" smtClean="0"/>
              <a:t>Machine 3 (laptop)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3.1GHz Intel core i5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RAM 8GB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u="sng" dirty="0" smtClean="0"/>
              <a:t>Machine 4 (laptop)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2.4GHz Intel core i5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 smtClean="0"/>
              <a:t>RAM 8GB</a:t>
            </a:r>
            <a:endParaRPr dirty="0"/>
          </a:p>
        </p:txBody>
      </p:sp>
      <p:sp>
        <p:nvSpPr>
          <p:cNvPr id="4" name="Google Shape;102;p20"/>
          <p:cNvSpPr txBox="1">
            <a:spLocks/>
          </p:cNvSpPr>
          <p:nvPr/>
        </p:nvSpPr>
        <p:spPr>
          <a:xfrm>
            <a:off x="4075317" y="1171600"/>
            <a:ext cx="4526816" cy="37317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Wingdings 3" charset="2"/>
              <a:buNone/>
            </a:pPr>
            <a:r>
              <a:rPr lang="en-US" dirty="0" smtClean="0"/>
              <a:t>Software Requirements: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Eclipse </a:t>
            </a:r>
            <a:r>
              <a:rPr lang="en-US" dirty="0"/>
              <a:t>Oxygen.3a Release (4.7.3a)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Google Chrome Browser </a:t>
            </a:r>
            <a:r>
              <a:rPr lang="de-DE" dirty="0"/>
              <a:t>Version </a:t>
            </a:r>
            <a:r>
              <a:rPr lang="de-DE" dirty="0" smtClean="0"/>
              <a:t>72.0.3626.109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JUnit (</a:t>
            </a:r>
            <a:r>
              <a:rPr lang="de-DE" dirty="0" err="1" smtClean="0"/>
              <a:t>version</a:t>
            </a:r>
            <a:r>
              <a:rPr lang="de-DE" dirty="0" smtClean="0"/>
              <a:t> 4.12): Framework </a:t>
            </a:r>
            <a:r>
              <a:rPr lang="de-DE" dirty="0" err="1" smtClean="0"/>
              <a:t>for</a:t>
            </a:r>
            <a:r>
              <a:rPr lang="de-DE" dirty="0" smtClean="0"/>
              <a:t> 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err="1" smtClean="0"/>
              <a:t>Mockito</a:t>
            </a:r>
            <a:r>
              <a:rPr lang="de-DE" dirty="0" smtClean="0"/>
              <a:t> (</a:t>
            </a:r>
            <a:r>
              <a:rPr lang="de-DE" dirty="0" err="1" smtClean="0"/>
              <a:t>mockito</a:t>
            </a:r>
            <a:r>
              <a:rPr lang="de-DE" dirty="0" smtClean="0"/>
              <a:t>-core 2.23.4): Framework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mocking</a:t>
            </a:r>
            <a:r>
              <a:rPr lang="de-DE" dirty="0" smtClean="0"/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MySQL (</a:t>
            </a:r>
            <a:r>
              <a:rPr lang="de-DE" dirty="0" err="1" smtClean="0"/>
              <a:t>version</a:t>
            </a:r>
            <a:r>
              <a:rPr lang="de-DE" dirty="0" smtClean="0"/>
              <a:t> 8.0.15):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de-DE" dirty="0" smtClean="0"/>
              <a:t>RFT (</a:t>
            </a:r>
            <a:r>
              <a:rPr lang="de-DE" dirty="0" err="1" smtClean="0"/>
              <a:t>version</a:t>
            </a:r>
            <a:r>
              <a:rPr lang="de-DE" dirty="0" smtClean="0"/>
              <a:t> 9.2.1): </a:t>
            </a:r>
            <a:r>
              <a:rPr lang="de-DE" dirty="0"/>
              <a:t>F</a:t>
            </a:r>
            <a:r>
              <a:rPr lang="de-DE" dirty="0" smtClean="0"/>
              <a:t>ramework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</a:t>
            </a:r>
            <a:r>
              <a:rPr lang="en" dirty="0" smtClean="0"/>
              <a:t>Tested</a:t>
            </a: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2958442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Tested:</a:t>
            </a:r>
          </a:p>
          <a:p>
            <a:pPr marL="342900">
              <a:spcAft>
                <a:spcPts val="1600"/>
              </a:spcAft>
            </a:pPr>
            <a:r>
              <a:rPr lang="en-US" dirty="0" smtClean="0"/>
              <a:t>Login</a:t>
            </a:r>
          </a:p>
          <a:p>
            <a:pPr marL="342900">
              <a:spcAft>
                <a:spcPts val="1600"/>
              </a:spcAft>
            </a:pPr>
            <a:r>
              <a:rPr lang="en-US" dirty="0" smtClean="0"/>
              <a:t>Logout</a:t>
            </a:r>
          </a:p>
          <a:p>
            <a:pPr marL="342900">
              <a:spcAft>
                <a:spcPts val="1600"/>
              </a:spcAft>
            </a:pPr>
            <a:r>
              <a:rPr lang="en-US" dirty="0" smtClean="0"/>
              <a:t>Authenticate</a:t>
            </a:r>
          </a:p>
          <a:p>
            <a:pPr marL="342900">
              <a:spcAft>
                <a:spcPts val="1600"/>
              </a:spcAft>
            </a:pPr>
            <a:r>
              <a:rPr lang="en-US" dirty="0" smtClean="0"/>
              <a:t>Schedule Setup</a:t>
            </a:r>
          </a:p>
          <a:p>
            <a:pPr marL="342900">
              <a:spcAft>
                <a:spcPts val="1600"/>
              </a:spcAft>
            </a:pPr>
            <a:r>
              <a:rPr lang="en-US" dirty="0" smtClean="0"/>
              <a:t>Schedule Edit</a:t>
            </a:r>
          </a:p>
          <a:p>
            <a:pPr marL="342900">
              <a:spcAft>
                <a:spcPts val="1600"/>
              </a:spcAft>
            </a:pPr>
            <a:r>
              <a:rPr lang="en-US" dirty="0" smtClean="0"/>
              <a:t>Message popup</a:t>
            </a:r>
          </a:p>
          <a:p>
            <a:pPr marL="342900">
              <a:spcAft>
                <a:spcPts val="1600"/>
              </a:spcAft>
            </a:pPr>
            <a:r>
              <a:rPr lang="en-US" dirty="0" smtClean="0"/>
              <a:t>Database access</a:t>
            </a:r>
          </a:p>
          <a:p>
            <a:pPr marL="342900">
              <a:spcAft>
                <a:spcPts val="1600"/>
              </a:spcAft>
            </a:pPr>
            <a:endParaRPr lang="en-US" dirty="0" smtClean="0"/>
          </a:p>
          <a:p>
            <a:pPr marL="34290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588</Words>
  <Application>Microsoft Macintosh PowerPoint</Application>
  <PresentationFormat>On-screen Show (16:9)</PresentationFormat>
  <Paragraphs>103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Trebuchet MS</vt:lpstr>
      <vt:lpstr>Wingdings 3</vt:lpstr>
      <vt:lpstr>Arial</vt:lpstr>
      <vt:lpstr>Facet</vt:lpstr>
      <vt:lpstr>PROFESSOR SCHEDULE MANAGER</vt:lpstr>
      <vt:lpstr>Overview of System</vt:lpstr>
      <vt:lpstr>System Requirements for Login Use Case</vt:lpstr>
      <vt:lpstr>System Requirements for Schedule Setup </vt:lpstr>
      <vt:lpstr>Overall Testing Approach: Testing techniques </vt:lpstr>
      <vt:lpstr>Overall Testing Approach: Testing tools </vt:lpstr>
      <vt:lpstr>Test Schedule</vt:lpstr>
      <vt:lpstr>Hardware and Software Requirements </vt:lpstr>
      <vt:lpstr>Features Tested</vt:lpstr>
      <vt:lpstr>Features Not Tested</vt:lpstr>
      <vt:lpstr>Test Reference Tables</vt:lpstr>
      <vt:lpstr>Unit Testing</vt:lpstr>
      <vt:lpstr>Unit Testing</vt:lpstr>
      <vt:lpstr>Subsystem testing</vt:lpstr>
      <vt:lpstr>Subsystem testing</vt:lpstr>
      <vt:lpstr>System test</vt:lpstr>
      <vt:lpstr>System test</vt:lpstr>
      <vt:lpstr>SHOW DEMO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SCHEDULE MANAGER</dc:title>
  <cp:lastModifiedBy>apere089@fiu.edu</cp:lastModifiedBy>
  <cp:revision>17</cp:revision>
  <dcterms:modified xsi:type="dcterms:W3CDTF">2019-02-19T21:01:03Z</dcterms:modified>
</cp:coreProperties>
</file>