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Josefin Slab"/>
      <p:regular r:id="rId27"/>
      <p:bold r:id="rId28"/>
      <p:italic r:id="rId29"/>
      <p:boldItalic r:id="rId30"/>
    </p:embeddedFont>
    <p:embeddedFont>
      <p:font typeface="Abril Fatface"/>
      <p:regular r:id="rId31"/>
    </p:embeddedFont>
    <p:embeddedFont>
      <p:font typeface="Actor"/>
      <p:regular r:id="rId32"/>
    </p:embeddedFont>
    <p:embeddedFont>
      <p:font typeface="Yanone Kaffeesatz"/>
      <p:regular r:id="rId33"/>
      <p:bold r:id="rId34"/>
    </p:embeddedFont>
    <p:embeddedFont>
      <p:font typeface="Francois One"/>
      <p:regular r:id="rId35"/>
    </p:embeddedFont>
    <p:embeddedFont>
      <p:font typeface="DM Serif Display"/>
      <p:regular r:id="rId36"/>
      <p: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7F3788-26DC-4EC5-AE2B-379CB9154D90}">
  <a:tblStyle styleId="{747F3788-26DC-4EC5-AE2B-379CB9154D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JosefinSlab-bold.fntdata"/><Relationship Id="rId27" Type="http://schemas.openxmlformats.org/officeDocument/2006/relationships/font" Target="fonts/JosefinSlab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JosefinSlab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brilFatface-regular.fntdata"/><Relationship Id="rId30" Type="http://schemas.openxmlformats.org/officeDocument/2006/relationships/font" Target="fonts/JosefinSlab-boldItalic.fntdata"/><Relationship Id="rId11" Type="http://schemas.openxmlformats.org/officeDocument/2006/relationships/slide" Target="slides/slide6.xml"/><Relationship Id="rId33" Type="http://schemas.openxmlformats.org/officeDocument/2006/relationships/font" Target="fonts/YanoneKaffeesatz-regular.fntdata"/><Relationship Id="rId10" Type="http://schemas.openxmlformats.org/officeDocument/2006/relationships/slide" Target="slides/slide5.xml"/><Relationship Id="rId32" Type="http://schemas.openxmlformats.org/officeDocument/2006/relationships/font" Target="fonts/Actor-regular.fntdata"/><Relationship Id="rId13" Type="http://schemas.openxmlformats.org/officeDocument/2006/relationships/slide" Target="slides/slide8.xml"/><Relationship Id="rId35" Type="http://schemas.openxmlformats.org/officeDocument/2006/relationships/font" Target="fonts/FrancoisOne-regular.fntdata"/><Relationship Id="rId12" Type="http://schemas.openxmlformats.org/officeDocument/2006/relationships/slide" Target="slides/slide7.xml"/><Relationship Id="rId34" Type="http://schemas.openxmlformats.org/officeDocument/2006/relationships/font" Target="fonts/YanoneKaffeesatz-bold.fntdata"/><Relationship Id="rId15" Type="http://schemas.openxmlformats.org/officeDocument/2006/relationships/slide" Target="slides/slide10.xml"/><Relationship Id="rId37" Type="http://schemas.openxmlformats.org/officeDocument/2006/relationships/font" Target="fonts/DMSerifDisplay-italic.fntdata"/><Relationship Id="rId14" Type="http://schemas.openxmlformats.org/officeDocument/2006/relationships/slide" Target="slides/slide9.xml"/><Relationship Id="rId36" Type="http://schemas.openxmlformats.org/officeDocument/2006/relationships/font" Target="fonts/DMSerifDisplay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08a2370f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08a2370f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08a2370f65_0_3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08a2370f65_0_3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08a2370f65_0_3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08a2370f65_0_3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08a2370f65_0_3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08a2370f65_0_3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08a2370f65_0_3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08a2370f65_0_3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08a2370f65_0_3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08a2370f65_0_3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08a2370f65_0_3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08a2370f65_0_3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08a2370f65_0_3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08a2370f65_0_3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08a2370f65_0_4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08a2370f65_0_4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092ebb50e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092ebb50e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092ebb50e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092ebb50e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08a2370f65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08a2370f65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092ebb50e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1092ebb50e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1092ebb50ee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1092ebb50ee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8a2370f65_0_1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08a2370f65_0_1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08a2370f65_0_1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08a2370f65_0_1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08a2370f65_0_2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08a2370f65_0_2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08a2370f65_0_2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08a2370f65_0_2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08a2370f65_0_2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08a2370f65_0_2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08a2370f65_0_2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08a2370f65_0_2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08a2370f65_0_2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08a2370f65_0_2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2700000">
            <a:off x="8181769" y="3208112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4066326" y="4029351"/>
            <a:ext cx="1737424" cy="1737425"/>
            <a:chOff x="5279626" y="2678000"/>
            <a:chExt cx="1737424" cy="1737425"/>
          </a:xfrm>
        </p:grpSpPr>
        <p:sp>
          <p:nvSpPr>
            <p:cNvPr id="11" name="Google Shape;11;p2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Google Shape;13;p2"/>
          <p:cNvSpPr/>
          <p:nvPr/>
        </p:nvSpPr>
        <p:spPr>
          <a:xfrm rot="2700000">
            <a:off x="6372949" y="3873354"/>
            <a:ext cx="2041134" cy="204113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2700000">
            <a:off x="-579193" y="-662094"/>
            <a:ext cx="1464135" cy="146413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713225" y="1239975"/>
            <a:ext cx="4154100" cy="18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13225" y="3050072"/>
            <a:ext cx="2597700" cy="525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/>
          <p:nvPr/>
        </p:nvSpPr>
        <p:spPr>
          <a:xfrm rot="2700000">
            <a:off x="6162141" y="-141645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1"/>
          <p:cNvSpPr/>
          <p:nvPr/>
        </p:nvSpPr>
        <p:spPr>
          <a:xfrm rot="2700000">
            <a:off x="7329459" y="3662791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1"/>
          <p:cNvSpPr/>
          <p:nvPr/>
        </p:nvSpPr>
        <p:spPr>
          <a:xfrm rot="2700000">
            <a:off x="5636488" y="197715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1"/>
          <p:cNvSpPr txBox="1"/>
          <p:nvPr>
            <p:ph hasCustomPrompt="1" type="title"/>
          </p:nvPr>
        </p:nvSpPr>
        <p:spPr>
          <a:xfrm>
            <a:off x="713224" y="1724550"/>
            <a:ext cx="4239300" cy="132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/>
          <p:nvPr>
            <p:ph idx="1" type="body"/>
          </p:nvPr>
        </p:nvSpPr>
        <p:spPr>
          <a:xfrm>
            <a:off x="713213" y="3125850"/>
            <a:ext cx="42393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43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>
            <a:off x="-690049" y="4348075"/>
            <a:ext cx="1737424" cy="1737425"/>
            <a:chOff x="5279626" y="2678000"/>
            <a:chExt cx="1737424" cy="1737425"/>
          </a:xfrm>
        </p:grpSpPr>
        <p:sp>
          <p:nvSpPr>
            <p:cNvPr id="102" name="Google Shape;102;p13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3"/>
          <p:cNvSpPr/>
          <p:nvPr/>
        </p:nvSpPr>
        <p:spPr>
          <a:xfrm rot="2700000">
            <a:off x="7977890" y="-180444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3"/>
          <p:cNvSpPr txBox="1"/>
          <p:nvPr>
            <p:ph idx="1" type="subTitle"/>
          </p:nvPr>
        </p:nvSpPr>
        <p:spPr>
          <a:xfrm>
            <a:off x="1661486" y="1541050"/>
            <a:ext cx="29127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hasCustomPrompt="1" type="title"/>
          </p:nvPr>
        </p:nvSpPr>
        <p:spPr>
          <a:xfrm>
            <a:off x="890553" y="1835632"/>
            <a:ext cx="595800" cy="5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idx="2" type="subTitle"/>
          </p:nvPr>
        </p:nvSpPr>
        <p:spPr>
          <a:xfrm>
            <a:off x="1661486" y="2056097"/>
            <a:ext cx="2912700" cy="5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3" type="subTitle"/>
          </p:nvPr>
        </p:nvSpPr>
        <p:spPr>
          <a:xfrm>
            <a:off x="5520231" y="1541050"/>
            <a:ext cx="29127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hasCustomPrompt="1" idx="4" type="title"/>
          </p:nvPr>
        </p:nvSpPr>
        <p:spPr>
          <a:xfrm>
            <a:off x="4749303" y="1835632"/>
            <a:ext cx="595800" cy="5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idx="5" type="subTitle"/>
          </p:nvPr>
        </p:nvSpPr>
        <p:spPr>
          <a:xfrm>
            <a:off x="5520231" y="2056096"/>
            <a:ext cx="2912700" cy="5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6" type="subTitle"/>
          </p:nvPr>
        </p:nvSpPr>
        <p:spPr>
          <a:xfrm>
            <a:off x="1661486" y="3103078"/>
            <a:ext cx="29127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hasCustomPrompt="1" idx="7" type="title"/>
          </p:nvPr>
        </p:nvSpPr>
        <p:spPr>
          <a:xfrm>
            <a:off x="890553" y="3388249"/>
            <a:ext cx="595800" cy="5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/>
          <p:nvPr>
            <p:ph idx="8" type="subTitle"/>
          </p:nvPr>
        </p:nvSpPr>
        <p:spPr>
          <a:xfrm>
            <a:off x="1661486" y="3618125"/>
            <a:ext cx="2912700" cy="5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9" type="subTitle"/>
          </p:nvPr>
        </p:nvSpPr>
        <p:spPr>
          <a:xfrm>
            <a:off x="5520231" y="3103078"/>
            <a:ext cx="29127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hasCustomPrompt="1" idx="13" type="title"/>
          </p:nvPr>
        </p:nvSpPr>
        <p:spPr>
          <a:xfrm>
            <a:off x="4749303" y="3388249"/>
            <a:ext cx="595800" cy="5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/>
          <p:nvPr>
            <p:ph idx="14" type="subTitle"/>
          </p:nvPr>
        </p:nvSpPr>
        <p:spPr>
          <a:xfrm>
            <a:off x="5520231" y="3618124"/>
            <a:ext cx="2912700" cy="5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idx="15"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50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/>
          <p:nvPr/>
        </p:nvSpPr>
        <p:spPr>
          <a:xfrm flipH="1" rot="-2700000">
            <a:off x="5621812" y="1073969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4"/>
          <p:cNvSpPr/>
          <p:nvPr/>
        </p:nvSpPr>
        <p:spPr>
          <a:xfrm flipH="1" rot="-2700000">
            <a:off x="4659759" y="-1322562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" name="Google Shape;121;p14"/>
          <p:cNvGrpSpPr/>
          <p:nvPr/>
        </p:nvGrpSpPr>
        <p:grpSpPr>
          <a:xfrm flipH="1">
            <a:off x="6860141" y="-346686"/>
            <a:ext cx="1737424" cy="1737425"/>
            <a:chOff x="5279626" y="2678000"/>
            <a:chExt cx="1737424" cy="1737425"/>
          </a:xfrm>
        </p:grpSpPr>
        <p:sp>
          <p:nvSpPr>
            <p:cNvPr id="122" name="Google Shape;122;p14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" name="Google Shape;124;p14"/>
          <p:cNvGrpSpPr/>
          <p:nvPr/>
        </p:nvGrpSpPr>
        <p:grpSpPr>
          <a:xfrm flipH="1">
            <a:off x="6837947" y="3020500"/>
            <a:ext cx="1737424" cy="1737425"/>
            <a:chOff x="5279626" y="2678000"/>
            <a:chExt cx="1737424" cy="1737425"/>
          </a:xfrm>
        </p:grpSpPr>
        <p:sp>
          <p:nvSpPr>
            <p:cNvPr id="125" name="Google Shape;125;p14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4"/>
          <p:cNvSpPr/>
          <p:nvPr/>
        </p:nvSpPr>
        <p:spPr>
          <a:xfrm flipH="1" rot="-2700000">
            <a:off x="4911669" y="-118920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"/>
          <p:cNvSpPr/>
          <p:nvPr/>
        </p:nvSpPr>
        <p:spPr>
          <a:xfrm flipH="1" rot="-2700000">
            <a:off x="8265018" y="1801528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"/>
          <p:cNvSpPr txBox="1"/>
          <p:nvPr>
            <p:ph hasCustomPrompt="1" type="title"/>
          </p:nvPr>
        </p:nvSpPr>
        <p:spPr>
          <a:xfrm>
            <a:off x="5680747" y="1688225"/>
            <a:ext cx="2162100" cy="10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14"/>
          <p:cNvSpPr txBox="1"/>
          <p:nvPr>
            <p:ph idx="2" type="title"/>
          </p:nvPr>
        </p:nvSpPr>
        <p:spPr>
          <a:xfrm>
            <a:off x="881875" y="1781175"/>
            <a:ext cx="3472200" cy="7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1" name="Google Shape;131;p14"/>
          <p:cNvSpPr txBox="1"/>
          <p:nvPr>
            <p:ph idx="1" type="subTitle"/>
          </p:nvPr>
        </p:nvSpPr>
        <p:spPr>
          <a:xfrm>
            <a:off x="881875" y="2621608"/>
            <a:ext cx="31767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2" name="Google Shape;132;p14"/>
          <p:cNvSpPr/>
          <p:nvPr/>
        </p:nvSpPr>
        <p:spPr>
          <a:xfrm flipH="1" rot="-2700000">
            <a:off x="4397868" y="3203978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50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/>
          <p:nvPr/>
        </p:nvSpPr>
        <p:spPr>
          <a:xfrm flipH="1" rot="-2700000">
            <a:off x="1164112" y="2331269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 flipH="1" rot="-2700000">
            <a:off x="202059" y="-65262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Google Shape;136;p15"/>
          <p:cNvGrpSpPr/>
          <p:nvPr/>
        </p:nvGrpSpPr>
        <p:grpSpPr>
          <a:xfrm flipH="1">
            <a:off x="-155484" y="3635064"/>
            <a:ext cx="1737424" cy="1737425"/>
            <a:chOff x="5279626" y="2678000"/>
            <a:chExt cx="1737424" cy="1737425"/>
          </a:xfrm>
        </p:grpSpPr>
        <p:sp>
          <p:nvSpPr>
            <p:cNvPr id="137" name="Google Shape;137;p15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" name="Google Shape;139;p15"/>
          <p:cNvGrpSpPr/>
          <p:nvPr/>
        </p:nvGrpSpPr>
        <p:grpSpPr>
          <a:xfrm flipH="1">
            <a:off x="2380247" y="4277800"/>
            <a:ext cx="1737424" cy="1737425"/>
            <a:chOff x="5279626" y="2678000"/>
            <a:chExt cx="1737424" cy="1737425"/>
          </a:xfrm>
        </p:grpSpPr>
        <p:sp>
          <p:nvSpPr>
            <p:cNvPr id="140" name="Google Shape;140;p15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15"/>
          <p:cNvSpPr txBox="1"/>
          <p:nvPr>
            <p:ph hasCustomPrompt="1" type="title"/>
          </p:nvPr>
        </p:nvSpPr>
        <p:spPr>
          <a:xfrm>
            <a:off x="1223047" y="2945525"/>
            <a:ext cx="2162100" cy="10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3" name="Google Shape;143;p15"/>
          <p:cNvSpPr txBox="1"/>
          <p:nvPr>
            <p:ph idx="2" type="title"/>
          </p:nvPr>
        </p:nvSpPr>
        <p:spPr>
          <a:xfrm>
            <a:off x="3415525" y="1064975"/>
            <a:ext cx="4699800" cy="7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4" name="Google Shape;144;p15"/>
          <p:cNvSpPr txBox="1"/>
          <p:nvPr>
            <p:ph idx="1" type="subTitle"/>
          </p:nvPr>
        </p:nvSpPr>
        <p:spPr>
          <a:xfrm>
            <a:off x="3415525" y="1905401"/>
            <a:ext cx="42999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50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2225925" y="3302100"/>
            <a:ext cx="4699800" cy="7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" name="Google Shape;147;p16"/>
          <p:cNvSpPr txBox="1"/>
          <p:nvPr>
            <p:ph idx="1" type="subTitle"/>
          </p:nvPr>
        </p:nvSpPr>
        <p:spPr>
          <a:xfrm>
            <a:off x="2425875" y="4142526"/>
            <a:ext cx="42999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8" name="Google Shape;148;p16"/>
          <p:cNvSpPr/>
          <p:nvPr/>
        </p:nvSpPr>
        <p:spPr>
          <a:xfrm rot="2700000">
            <a:off x="3435815" y="343969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 rot="2700000">
            <a:off x="4397868" y="-2052562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" name="Google Shape;150;p16"/>
          <p:cNvGrpSpPr/>
          <p:nvPr/>
        </p:nvGrpSpPr>
        <p:grpSpPr>
          <a:xfrm>
            <a:off x="2740057" y="-1076686"/>
            <a:ext cx="1737424" cy="1737425"/>
            <a:chOff x="5279626" y="2678000"/>
            <a:chExt cx="1737424" cy="1737425"/>
          </a:xfrm>
        </p:grpSpPr>
        <p:sp>
          <p:nvSpPr>
            <p:cNvPr id="151" name="Google Shape;151;p16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16"/>
          <p:cNvSpPr/>
          <p:nvPr/>
        </p:nvSpPr>
        <p:spPr>
          <a:xfrm rot="2700000">
            <a:off x="792609" y="1071528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hasCustomPrompt="1" idx="2" type="title"/>
          </p:nvPr>
        </p:nvSpPr>
        <p:spPr>
          <a:xfrm flipH="1">
            <a:off x="3494775" y="958225"/>
            <a:ext cx="2162100" cy="10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4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6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8"/>
          <p:cNvGrpSpPr/>
          <p:nvPr/>
        </p:nvGrpSpPr>
        <p:grpSpPr>
          <a:xfrm>
            <a:off x="-1376487" y="3613925"/>
            <a:ext cx="1737424" cy="1737425"/>
            <a:chOff x="5279626" y="2678000"/>
            <a:chExt cx="1737424" cy="1737425"/>
          </a:xfrm>
        </p:grpSpPr>
        <p:sp>
          <p:nvSpPr>
            <p:cNvPr id="159" name="Google Shape;159;p18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18"/>
          <p:cNvSpPr/>
          <p:nvPr/>
        </p:nvSpPr>
        <p:spPr>
          <a:xfrm rot="2700000">
            <a:off x="285625" y="3754615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 rot="2700000">
            <a:off x="562603" y="4444250"/>
            <a:ext cx="1228669" cy="122866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 txBox="1"/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4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19"/>
          <p:cNvGrpSpPr/>
          <p:nvPr/>
        </p:nvGrpSpPr>
        <p:grpSpPr>
          <a:xfrm>
            <a:off x="7097913" y="1912124"/>
            <a:ext cx="1737424" cy="1737425"/>
            <a:chOff x="5279626" y="2678000"/>
            <a:chExt cx="1737424" cy="1737425"/>
          </a:xfrm>
        </p:grpSpPr>
        <p:sp>
          <p:nvSpPr>
            <p:cNvPr id="166" name="Google Shape;166;p19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" name="Google Shape;168;p19"/>
          <p:cNvGrpSpPr/>
          <p:nvPr/>
        </p:nvGrpSpPr>
        <p:grpSpPr>
          <a:xfrm>
            <a:off x="3998560" y="4118615"/>
            <a:ext cx="1737424" cy="1737425"/>
            <a:chOff x="5279626" y="2678000"/>
            <a:chExt cx="1737424" cy="1737425"/>
          </a:xfrm>
        </p:grpSpPr>
        <p:sp>
          <p:nvSpPr>
            <p:cNvPr id="169" name="Google Shape;169;p19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19"/>
          <p:cNvSpPr/>
          <p:nvPr/>
        </p:nvSpPr>
        <p:spPr>
          <a:xfrm rot="2700000">
            <a:off x="6372046" y="3848906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 rot="2700000">
            <a:off x="7605538" y="963368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 rot="2700000">
            <a:off x="5689662" y="-234175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>
            <p:ph type="title"/>
          </p:nvPr>
        </p:nvSpPr>
        <p:spPr>
          <a:xfrm>
            <a:off x="941850" y="3631950"/>
            <a:ext cx="3125400" cy="47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75" name="Google Shape;175;p19"/>
          <p:cNvSpPr txBox="1"/>
          <p:nvPr>
            <p:ph idx="1" type="subTitle"/>
          </p:nvPr>
        </p:nvSpPr>
        <p:spPr>
          <a:xfrm>
            <a:off x="941825" y="1717375"/>
            <a:ext cx="3125400" cy="17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6" name="Google Shape;176;p19"/>
          <p:cNvSpPr txBox="1"/>
          <p:nvPr>
            <p:ph idx="2"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4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/>
          <p:nvPr/>
        </p:nvSpPr>
        <p:spPr>
          <a:xfrm flipH="1" rot="-2700000">
            <a:off x="7269707" y="-785088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20"/>
          <p:cNvGrpSpPr/>
          <p:nvPr/>
        </p:nvGrpSpPr>
        <p:grpSpPr>
          <a:xfrm>
            <a:off x="8301188" y="1364544"/>
            <a:ext cx="1737424" cy="1737425"/>
            <a:chOff x="5279626" y="2678000"/>
            <a:chExt cx="1737424" cy="1737425"/>
          </a:xfrm>
        </p:grpSpPr>
        <p:sp>
          <p:nvSpPr>
            <p:cNvPr id="180" name="Google Shape;180;p20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20"/>
          <p:cNvSpPr/>
          <p:nvPr/>
        </p:nvSpPr>
        <p:spPr>
          <a:xfrm flipH="1" rot="-2700000">
            <a:off x="7574507" y="4301262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 flipH="1" rot="-2700000">
            <a:off x="-836574" y="2950051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 flipH="1" rot="-2700000">
            <a:off x="7503079" y="400333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 txBox="1"/>
          <p:nvPr>
            <p:ph idx="1" type="subTitle"/>
          </p:nvPr>
        </p:nvSpPr>
        <p:spPr>
          <a:xfrm>
            <a:off x="847108" y="2458050"/>
            <a:ext cx="20808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86" name="Google Shape;186;p20"/>
          <p:cNvSpPr txBox="1"/>
          <p:nvPr>
            <p:ph idx="2" type="subTitle"/>
          </p:nvPr>
        </p:nvSpPr>
        <p:spPr>
          <a:xfrm>
            <a:off x="3531600" y="2458050"/>
            <a:ext cx="20808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87" name="Google Shape;187;p20"/>
          <p:cNvSpPr txBox="1"/>
          <p:nvPr>
            <p:ph idx="3" type="subTitle"/>
          </p:nvPr>
        </p:nvSpPr>
        <p:spPr>
          <a:xfrm>
            <a:off x="6216091" y="2458050"/>
            <a:ext cx="20808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88" name="Google Shape;188;p20"/>
          <p:cNvSpPr txBox="1"/>
          <p:nvPr>
            <p:ph idx="4" type="subTitle"/>
          </p:nvPr>
        </p:nvSpPr>
        <p:spPr>
          <a:xfrm>
            <a:off x="846875" y="2897550"/>
            <a:ext cx="20805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9" name="Google Shape;189;p20"/>
          <p:cNvSpPr txBox="1"/>
          <p:nvPr>
            <p:ph idx="5" type="subTitle"/>
          </p:nvPr>
        </p:nvSpPr>
        <p:spPr>
          <a:xfrm>
            <a:off x="3531754" y="2897550"/>
            <a:ext cx="20805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0" name="Google Shape;190;p20"/>
          <p:cNvSpPr txBox="1"/>
          <p:nvPr>
            <p:ph idx="6" type="subTitle"/>
          </p:nvPr>
        </p:nvSpPr>
        <p:spPr>
          <a:xfrm>
            <a:off x="6216633" y="2897550"/>
            <a:ext cx="20805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1" name="Google Shape;191;p20"/>
          <p:cNvSpPr txBox="1"/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 rot="2700000">
            <a:off x="1187915" y="1431744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 rot="2700000">
            <a:off x="2149968" y="-964787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" name="Google Shape;20;p3"/>
          <p:cNvGrpSpPr/>
          <p:nvPr/>
        </p:nvGrpSpPr>
        <p:grpSpPr>
          <a:xfrm>
            <a:off x="492157" y="11089"/>
            <a:ext cx="1737424" cy="1737425"/>
            <a:chOff x="5279626" y="2678000"/>
            <a:chExt cx="1737424" cy="1737425"/>
          </a:xfrm>
        </p:grpSpPr>
        <p:sp>
          <p:nvSpPr>
            <p:cNvPr id="21" name="Google Shape;21;p3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3"/>
          <p:cNvGrpSpPr/>
          <p:nvPr/>
        </p:nvGrpSpPr>
        <p:grpSpPr>
          <a:xfrm>
            <a:off x="514351" y="3378275"/>
            <a:ext cx="1737424" cy="1737425"/>
            <a:chOff x="5279626" y="2678000"/>
            <a:chExt cx="1737424" cy="1737425"/>
          </a:xfrm>
        </p:grpSpPr>
        <p:sp>
          <p:nvSpPr>
            <p:cNvPr id="24" name="Google Shape;24;p3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/>
          <p:nvPr/>
        </p:nvSpPr>
        <p:spPr>
          <a:xfrm rot="2700000">
            <a:off x="4041016" y="238855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 rot="2700000">
            <a:off x="-1455291" y="2159303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 txBox="1"/>
          <p:nvPr>
            <p:ph hasCustomPrompt="1" type="title"/>
          </p:nvPr>
        </p:nvSpPr>
        <p:spPr>
          <a:xfrm>
            <a:off x="1246875" y="2046000"/>
            <a:ext cx="2162100" cy="10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/>
          <p:nvPr>
            <p:ph idx="2" type="title"/>
          </p:nvPr>
        </p:nvSpPr>
        <p:spPr>
          <a:xfrm>
            <a:off x="4958575" y="1781188"/>
            <a:ext cx="3472200" cy="7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3"/>
          <p:cNvSpPr txBox="1"/>
          <p:nvPr>
            <p:ph idx="1" type="subTitle"/>
          </p:nvPr>
        </p:nvSpPr>
        <p:spPr>
          <a:xfrm>
            <a:off x="4958575" y="2621620"/>
            <a:ext cx="31767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4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1"/>
          <p:cNvGrpSpPr/>
          <p:nvPr/>
        </p:nvGrpSpPr>
        <p:grpSpPr>
          <a:xfrm>
            <a:off x="7918165" y="1128995"/>
            <a:ext cx="1737424" cy="1737425"/>
            <a:chOff x="5279626" y="2678000"/>
            <a:chExt cx="1737424" cy="1737425"/>
          </a:xfrm>
        </p:grpSpPr>
        <p:sp>
          <p:nvSpPr>
            <p:cNvPr id="194" name="Google Shape;194;p21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21"/>
          <p:cNvSpPr/>
          <p:nvPr/>
        </p:nvSpPr>
        <p:spPr>
          <a:xfrm rot="2700000">
            <a:off x="6718715" y="-121346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 rot="2700000">
            <a:off x="8003990" y="3809481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 txBox="1"/>
          <p:nvPr>
            <p:ph idx="1" type="subTitle"/>
          </p:nvPr>
        </p:nvSpPr>
        <p:spPr>
          <a:xfrm>
            <a:off x="3101147" y="1406925"/>
            <a:ext cx="4857000" cy="3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99" name="Google Shape;199;p21"/>
          <p:cNvSpPr txBox="1"/>
          <p:nvPr>
            <p:ph idx="2" type="subTitle"/>
          </p:nvPr>
        </p:nvSpPr>
        <p:spPr>
          <a:xfrm>
            <a:off x="3101147" y="2538225"/>
            <a:ext cx="4857000" cy="3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200" name="Google Shape;200;p21"/>
          <p:cNvSpPr txBox="1"/>
          <p:nvPr>
            <p:ph idx="3" type="subTitle"/>
          </p:nvPr>
        </p:nvSpPr>
        <p:spPr>
          <a:xfrm>
            <a:off x="3101147" y="3707625"/>
            <a:ext cx="4857000" cy="3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201" name="Google Shape;201;p21"/>
          <p:cNvSpPr txBox="1"/>
          <p:nvPr>
            <p:ph idx="4" type="subTitle"/>
          </p:nvPr>
        </p:nvSpPr>
        <p:spPr>
          <a:xfrm>
            <a:off x="3101147" y="1687875"/>
            <a:ext cx="48570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2" name="Google Shape;202;p21"/>
          <p:cNvSpPr txBox="1"/>
          <p:nvPr>
            <p:ph idx="5" type="subTitle"/>
          </p:nvPr>
        </p:nvSpPr>
        <p:spPr>
          <a:xfrm>
            <a:off x="3101149" y="2819175"/>
            <a:ext cx="48570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3" name="Google Shape;203;p21"/>
          <p:cNvSpPr txBox="1"/>
          <p:nvPr>
            <p:ph idx="6" type="subTitle"/>
          </p:nvPr>
        </p:nvSpPr>
        <p:spPr>
          <a:xfrm>
            <a:off x="3101149" y="3988600"/>
            <a:ext cx="48570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4" name="Google Shape;204;p21"/>
          <p:cNvSpPr txBox="1"/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205" name="Google Shape;205;p21"/>
          <p:cNvSpPr/>
          <p:nvPr/>
        </p:nvSpPr>
        <p:spPr>
          <a:xfrm rot="2700000">
            <a:off x="8609374" y="-17564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/>
          <p:nvPr/>
        </p:nvSpPr>
        <p:spPr>
          <a:xfrm rot="2700000">
            <a:off x="6468450" y="-2027154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" name="Google Shape;208;p22"/>
          <p:cNvGrpSpPr/>
          <p:nvPr/>
        </p:nvGrpSpPr>
        <p:grpSpPr>
          <a:xfrm>
            <a:off x="8023863" y="4137754"/>
            <a:ext cx="1737424" cy="1737425"/>
            <a:chOff x="5279626" y="2678000"/>
            <a:chExt cx="1737424" cy="1737425"/>
          </a:xfrm>
        </p:grpSpPr>
        <p:sp>
          <p:nvSpPr>
            <p:cNvPr id="209" name="Google Shape;209;p22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22"/>
          <p:cNvSpPr txBox="1"/>
          <p:nvPr>
            <p:ph idx="1" type="subTitle"/>
          </p:nvPr>
        </p:nvSpPr>
        <p:spPr>
          <a:xfrm>
            <a:off x="709087" y="3098077"/>
            <a:ext cx="24696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212" name="Google Shape;212;p22"/>
          <p:cNvSpPr txBox="1"/>
          <p:nvPr>
            <p:ph idx="2" type="subTitle"/>
          </p:nvPr>
        </p:nvSpPr>
        <p:spPr>
          <a:xfrm>
            <a:off x="5958755" y="1536275"/>
            <a:ext cx="24720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213" name="Google Shape;213;p22"/>
          <p:cNvSpPr txBox="1"/>
          <p:nvPr>
            <p:ph idx="3" type="subTitle"/>
          </p:nvPr>
        </p:nvSpPr>
        <p:spPr>
          <a:xfrm>
            <a:off x="713250" y="1536275"/>
            <a:ext cx="24687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214" name="Google Shape;214;p22"/>
          <p:cNvSpPr txBox="1"/>
          <p:nvPr>
            <p:ph idx="4" type="subTitle"/>
          </p:nvPr>
        </p:nvSpPr>
        <p:spPr>
          <a:xfrm>
            <a:off x="713250" y="1973151"/>
            <a:ext cx="24687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5" name="Google Shape;215;p22"/>
          <p:cNvSpPr txBox="1"/>
          <p:nvPr>
            <p:ph idx="5" type="subTitle"/>
          </p:nvPr>
        </p:nvSpPr>
        <p:spPr>
          <a:xfrm>
            <a:off x="5958741" y="1973176"/>
            <a:ext cx="24720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6" name="Google Shape;216;p22"/>
          <p:cNvSpPr txBox="1"/>
          <p:nvPr>
            <p:ph idx="6" type="subTitle"/>
          </p:nvPr>
        </p:nvSpPr>
        <p:spPr>
          <a:xfrm>
            <a:off x="709087" y="3535006"/>
            <a:ext cx="24687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7" name="Google Shape;217;p22"/>
          <p:cNvSpPr txBox="1"/>
          <p:nvPr>
            <p:ph idx="7" type="subTitle"/>
          </p:nvPr>
        </p:nvSpPr>
        <p:spPr>
          <a:xfrm>
            <a:off x="5965318" y="3098089"/>
            <a:ext cx="24696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218" name="Google Shape;218;p22"/>
          <p:cNvSpPr txBox="1"/>
          <p:nvPr>
            <p:ph idx="8" type="subTitle"/>
          </p:nvPr>
        </p:nvSpPr>
        <p:spPr>
          <a:xfrm>
            <a:off x="5965275" y="3535013"/>
            <a:ext cx="24693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9" name="Google Shape;219;p22"/>
          <p:cNvSpPr txBox="1"/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9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/>
          <p:nvPr/>
        </p:nvSpPr>
        <p:spPr>
          <a:xfrm rot="2700000">
            <a:off x="-426773" y="3998931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23"/>
          <p:cNvGrpSpPr/>
          <p:nvPr/>
        </p:nvGrpSpPr>
        <p:grpSpPr>
          <a:xfrm>
            <a:off x="7047817" y="4294625"/>
            <a:ext cx="1737424" cy="1737425"/>
            <a:chOff x="5279626" y="2678000"/>
            <a:chExt cx="1737424" cy="1737425"/>
          </a:xfrm>
        </p:grpSpPr>
        <p:sp>
          <p:nvSpPr>
            <p:cNvPr id="223" name="Google Shape;223;p23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23"/>
          <p:cNvGrpSpPr/>
          <p:nvPr/>
        </p:nvGrpSpPr>
        <p:grpSpPr>
          <a:xfrm>
            <a:off x="2120951" y="3896687"/>
            <a:ext cx="1737424" cy="1737425"/>
            <a:chOff x="5279626" y="2678000"/>
            <a:chExt cx="1737424" cy="1737425"/>
          </a:xfrm>
        </p:grpSpPr>
        <p:sp>
          <p:nvSpPr>
            <p:cNvPr id="226" name="Google Shape;226;p23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3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Google Shape;228;p23"/>
          <p:cNvSpPr/>
          <p:nvPr/>
        </p:nvSpPr>
        <p:spPr>
          <a:xfrm rot="2700000">
            <a:off x="8710910" y="2596484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 rot="2700000">
            <a:off x="8673040" y="3276981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"/>
          <p:cNvSpPr txBox="1"/>
          <p:nvPr>
            <p:ph idx="1" type="subTitle"/>
          </p:nvPr>
        </p:nvSpPr>
        <p:spPr>
          <a:xfrm>
            <a:off x="713325" y="2620994"/>
            <a:ext cx="19293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231" name="Google Shape;231;p23"/>
          <p:cNvSpPr txBox="1"/>
          <p:nvPr>
            <p:ph idx="2" type="subTitle"/>
          </p:nvPr>
        </p:nvSpPr>
        <p:spPr>
          <a:xfrm>
            <a:off x="2644248" y="2620994"/>
            <a:ext cx="19293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232" name="Google Shape;232;p23"/>
          <p:cNvSpPr txBox="1"/>
          <p:nvPr>
            <p:ph idx="3" type="subTitle"/>
          </p:nvPr>
        </p:nvSpPr>
        <p:spPr>
          <a:xfrm>
            <a:off x="4571354" y="2620994"/>
            <a:ext cx="19293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233" name="Google Shape;233;p23"/>
          <p:cNvSpPr txBox="1"/>
          <p:nvPr>
            <p:ph idx="4" type="subTitle"/>
          </p:nvPr>
        </p:nvSpPr>
        <p:spPr>
          <a:xfrm>
            <a:off x="713225" y="3031919"/>
            <a:ext cx="19290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4" name="Google Shape;234;p23"/>
          <p:cNvSpPr txBox="1"/>
          <p:nvPr>
            <p:ph idx="5" type="subTitle"/>
          </p:nvPr>
        </p:nvSpPr>
        <p:spPr>
          <a:xfrm>
            <a:off x="2642284" y="3031919"/>
            <a:ext cx="19290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5" name="Google Shape;235;p23"/>
          <p:cNvSpPr txBox="1"/>
          <p:nvPr>
            <p:ph idx="6" type="subTitle"/>
          </p:nvPr>
        </p:nvSpPr>
        <p:spPr>
          <a:xfrm>
            <a:off x="4571970" y="3031919"/>
            <a:ext cx="19290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6" name="Google Shape;236;p23"/>
          <p:cNvSpPr txBox="1"/>
          <p:nvPr>
            <p:ph idx="7" type="subTitle"/>
          </p:nvPr>
        </p:nvSpPr>
        <p:spPr>
          <a:xfrm>
            <a:off x="6501031" y="2620994"/>
            <a:ext cx="19293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237" name="Google Shape;237;p23"/>
          <p:cNvSpPr txBox="1"/>
          <p:nvPr>
            <p:ph idx="8" type="subTitle"/>
          </p:nvPr>
        </p:nvSpPr>
        <p:spPr>
          <a:xfrm>
            <a:off x="6501650" y="3031919"/>
            <a:ext cx="19290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8" name="Google Shape;238;p23"/>
          <p:cNvSpPr txBox="1"/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5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"/>
          <p:cNvGrpSpPr/>
          <p:nvPr/>
        </p:nvGrpSpPr>
        <p:grpSpPr>
          <a:xfrm>
            <a:off x="7121751" y="-526275"/>
            <a:ext cx="1737424" cy="1737425"/>
            <a:chOff x="5279626" y="2678000"/>
            <a:chExt cx="1737424" cy="1737425"/>
          </a:xfrm>
        </p:grpSpPr>
        <p:sp>
          <p:nvSpPr>
            <p:cNvPr id="241" name="Google Shape;241;p24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4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Google Shape;243;p24"/>
          <p:cNvSpPr/>
          <p:nvPr/>
        </p:nvSpPr>
        <p:spPr>
          <a:xfrm rot="2700000">
            <a:off x="5140223" y="-1711956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4"/>
          <p:cNvSpPr/>
          <p:nvPr/>
        </p:nvSpPr>
        <p:spPr>
          <a:xfrm rot="2700000">
            <a:off x="8544832" y="14541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" name="Google Shape;245;p24"/>
          <p:cNvGrpSpPr/>
          <p:nvPr/>
        </p:nvGrpSpPr>
        <p:grpSpPr>
          <a:xfrm>
            <a:off x="1521943" y="4295734"/>
            <a:ext cx="1737424" cy="1737425"/>
            <a:chOff x="5279626" y="2678000"/>
            <a:chExt cx="1737424" cy="1737425"/>
          </a:xfrm>
        </p:grpSpPr>
        <p:sp>
          <p:nvSpPr>
            <p:cNvPr id="246" name="Google Shape;246;p24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4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24"/>
          <p:cNvSpPr/>
          <p:nvPr/>
        </p:nvSpPr>
        <p:spPr>
          <a:xfrm flipH="1" rot="-2700000">
            <a:off x="-1371006" y="4018137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4"/>
          <p:cNvSpPr/>
          <p:nvPr/>
        </p:nvSpPr>
        <p:spPr>
          <a:xfrm flipH="1" rot="-2700000">
            <a:off x="428520" y="2576425"/>
            <a:ext cx="123885" cy="28476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4"/>
          <p:cNvSpPr txBox="1"/>
          <p:nvPr>
            <p:ph idx="1" type="subTitle"/>
          </p:nvPr>
        </p:nvSpPr>
        <p:spPr>
          <a:xfrm>
            <a:off x="917700" y="1552973"/>
            <a:ext cx="21273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251" name="Google Shape;251;p24"/>
          <p:cNvSpPr txBox="1"/>
          <p:nvPr>
            <p:ph idx="2" type="subTitle"/>
          </p:nvPr>
        </p:nvSpPr>
        <p:spPr>
          <a:xfrm>
            <a:off x="918225" y="3121402"/>
            <a:ext cx="21273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252" name="Google Shape;252;p24"/>
          <p:cNvSpPr txBox="1"/>
          <p:nvPr>
            <p:ph idx="3" type="subTitle"/>
          </p:nvPr>
        </p:nvSpPr>
        <p:spPr>
          <a:xfrm>
            <a:off x="6100257" y="1552973"/>
            <a:ext cx="21273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253" name="Google Shape;253;p24"/>
          <p:cNvSpPr txBox="1"/>
          <p:nvPr>
            <p:ph idx="4" type="subTitle"/>
          </p:nvPr>
        </p:nvSpPr>
        <p:spPr>
          <a:xfrm>
            <a:off x="3508833" y="3121402"/>
            <a:ext cx="21273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254" name="Google Shape;254;p24"/>
          <p:cNvSpPr txBox="1"/>
          <p:nvPr>
            <p:ph idx="5" type="subTitle"/>
          </p:nvPr>
        </p:nvSpPr>
        <p:spPr>
          <a:xfrm>
            <a:off x="6101573" y="3121402"/>
            <a:ext cx="21273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255" name="Google Shape;255;p24"/>
          <p:cNvSpPr txBox="1"/>
          <p:nvPr>
            <p:ph idx="6" type="subTitle"/>
          </p:nvPr>
        </p:nvSpPr>
        <p:spPr>
          <a:xfrm>
            <a:off x="3508834" y="1552973"/>
            <a:ext cx="21273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256" name="Google Shape;256;p24"/>
          <p:cNvSpPr txBox="1"/>
          <p:nvPr>
            <p:ph idx="7" type="subTitle"/>
          </p:nvPr>
        </p:nvSpPr>
        <p:spPr>
          <a:xfrm>
            <a:off x="917595" y="1942094"/>
            <a:ext cx="2126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7" name="Google Shape;257;p24"/>
          <p:cNvSpPr txBox="1"/>
          <p:nvPr>
            <p:ph idx="8" type="subTitle"/>
          </p:nvPr>
        </p:nvSpPr>
        <p:spPr>
          <a:xfrm>
            <a:off x="916087" y="3516131"/>
            <a:ext cx="2126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8" name="Google Shape;258;p24"/>
          <p:cNvSpPr txBox="1"/>
          <p:nvPr>
            <p:ph idx="9" type="subTitle"/>
          </p:nvPr>
        </p:nvSpPr>
        <p:spPr>
          <a:xfrm>
            <a:off x="6100945" y="1942094"/>
            <a:ext cx="2126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9" name="Google Shape;259;p24"/>
          <p:cNvSpPr txBox="1"/>
          <p:nvPr>
            <p:ph idx="13" type="subTitle"/>
          </p:nvPr>
        </p:nvSpPr>
        <p:spPr>
          <a:xfrm>
            <a:off x="3508746" y="3516131"/>
            <a:ext cx="2126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0" name="Google Shape;260;p24"/>
          <p:cNvSpPr txBox="1"/>
          <p:nvPr>
            <p:ph idx="14" type="subTitle"/>
          </p:nvPr>
        </p:nvSpPr>
        <p:spPr>
          <a:xfrm>
            <a:off x="6099424" y="3516131"/>
            <a:ext cx="2126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1" name="Google Shape;261;p24"/>
          <p:cNvSpPr txBox="1"/>
          <p:nvPr>
            <p:ph idx="15" type="subTitle"/>
          </p:nvPr>
        </p:nvSpPr>
        <p:spPr>
          <a:xfrm>
            <a:off x="3509513" y="1942094"/>
            <a:ext cx="2126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2" name="Google Shape;262;p24"/>
          <p:cNvSpPr txBox="1"/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8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/>
          <p:nvPr/>
        </p:nvSpPr>
        <p:spPr>
          <a:xfrm rot="2700000">
            <a:off x="7311827" y="-40506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5"/>
          <p:cNvSpPr/>
          <p:nvPr/>
        </p:nvSpPr>
        <p:spPr>
          <a:xfrm rot="2700000">
            <a:off x="8993882" y="1281956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5"/>
          <p:cNvSpPr/>
          <p:nvPr/>
        </p:nvSpPr>
        <p:spPr>
          <a:xfrm rot="2700000">
            <a:off x="89288" y="4183442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5"/>
          <p:cNvSpPr/>
          <p:nvPr/>
        </p:nvSpPr>
        <p:spPr>
          <a:xfrm rot="2700000">
            <a:off x="-1801760" y="2988319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5"/>
          <p:cNvSpPr txBox="1"/>
          <p:nvPr>
            <p:ph idx="1" type="subTitle"/>
          </p:nvPr>
        </p:nvSpPr>
        <p:spPr>
          <a:xfrm>
            <a:off x="2465250" y="1577425"/>
            <a:ext cx="18051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269" name="Google Shape;269;p25"/>
          <p:cNvSpPr txBox="1"/>
          <p:nvPr>
            <p:ph hasCustomPrompt="1" type="title"/>
          </p:nvPr>
        </p:nvSpPr>
        <p:spPr>
          <a:xfrm>
            <a:off x="1143461" y="2297169"/>
            <a:ext cx="10170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0" name="Google Shape;270;p25"/>
          <p:cNvSpPr txBox="1"/>
          <p:nvPr>
            <p:ph idx="2" type="subTitle"/>
          </p:nvPr>
        </p:nvSpPr>
        <p:spPr>
          <a:xfrm>
            <a:off x="2465250" y="1969376"/>
            <a:ext cx="1805100" cy="8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1" name="Google Shape;271;p25"/>
          <p:cNvSpPr txBox="1"/>
          <p:nvPr>
            <p:ph idx="3" type="subTitle"/>
          </p:nvPr>
        </p:nvSpPr>
        <p:spPr>
          <a:xfrm>
            <a:off x="2465250" y="3148624"/>
            <a:ext cx="18051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272" name="Google Shape;272;p25"/>
          <p:cNvSpPr txBox="1"/>
          <p:nvPr>
            <p:ph hasCustomPrompt="1" idx="4" type="title"/>
          </p:nvPr>
        </p:nvSpPr>
        <p:spPr>
          <a:xfrm>
            <a:off x="1144514" y="3847094"/>
            <a:ext cx="10149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3" name="Google Shape;273;p25"/>
          <p:cNvSpPr txBox="1"/>
          <p:nvPr>
            <p:ph idx="5" type="subTitle"/>
          </p:nvPr>
        </p:nvSpPr>
        <p:spPr>
          <a:xfrm>
            <a:off x="2465250" y="3540575"/>
            <a:ext cx="1805100" cy="8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4" name="Google Shape;274;p25"/>
          <p:cNvSpPr txBox="1"/>
          <p:nvPr>
            <p:ph idx="6" type="subTitle"/>
          </p:nvPr>
        </p:nvSpPr>
        <p:spPr>
          <a:xfrm>
            <a:off x="5919557" y="1577425"/>
            <a:ext cx="18051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275" name="Google Shape;275;p25"/>
          <p:cNvSpPr txBox="1"/>
          <p:nvPr>
            <p:ph hasCustomPrompt="1" idx="7" type="title"/>
          </p:nvPr>
        </p:nvSpPr>
        <p:spPr>
          <a:xfrm>
            <a:off x="4894286" y="2297169"/>
            <a:ext cx="10170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6" name="Google Shape;276;p25"/>
          <p:cNvSpPr txBox="1"/>
          <p:nvPr>
            <p:ph idx="8" type="subTitle"/>
          </p:nvPr>
        </p:nvSpPr>
        <p:spPr>
          <a:xfrm>
            <a:off x="5919557" y="1969376"/>
            <a:ext cx="1805100" cy="8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7" name="Google Shape;277;p25"/>
          <p:cNvSpPr txBox="1"/>
          <p:nvPr>
            <p:ph idx="9" type="subTitle"/>
          </p:nvPr>
        </p:nvSpPr>
        <p:spPr>
          <a:xfrm>
            <a:off x="5919557" y="3148624"/>
            <a:ext cx="18051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278" name="Google Shape;278;p25"/>
          <p:cNvSpPr txBox="1"/>
          <p:nvPr>
            <p:ph hasCustomPrompt="1" idx="13" type="title"/>
          </p:nvPr>
        </p:nvSpPr>
        <p:spPr>
          <a:xfrm>
            <a:off x="4895327" y="3847094"/>
            <a:ext cx="10149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9" name="Google Shape;279;p25"/>
          <p:cNvSpPr txBox="1"/>
          <p:nvPr>
            <p:ph idx="14" type="subTitle"/>
          </p:nvPr>
        </p:nvSpPr>
        <p:spPr>
          <a:xfrm>
            <a:off x="5919557" y="3540575"/>
            <a:ext cx="1805100" cy="8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0" name="Google Shape;280;p25"/>
          <p:cNvSpPr txBox="1"/>
          <p:nvPr>
            <p:ph idx="15"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8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"/>
          <p:cNvSpPr txBox="1"/>
          <p:nvPr>
            <p:ph idx="1" type="body"/>
          </p:nvPr>
        </p:nvSpPr>
        <p:spPr>
          <a:xfrm>
            <a:off x="2447925" y="1823850"/>
            <a:ext cx="4257600" cy="22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283" name="Google Shape;283;p26"/>
          <p:cNvSpPr txBox="1"/>
          <p:nvPr>
            <p:ph type="title"/>
          </p:nvPr>
        </p:nvSpPr>
        <p:spPr>
          <a:xfrm>
            <a:off x="2447925" y="952500"/>
            <a:ext cx="4257600" cy="993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grpSp>
        <p:nvGrpSpPr>
          <p:cNvPr id="284" name="Google Shape;284;p26"/>
          <p:cNvGrpSpPr/>
          <p:nvPr/>
        </p:nvGrpSpPr>
        <p:grpSpPr>
          <a:xfrm>
            <a:off x="8179388" y="1419325"/>
            <a:ext cx="1737424" cy="1737425"/>
            <a:chOff x="5279626" y="2678000"/>
            <a:chExt cx="1737424" cy="1737425"/>
          </a:xfrm>
        </p:grpSpPr>
        <p:sp>
          <p:nvSpPr>
            <p:cNvPr id="285" name="Google Shape;285;p26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26"/>
          <p:cNvSpPr/>
          <p:nvPr/>
        </p:nvSpPr>
        <p:spPr>
          <a:xfrm rot="2700000">
            <a:off x="7503214" y="3372656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6"/>
          <p:cNvSpPr/>
          <p:nvPr/>
        </p:nvSpPr>
        <p:spPr>
          <a:xfrm rot="2700000">
            <a:off x="8678587" y="475943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6"/>
          <p:cNvSpPr/>
          <p:nvPr/>
        </p:nvSpPr>
        <p:spPr>
          <a:xfrm rot="2700000">
            <a:off x="6787539" y="-71356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0" name="Google Shape;290;p26"/>
          <p:cNvGrpSpPr/>
          <p:nvPr/>
        </p:nvGrpSpPr>
        <p:grpSpPr>
          <a:xfrm flipH="1">
            <a:off x="-552787" y="590375"/>
            <a:ext cx="1737424" cy="1737425"/>
            <a:chOff x="5279626" y="2678000"/>
            <a:chExt cx="1737424" cy="1737425"/>
          </a:xfrm>
        </p:grpSpPr>
        <p:sp>
          <p:nvSpPr>
            <p:cNvPr id="291" name="Google Shape;291;p26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26"/>
          <p:cNvSpPr/>
          <p:nvPr/>
        </p:nvSpPr>
        <p:spPr>
          <a:xfrm flipH="1" rot="-2700000">
            <a:off x="-381085" y="2534181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6"/>
          <p:cNvSpPr/>
          <p:nvPr/>
        </p:nvSpPr>
        <p:spPr>
          <a:xfrm flipH="1" rot="-2700000">
            <a:off x="557925" y="-362532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"/>
          <p:cNvSpPr/>
          <p:nvPr/>
        </p:nvSpPr>
        <p:spPr>
          <a:xfrm flipH="1" rot="-2700000">
            <a:off x="306015" y="-156156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5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/>
          <p:nvPr/>
        </p:nvSpPr>
        <p:spPr>
          <a:xfrm rot="2700000">
            <a:off x="6348348" y="-959627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27"/>
          <p:cNvGrpSpPr/>
          <p:nvPr/>
        </p:nvGrpSpPr>
        <p:grpSpPr>
          <a:xfrm>
            <a:off x="-548891" y="1547782"/>
            <a:ext cx="1737424" cy="1737425"/>
            <a:chOff x="5279626" y="2678000"/>
            <a:chExt cx="1737424" cy="1737425"/>
          </a:xfrm>
        </p:grpSpPr>
        <p:sp>
          <p:nvSpPr>
            <p:cNvPr id="299" name="Google Shape;299;p27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27"/>
          <p:cNvSpPr/>
          <p:nvPr/>
        </p:nvSpPr>
        <p:spPr>
          <a:xfrm rot="2700000">
            <a:off x="7687140" y="3242794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7"/>
          <p:cNvSpPr/>
          <p:nvPr/>
        </p:nvSpPr>
        <p:spPr>
          <a:xfrm rot="2700000">
            <a:off x="1082305" y="1723063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7"/>
          <p:cNvSpPr/>
          <p:nvPr/>
        </p:nvSpPr>
        <p:spPr>
          <a:xfrm rot="2700000">
            <a:off x="-735812" y="3246448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7"/>
          <p:cNvSpPr txBox="1"/>
          <p:nvPr>
            <p:ph idx="1" type="subTitle"/>
          </p:nvPr>
        </p:nvSpPr>
        <p:spPr>
          <a:xfrm>
            <a:off x="1722450" y="3165950"/>
            <a:ext cx="5715300" cy="6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/>
        </p:txBody>
      </p:sp>
      <p:sp>
        <p:nvSpPr>
          <p:cNvPr id="305" name="Google Shape;305;p27"/>
          <p:cNvSpPr txBox="1"/>
          <p:nvPr>
            <p:ph type="title"/>
          </p:nvPr>
        </p:nvSpPr>
        <p:spPr>
          <a:xfrm>
            <a:off x="1722375" y="1445471"/>
            <a:ext cx="5715300" cy="169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6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28"/>
          <p:cNvGrpSpPr/>
          <p:nvPr/>
        </p:nvGrpSpPr>
        <p:grpSpPr>
          <a:xfrm>
            <a:off x="5775797" y="-66296"/>
            <a:ext cx="1737424" cy="1737425"/>
            <a:chOff x="5279626" y="2678000"/>
            <a:chExt cx="1737424" cy="1737425"/>
          </a:xfrm>
        </p:grpSpPr>
        <p:sp>
          <p:nvSpPr>
            <p:cNvPr id="308" name="Google Shape;308;p28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0" name="Google Shape;310;p28"/>
          <p:cNvSpPr/>
          <p:nvPr/>
        </p:nvSpPr>
        <p:spPr>
          <a:xfrm rot="2700000">
            <a:off x="3437227" y="-419822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8"/>
          <p:cNvSpPr/>
          <p:nvPr/>
        </p:nvSpPr>
        <p:spPr>
          <a:xfrm rot="2700000">
            <a:off x="1786308" y="1264330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8"/>
          <p:cNvSpPr/>
          <p:nvPr/>
        </p:nvSpPr>
        <p:spPr>
          <a:xfrm rot="2700000">
            <a:off x="-426773" y="168456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8"/>
          <p:cNvSpPr/>
          <p:nvPr/>
        </p:nvSpPr>
        <p:spPr>
          <a:xfrm rot="2700000">
            <a:off x="7204554" y="619180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8"/>
          <p:cNvSpPr/>
          <p:nvPr/>
        </p:nvSpPr>
        <p:spPr>
          <a:xfrm rot="2700000">
            <a:off x="317585" y="-961699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8"/>
          <p:cNvSpPr txBox="1"/>
          <p:nvPr>
            <p:ph idx="1" type="subTitle"/>
          </p:nvPr>
        </p:nvSpPr>
        <p:spPr>
          <a:xfrm>
            <a:off x="2809200" y="3716031"/>
            <a:ext cx="3525600" cy="8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6" name="Google Shape;316;p28"/>
          <p:cNvSpPr txBox="1"/>
          <p:nvPr>
            <p:ph type="title"/>
          </p:nvPr>
        </p:nvSpPr>
        <p:spPr>
          <a:xfrm>
            <a:off x="2281350" y="2924775"/>
            <a:ext cx="4581300" cy="85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29"/>
          <p:cNvGrpSpPr/>
          <p:nvPr/>
        </p:nvGrpSpPr>
        <p:grpSpPr>
          <a:xfrm>
            <a:off x="5919561" y="3006569"/>
            <a:ext cx="3224485" cy="3224314"/>
            <a:chOff x="5279626" y="2678000"/>
            <a:chExt cx="1737424" cy="1737425"/>
          </a:xfrm>
        </p:grpSpPr>
        <p:sp>
          <p:nvSpPr>
            <p:cNvPr id="319" name="Google Shape;319;p29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29"/>
          <p:cNvSpPr/>
          <p:nvPr/>
        </p:nvSpPr>
        <p:spPr>
          <a:xfrm rot="2700000">
            <a:off x="5685640" y="-615231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9"/>
          <p:cNvSpPr/>
          <p:nvPr/>
        </p:nvSpPr>
        <p:spPr>
          <a:xfrm rot="2700000">
            <a:off x="7586213" y="582030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9"/>
          <p:cNvSpPr/>
          <p:nvPr/>
        </p:nvSpPr>
        <p:spPr>
          <a:xfrm rot="2700000">
            <a:off x="7575385" y="1266136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9"/>
          <p:cNvSpPr txBox="1"/>
          <p:nvPr>
            <p:ph idx="1" type="subTitle"/>
          </p:nvPr>
        </p:nvSpPr>
        <p:spPr>
          <a:xfrm>
            <a:off x="864525" y="1495475"/>
            <a:ext cx="3859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325" name="Google Shape;325;p29"/>
          <p:cNvSpPr txBox="1"/>
          <p:nvPr>
            <p:ph idx="2" type="subTitle"/>
          </p:nvPr>
        </p:nvSpPr>
        <p:spPr>
          <a:xfrm>
            <a:off x="865015" y="3039375"/>
            <a:ext cx="38592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326" name="Google Shape;326;p29"/>
          <p:cNvSpPr txBox="1"/>
          <p:nvPr>
            <p:ph idx="3" type="subTitle"/>
          </p:nvPr>
        </p:nvSpPr>
        <p:spPr>
          <a:xfrm>
            <a:off x="864525" y="3341375"/>
            <a:ext cx="38598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7" name="Google Shape;327;p29"/>
          <p:cNvSpPr txBox="1"/>
          <p:nvPr>
            <p:ph idx="4" type="subTitle"/>
          </p:nvPr>
        </p:nvSpPr>
        <p:spPr>
          <a:xfrm>
            <a:off x="864525" y="1797525"/>
            <a:ext cx="38598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8" name="Google Shape;328;p29"/>
          <p:cNvSpPr txBox="1"/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42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0"/>
          <p:cNvSpPr txBox="1"/>
          <p:nvPr>
            <p:ph idx="1" type="subTitle"/>
          </p:nvPr>
        </p:nvSpPr>
        <p:spPr>
          <a:xfrm>
            <a:off x="713325" y="1161750"/>
            <a:ext cx="3718800" cy="3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31" name="Google Shape;331;p30"/>
          <p:cNvSpPr txBox="1"/>
          <p:nvPr>
            <p:ph idx="2" type="subTitle"/>
          </p:nvPr>
        </p:nvSpPr>
        <p:spPr>
          <a:xfrm>
            <a:off x="4712100" y="1631225"/>
            <a:ext cx="3718800" cy="29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32" name="Google Shape;332;p30"/>
          <p:cNvSpPr txBox="1"/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333" name="Google Shape;333;p30"/>
          <p:cNvSpPr/>
          <p:nvPr/>
        </p:nvSpPr>
        <p:spPr>
          <a:xfrm rot="2700000">
            <a:off x="8685216" y="3985098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4" name="Google Shape;334;p30"/>
          <p:cNvGrpSpPr/>
          <p:nvPr/>
        </p:nvGrpSpPr>
        <p:grpSpPr>
          <a:xfrm>
            <a:off x="7562063" y="-451813"/>
            <a:ext cx="1737424" cy="1737425"/>
            <a:chOff x="5279626" y="2678000"/>
            <a:chExt cx="1737424" cy="1737425"/>
          </a:xfrm>
        </p:grpSpPr>
        <p:sp>
          <p:nvSpPr>
            <p:cNvPr id="335" name="Google Shape;335;p30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7" name="Google Shape;337;p30"/>
          <p:cNvSpPr/>
          <p:nvPr/>
        </p:nvSpPr>
        <p:spPr>
          <a:xfrm rot="2700000">
            <a:off x="7941088" y="3771593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 rot="2700000">
            <a:off x="8685216" y="3985098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7562063" y="-451813"/>
            <a:ext cx="1737424" cy="1737425"/>
            <a:chOff x="5279626" y="2678000"/>
            <a:chExt cx="1737424" cy="1737425"/>
          </a:xfrm>
        </p:grpSpPr>
        <p:sp>
          <p:nvSpPr>
            <p:cNvPr id="34" name="Google Shape;34;p4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4"/>
          <p:cNvSpPr/>
          <p:nvPr/>
        </p:nvSpPr>
        <p:spPr>
          <a:xfrm rot="2700000">
            <a:off x="7941088" y="3771593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 txBox="1"/>
          <p:nvPr>
            <p:ph idx="1" type="subTitle"/>
          </p:nvPr>
        </p:nvSpPr>
        <p:spPr>
          <a:xfrm>
            <a:off x="713250" y="1216000"/>
            <a:ext cx="7717500" cy="33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3_1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/>
          <p:nvPr/>
        </p:nvSpPr>
        <p:spPr>
          <a:xfrm rot="2700000">
            <a:off x="7047390" y="-204856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" name="Google Shape;340;p31"/>
          <p:cNvGrpSpPr/>
          <p:nvPr/>
        </p:nvGrpSpPr>
        <p:grpSpPr>
          <a:xfrm>
            <a:off x="5334001" y="714687"/>
            <a:ext cx="1737424" cy="1737425"/>
            <a:chOff x="5279626" y="2678000"/>
            <a:chExt cx="1737424" cy="1737425"/>
          </a:xfrm>
        </p:grpSpPr>
        <p:sp>
          <p:nvSpPr>
            <p:cNvPr id="341" name="Google Shape;341;p31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" name="Google Shape;343;p31"/>
          <p:cNvSpPr/>
          <p:nvPr/>
        </p:nvSpPr>
        <p:spPr>
          <a:xfrm rot="2700000">
            <a:off x="8947963" y="973355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1"/>
          <p:cNvSpPr/>
          <p:nvPr/>
        </p:nvSpPr>
        <p:spPr>
          <a:xfrm rot="2700000">
            <a:off x="-436310" y="3865569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1"/>
          <p:cNvSpPr/>
          <p:nvPr/>
        </p:nvSpPr>
        <p:spPr>
          <a:xfrm rot="2700000">
            <a:off x="-1788860" y="184721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1"/>
          <p:cNvSpPr txBox="1"/>
          <p:nvPr>
            <p:ph idx="1" type="body"/>
          </p:nvPr>
        </p:nvSpPr>
        <p:spPr>
          <a:xfrm>
            <a:off x="1133475" y="2812175"/>
            <a:ext cx="3210000" cy="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AutoNum type="alphaUcPeriod"/>
              <a:defRPr sz="1400"/>
            </a:lvl1pPr>
            <a:lvl2pPr indent="-304800" lvl="1" marL="9144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 algn="ctr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347" name="Google Shape;347;p31"/>
          <p:cNvSpPr txBox="1"/>
          <p:nvPr>
            <p:ph type="title"/>
          </p:nvPr>
        </p:nvSpPr>
        <p:spPr>
          <a:xfrm>
            <a:off x="1133475" y="1728775"/>
            <a:ext cx="3210000" cy="993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9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"/>
          <p:cNvSpPr/>
          <p:nvPr/>
        </p:nvSpPr>
        <p:spPr>
          <a:xfrm rot="2700000">
            <a:off x="7383977" y="1588381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0" name="Google Shape;350;p32"/>
          <p:cNvGrpSpPr/>
          <p:nvPr/>
        </p:nvGrpSpPr>
        <p:grpSpPr>
          <a:xfrm>
            <a:off x="5313526" y="2137841"/>
            <a:ext cx="1737424" cy="1737425"/>
            <a:chOff x="5279626" y="2678000"/>
            <a:chExt cx="1737424" cy="1737425"/>
          </a:xfrm>
        </p:grpSpPr>
        <p:sp>
          <p:nvSpPr>
            <p:cNvPr id="351" name="Google Shape;351;p32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" name="Google Shape;353;p32"/>
          <p:cNvSpPr/>
          <p:nvPr/>
        </p:nvSpPr>
        <p:spPr>
          <a:xfrm rot="2700000">
            <a:off x="5631963" y="1382118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2"/>
          <p:cNvSpPr txBox="1"/>
          <p:nvPr>
            <p:ph idx="1" type="subTitle"/>
          </p:nvPr>
        </p:nvSpPr>
        <p:spPr>
          <a:xfrm>
            <a:off x="713224" y="2972650"/>
            <a:ext cx="3858900" cy="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55" name="Google Shape;355;p32"/>
          <p:cNvSpPr txBox="1"/>
          <p:nvPr>
            <p:ph type="title"/>
          </p:nvPr>
        </p:nvSpPr>
        <p:spPr>
          <a:xfrm>
            <a:off x="713225" y="1116183"/>
            <a:ext cx="3858900" cy="9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7200"/>
            </a:lvl9pPr>
          </a:lstStyle>
          <a:p/>
        </p:txBody>
      </p:sp>
      <p:sp>
        <p:nvSpPr>
          <p:cNvPr id="356" name="Google Shape;356;p32"/>
          <p:cNvSpPr txBox="1"/>
          <p:nvPr>
            <p:ph idx="2" type="subTitle"/>
          </p:nvPr>
        </p:nvSpPr>
        <p:spPr>
          <a:xfrm>
            <a:off x="713225" y="2112178"/>
            <a:ext cx="38589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357" name="Google Shape;357;p32"/>
          <p:cNvSpPr txBox="1"/>
          <p:nvPr/>
        </p:nvSpPr>
        <p:spPr>
          <a:xfrm>
            <a:off x="1219200" y="4252825"/>
            <a:ext cx="67056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CREDITS: This presentation template was created by Slidesgo, including icons by Flaticon, infographics &amp; images by Freepik and illustrations by Storyset</a:t>
            </a:r>
            <a:endParaRPr sz="10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47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33"/>
          <p:cNvGrpSpPr/>
          <p:nvPr/>
        </p:nvGrpSpPr>
        <p:grpSpPr>
          <a:xfrm>
            <a:off x="-395614" y="2831794"/>
            <a:ext cx="3224485" cy="3224314"/>
            <a:chOff x="5279626" y="2678000"/>
            <a:chExt cx="1737424" cy="1737425"/>
          </a:xfrm>
        </p:grpSpPr>
        <p:sp>
          <p:nvSpPr>
            <p:cNvPr id="360" name="Google Shape;360;p33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2" name="Google Shape;362;p33"/>
          <p:cNvSpPr/>
          <p:nvPr/>
        </p:nvSpPr>
        <p:spPr>
          <a:xfrm rot="2700000">
            <a:off x="-1612210" y="1628731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3"/>
          <p:cNvSpPr/>
          <p:nvPr/>
        </p:nvSpPr>
        <p:spPr>
          <a:xfrm rot="2700000">
            <a:off x="-639060" y="-790006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3"/>
          <p:cNvSpPr/>
          <p:nvPr/>
        </p:nvSpPr>
        <p:spPr>
          <a:xfrm rot="2700000">
            <a:off x="1251988" y="435830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3"/>
          <p:cNvSpPr/>
          <p:nvPr/>
        </p:nvSpPr>
        <p:spPr>
          <a:xfrm rot="2700000">
            <a:off x="1260210" y="1091361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48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"/>
          <p:cNvSpPr/>
          <p:nvPr/>
        </p:nvSpPr>
        <p:spPr>
          <a:xfrm rot="2700000">
            <a:off x="3432002" y="3592569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8" name="Google Shape;368;p34"/>
          <p:cNvGrpSpPr/>
          <p:nvPr/>
        </p:nvGrpSpPr>
        <p:grpSpPr>
          <a:xfrm>
            <a:off x="5660874" y="3166981"/>
            <a:ext cx="1737424" cy="1737425"/>
            <a:chOff x="5279626" y="2678000"/>
            <a:chExt cx="1737424" cy="1737425"/>
          </a:xfrm>
        </p:grpSpPr>
        <p:sp>
          <p:nvSpPr>
            <p:cNvPr id="369" name="Google Shape;369;p34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1" name="Google Shape;371;p34"/>
          <p:cNvSpPr/>
          <p:nvPr/>
        </p:nvSpPr>
        <p:spPr>
          <a:xfrm rot="2700000">
            <a:off x="3489338" y="2902055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4"/>
          <p:cNvSpPr/>
          <p:nvPr/>
        </p:nvSpPr>
        <p:spPr>
          <a:xfrm rot="2700000">
            <a:off x="1796616" y="4606823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4"/>
          <p:cNvSpPr/>
          <p:nvPr/>
        </p:nvSpPr>
        <p:spPr>
          <a:xfrm rot="2700000">
            <a:off x="-426773" y="503736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4"/>
          <p:cNvSpPr/>
          <p:nvPr/>
        </p:nvSpPr>
        <p:spPr>
          <a:xfrm rot="2700000">
            <a:off x="7111804" y="3848297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4"/>
          <p:cNvSpPr/>
          <p:nvPr/>
        </p:nvSpPr>
        <p:spPr>
          <a:xfrm rot="2700000">
            <a:off x="307277" y="2380794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9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/>
          <p:nvPr/>
        </p:nvSpPr>
        <p:spPr>
          <a:xfrm rot="2700000">
            <a:off x="5598714" y="1958255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5"/>
          <p:cNvSpPr/>
          <p:nvPr/>
        </p:nvSpPr>
        <p:spPr>
          <a:xfrm rot="2700000">
            <a:off x="6153216" y="-193202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9" name="Google Shape;379;p35"/>
          <p:cNvGrpSpPr/>
          <p:nvPr/>
        </p:nvGrpSpPr>
        <p:grpSpPr>
          <a:xfrm>
            <a:off x="4928687" y="3926086"/>
            <a:ext cx="1737424" cy="1737425"/>
            <a:chOff x="5279626" y="2678000"/>
            <a:chExt cx="1737424" cy="1737425"/>
          </a:xfrm>
        </p:grpSpPr>
        <p:sp>
          <p:nvSpPr>
            <p:cNvPr id="380" name="Google Shape;380;p35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2" name="Google Shape;382;p35"/>
          <p:cNvSpPr/>
          <p:nvPr/>
        </p:nvSpPr>
        <p:spPr>
          <a:xfrm rot="2700000">
            <a:off x="7311517" y="3661447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5"/>
          <p:cNvSpPr/>
          <p:nvPr/>
        </p:nvSpPr>
        <p:spPr>
          <a:xfrm rot="2700000">
            <a:off x="5806642" y="1048337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5"/>
          <p:cNvSpPr/>
          <p:nvPr/>
        </p:nvSpPr>
        <p:spPr>
          <a:xfrm rot="2700000">
            <a:off x="4220120" y="3227304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 rot="2700000">
            <a:off x="-1887273" y="2927931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 rot="2700000">
            <a:off x="-205218" y="4635574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 rot="2700000">
            <a:off x="7416388" y="-837657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1334250" y="2980751"/>
            <a:ext cx="2567400" cy="9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2" type="subTitle"/>
          </p:nvPr>
        </p:nvSpPr>
        <p:spPr>
          <a:xfrm>
            <a:off x="5253875" y="2980751"/>
            <a:ext cx="2567400" cy="9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3" type="subTitle"/>
          </p:nvPr>
        </p:nvSpPr>
        <p:spPr>
          <a:xfrm>
            <a:off x="1334175" y="2457950"/>
            <a:ext cx="25674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4" type="subTitle"/>
          </p:nvPr>
        </p:nvSpPr>
        <p:spPr>
          <a:xfrm>
            <a:off x="5253860" y="2457939"/>
            <a:ext cx="25674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 rot="2700000">
            <a:off x="5980027" y="-1551156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6"/>
          <p:cNvGrpSpPr/>
          <p:nvPr/>
        </p:nvGrpSpPr>
        <p:grpSpPr>
          <a:xfrm>
            <a:off x="7733513" y="2835742"/>
            <a:ext cx="1737424" cy="1737425"/>
            <a:chOff x="5279626" y="2678000"/>
            <a:chExt cx="1737424" cy="1737425"/>
          </a:xfrm>
        </p:grpSpPr>
        <p:sp>
          <p:nvSpPr>
            <p:cNvPr id="51" name="Google Shape;51;p6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6"/>
          <p:cNvSpPr/>
          <p:nvPr/>
        </p:nvSpPr>
        <p:spPr>
          <a:xfrm rot="2700000">
            <a:off x="7672390" y="145381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 rot="2700000">
            <a:off x="9555900" y="1353173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/>
          <p:nvPr/>
        </p:nvSpPr>
        <p:spPr>
          <a:xfrm rot="2700000">
            <a:off x="6520648" y="4278420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6"/>
          <p:cNvSpPr txBox="1"/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rot="2700000">
            <a:off x="1876663" y="-636521"/>
            <a:ext cx="1228669" cy="122866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7"/>
          <p:cNvGrpSpPr/>
          <p:nvPr/>
        </p:nvGrpSpPr>
        <p:grpSpPr>
          <a:xfrm>
            <a:off x="-844949" y="1578562"/>
            <a:ext cx="1737424" cy="1737425"/>
            <a:chOff x="5279626" y="2678000"/>
            <a:chExt cx="1737424" cy="1737425"/>
          </a:xfrm>
        </p:grpSpPr>
        <p:sp>
          <p:nvSpPr>
            <p:cNvPr id="60" name="Google Shape;60;p7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7"/>
          <p:cNvSpPr/>
          <p:nvPr/>
        </p:nvSpPr>
        <p:spPr>
          <a:xfrm rot="2700000">
            <a:off x="1506365" y="1329450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7"/>
          <p:cNvSpPr/>
          <p:nvPr/>
        </p:nvSpPr>
        <p:spPr>
          <a:xfrm rot="2700000">
            <a:off x="3419196" y="2514271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"/>
          <p:cNvSpPr txBox="1"/>
          <p:nvPr>
            <p:ph idx="1" type="subTitle"/>
          </p:nvPr>
        </p:nvSpPr>
        <p:spPr>
          <a:xfrm>
            <a:off x="4572000" y="1540962"/>
            <a:ext cx="3858900" cy="27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Anaheim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type="title"/>
          </p:nvPr>
        </p:nvSpPr>
        <p:spPr>
          <a:xfrm>
            <a:off x="4572000" y="811062"/>
            <a:ext cx="3858900" cy="592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 rot="2700000">
            <a:off x="-341817" y="20504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 rot="2700000">
            <a:off x="-1718498" y="3951143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8"/>
          <p:cNvGrpSpPr/>
          <p:nvPr/>
        </p:nvGrpSpPr>
        <p:grpSpPr>
          <a:xfrm>
            <a:off x="-1017651" y="1985662"/>
            <a:ext cx="1737424" cy="1737425"/>
            <a:chOff x="5279626" y="2678000"/>
            <a:chExt cx="1737424" cy="1737425"/>
          </a:xfrm>
        </p:grpSpPr>
        <p:sp>
          <p:nvSpPr>
            <p:cNvPr id="70" name="Google Shape;70;p8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8"/>
          <p:cNvSpPr/>
          <p:nvPr/>
        </p:nvSpPr>
        <p:spPr>
          <a:xfrm rot="2700000">
            <a:off x="623853" y="2160943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8"/>
          <p:cNvSpPr txBox="1"/>
          <p:nvPr>
            <p:ph type="ctrTitle"/>
          </p:nvPr>
        </p:nvSpPr>
        <p:spPr>
          <a:xfrm>
            <a:off x="3057775" y="1323150"/>
            <a:ext cx="5373000" cy="24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 rot="2700000">
            <a:off x="6835733" y="251424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 rot="2700000">
            <a:off x="8317643" y="1332915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" name="Google Shape;77;p9"/>
          <p:cNvGrpSpPr/>
          <p:nvPr/>
        </p:nvGrpSpPr>
        <p:grpSpPr>
          <a:xfrm>
            <a:off x="3701166" y="3540678"/>
            <a:ext cx="1737424" cy="1737425"/>
            <a:chOff x="5279626" y="2678000"/>
            <a:chExt cx="1737424" cy="1737425"/>
          </a:xfrm>
        </p:grpSpPr>
        <p:sp>
          <p:nvSpPr>
            <p:cNvPr id="78" name="Google Shape;78;p9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9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9"/>
          <p:cNvSpPr/>
          <p:nvPr/>
        </p:nvSpPr>
        <p:spPr>
          <a:xfrm rot="2700000">
            <a:off x="6100826" y="2577953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/>
          <p:nvPr/>
        </p:nvSpPr>
        <p:spPr>
          <a:xfrm flipH="1" rot="-2700000">
            <a:off x="1706854" y="4200487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9"/>
          <p:cNvSpPr/>
          <p:nvPr/>
        </p:nvSpPr>
        <p:spPr>
          <a:xfrm flipH="1" rot="-2700000">
            <a:off x="-492749" y="1412276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/>
          <p:nvPr/>
        </p:nvSpPr>
        <p:spPr>
          <a:xfrm flipH="1" rot="-2700000">
            <a:off x="2891960" y="2598662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"/>
          <p:cNvSpPr txBox="1"/>
          <p:nvPr>
            <p:ph idx="1" type="subTitle"/>
          </p:nvPr>
        </p:nvSpPr>
        <p:spPr>
          <a:xfrm>
            <a:off x="1797900" y="1475644"/>
            <a:ext cx="5548200" cy="9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type="title"/>
          </p:nvPr>
        </p:nvSpPr>
        <p:spPr>
          <a:xfrm>
            <a:off x="713250" y="768100"/>
            <a:ext cx="7717500" cy="53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0" y="-19050"/>
            <a:ext cx="9144000" cy="5143500"/>
          </a:xfrm>
          <a:prstGeom prst="rect">
            <a:avLst/>
          </a:prstGeom>
          <a:solidFill>
            <a:srgbClr val="282938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"/>
          <p:cNvSpPr/>
          <p:nvPr/>
        </p:nvSpPr>
        <p:spPr>
          <a:xfrm rot="2700000">
            <a:off x="4456684" y="2757065"/>
            <a:ext cx="3501027" cy="35010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10"/>
          <p:cNvGrpSpPr/>
          <p:nvPr/>
        </p:nvGrpSpPr>
        <p:grpSpPr>
          <a:xfrm>
            <a:off x="-1073549" y="3178762"/>
            <a:ext cx="1737424" cy="1737425"/>
            <a:chOff x="5279626" y="2678000"/>
            <a:chExt cx="1737424" cy="1737425"/>
          </a:xfrm>
        </p:grpSpPr>
        <p:sp>
          <p:nvSpPr>
            <p:cNvPr id="90" name="Google Shape;90;p10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0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0"/>
          <p:cNvSpPr txBox="1"/>
          <p:nvPr>
            <p:ph type="title"/>
          </p:nvPr>
        </p:nvSpPr>
        <p:spPr>
          <a:xfrm>
            <a:off x="4330700" y="3096088"/>
            <a:ext cx="3753000" cy="1547700"/>
          </a:xfrm>
          <a:prstGeom prst="rect">
            <a:avLst/>
          </a:prstGeom>
          <a:noFill/>
          <a:effectLst>
            <a:outerShdw blurRad="328613" rotWithShape="0" algn="bl" dir="2580000" dist="4762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57" y="715596"/>
            <a:ext cx="7717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923500"/>
            <a:ext cx="7717500" cy="30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6"/>
          <p:cNvSpPr txBox="1"/>
          <p:nvPr>
            <p:ph type="ctrTitle"/>
          </p:nvPr>
        </p:nvSpPr>
        <p:spPr>
          <a:xfrm>
            <a:off x="713225" y="1239975"/>
            <a:ext cx="4154100" cy="18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600"/>
              <a:t>Recomendador de coches</a:t>
            </a:r>
            <a:endParaRPr sz="4600"/>
          </a:p>
        </p:txBody>
      </p:sp>
      <p:sp>
        <p:nvSpPr>
          <p:cNvPr id="390" name="Google Shape;390;p36"/>
          <p:cNvSpPr txBox="1"/>
          <p:nvPr>
            <p:ph idx="1" type="subTitle"/>
          </p:nvPr>
        </p:nvSpPr>
        <p:spPr>
          <a:xfrm>
            <a:off x="713225" y="3050078"/>
            <a:ext cx="2597700" cy="11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Sistemas de información de gestión y Business Intelligence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6"/>
          <p:cNvSpPr/>
          <p:nvPr/>
        </p:nvSpPr>
        <p:spPr>
          <a:xfrm rot="5400000">
            <a:off x="1681925" y="1984942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6"/>
          <p:cNvSpPr txBox="1"/>
          <p:nvPr/>
        </p:nvSpPr>
        <p:spPr>
          <a:xfrm>
            <a:off x="713225" y="4492250"/>
            <a:ext cx="28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Actor"/>
                <a:ea typeface="Actor"/>
                <a:cs typeface="Actor"/>
                <a:sym typeface="Actor"/>
              </a:rPr>
              <a:t>Alejandro Pérez Fernández</a:t>
            </a:r>
            <a:endParaRPr sz="1200">
              <a:latin typeface="Actor"/>
              <a:ea typeface="Actor"/>
              <a:cs typeface="Actor"/>
              <a:sym typeface="Actor"/>
            </a:endParaRPr>
          </a:p>
        </p:txBody>
      </p:sp>
      <p:pic>
        <p:nvPicPr>
          <p:cNvPr id="393" name="Google Shape;393;p36"/>
          <p:cNvPicPr preferRelativeResize="0"/>
          <p:nvPr/>
        </p:nvPicPr>
        <p:blipFill rotWithShape="1">
          <a:blip r:embed="rId3">
            <a:alphaModFix/>
          </a:blip>
          <a:srcRect b="-7173" l="15262" r="-18387" t="-20932"/>
          <a:stretch/>
        </p:blipFill>
        <p:spPr>
          <a:xfrm>
            <a:off x="5939900" y="-45725"/>
            <a:ext cx="3812575" cy="3783275"/>
          </a:xfrm>
          <a:prstGeom prst="flowChartDecision">
            <a:avLst/>
          </a:prstGeom>
          <a:noFill/>
          <a:ln>
            <a:noFill/>
          </a:ln>
        </p:spPr>
      </p:pic>
      <p:pic>
        <p:nvPicPr>
          <p:cNvPr id="394" name="Google Shape;394;p36"/>
          <p:cNvPicPr preferRelativeResize="0"/>
          <p:nvPr/>
        </p:nvPicPr>
        <p:blipFill rotWithShape="1">
          <a:blip r:embed="rId4">
            <a:alphaModFix/>
          </a:blip>
          <a:srcRect b="-9613" l="6420" r="1600" t="0"/>
          <a:stretch/>
        </p:blipFill>
        <p:spPr>
          <a:xfrm>
            <a:off x="4396166" y="1925440"/>
            <a:ext cx="2922287" cy="2899831"/>
          </a:xfrm>
          <a:prstGeom prst="flowChartDecision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45"/>
          <p:cNvPicPr preferRelativeResize="0"/>
          <p:nvPr/>
        </p:nvPicPr>
        <p:blipFill rotWithShape="1">
          <a:blip r:embed="rId3">
            <a:alphaModFix/>
          </a:blip>
          <a:srcRect b="-2341" l="6190" r="4730" t="3106"/>
          <a:stretch/>
        </p:blipFill>
        <p:spPr>
          <a:xfrm>
            <a:off x="2369875" y="2678725"/>
            <a:ext cx="2894375" cy="3224400"/>
          </a:xfrm>
          <a:prstGeom prst="flowChartDecision">
            <a:avLst/>
          </a:prstGeom>
          <a:noFill/>
          <a:ln>
            <a:noFill/>
          </a:ln>
        </p:spPr>
      </p:pic>
      <p:sp>
        <p:nvSpPr>
          <p:cNvPr id="540" name="Google Shape;540;p45"/>
          <p:cNvSpPr txBox="1"/>
          <p:nvPr>
            <p:ph idx="2" type="title"/>
          </p:nvPr>
        </p:nvSpPr>
        <p:spPr>
          <a:xfrm>
            <a:off x="4781275" y="957875"/>
            <a:ext cx="3799200" cy="16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Aplicación</a:t>
            </a:r>
            <a:endParaRPr/>
          </a:p>
        </p:txBody>
      </p:sp>
      <p:sp>
        <p:nvSpPr>
          <p:cNvPr id="541" name="Google Shape;541;p45"/>
          <p:cNvSpPr txBox="1"/>
          <p:nvPr>
            <p:ph type="title"/>
          </p:nvPr>
        </p:nvSpPr>
        <p:spPr>
          <a:xfrm>
            <a:off x="1246875" y="2046000"/>
            <a:ext cx="2162100" cy="10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42" name="Google Shape;542;p45"/>
          <p:cNvSpPr/>
          <p:nvPr/>
        </p:nvSpPr>
        <p:spPr>
          <a:xfrm rot="5400000">
            <a:off x="5927275" y="1607198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46"/>
          <p:cNvPicPr preferRelativeResize="0"/>
          <p:nvPr/>
        </p:nvPicPr>
        <p:blipFill rotWithShape="1">
          <a:blip r:embed="rId3">
            <a:alphaModFix/>
          </a:blip>
          <a:srcRect b="-10343" l="-11803" r="-21868" t="-18788"/>
          <a:stretch/>
        </p:blipFill>
        <p:spPr>
          <a:xfrm>
            <a:off x="2369872" y="2678720"/>
            <a:ext cx="3249372" cy="3224400"/>
          </a:xfrm>
          <a:prstGeom prst="flowChartDecision">
            <a:avLst/>
          </a:prstGeom>
          <a:noFill/>
          <a:ln>
            <a:noFill/>
          </a:ln>
        </p:spPr>
      </p:pic>
      <p:sp>
        <p:nvSpPr>
          <p:cNvPr id="548" name="Google Shape;548;p46"/>
          <p:cNvSpPr txBox="1"/>
          <p:nvPr>
            <p:ph idx="1" type="subTitle"/>
          </p:nvPr>
        </p:nvSpPr>
        <p:spPr>
          <a:xfrm>
            <a:off x="4958575" y="2621620"/>
            <a:ext cx="31767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Basado en contenido, filtrado colaborativo e híbrido</a:t>
            </a:r>
            <a:endParaRPr/>
          </a:p>
        </p:txBody>
      </p:sp>
      <p:sp>
        <p:nvSpPr>
          <p:cNvPr id="549" name="Google Shape;549;p46"/>
          <p:cNvSpPr txBox="1"/>
          <p:nvPr>
            <p:ph idx="2" type="title"/>
          </p:nvPr>
        </p:nvSpPr>
        <p:spPr>
          <a:xfrm>
            <a:off x="4781275" y="1110800"/>
            <a:ext cx="3799200" cy="14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Algoritmos de recomendación</a:t>
            </a:r>
            <a:endParaRPr sz="4100"/>
          </a:p>
        </p:txBody>
      </p:sp>
      <p:sp>
        <p:nvSpPr>
          <p:cNvPr id="550" name="Google Shape;550;p46"/>
          <p:cNvSpPr txBox="1"/>
          <p:nvPr>
            <p:ph type="title"/>
          </p:nvPr>
        </p:nvSpPr>
        <p:spPr>
          <a:xfrm>
            <a:off x="1246875" y="2046000"/>
            <a:ext cx="2162100" cy="10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551" name="Google Shape;551;p46"/>
          <p:cNvSpPr/>
          <p:nvPr/>
        </p:nvSpPr>
        <p:spPr>
          <a:xfrm rot="5400000">
            <a:off x="5927275" y="1607198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7"/>
          <p:cNvSpPr/>
          <p:nvPr/>
        </p:nvSpPr>
        <p:spPr>
          <a:xfrm rot="2700000">
            <a:off x="3661269" y="1696505"/>
            <a:ext cx="626638" cy="626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7"/>
          <p:cNvSpPr txBox="1"/>
          <p:nvPr>
            <p:ph type="title"/>
          </p:nvPr>
        </p:nvSpPr>
        <p:spPr>
          <a:xfrm>
            <a:off x="569850" y="539500"/>
            <a:ext cx="78609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 de recomendación</a:t>
            </a:r>
            <a:endParaRPr/>
          </a:p>
        </p:txBody>
      </p:sp>
      <p:sp>
        <p:nvSpPr>
          <p:cNvPr id="558" name="Google Shape;558;p47"/>
          <p:cNvSpPr txBox="1"/>
          <p:nvPr>
            <p:ph idx="1" type="subTitle"/>
          </p:nvPr>
        </p:nvSpPr>
        <p:spPr>
          <a:xfrm>
            <a:off x="847100" y="2458050"/>
            <a:ext cx="20808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Basado en contenido</a:t>
            </a:r>
            <a:endParaRPr/>
          </a:p>
        </p:txBody>
      </p:sp>
      <p:sp>
        <p:nvSpPr>
          <p:cNvPr id="559" name="Google Shape;559;p47"/>
          <p:cNvSpPr txBox="1"/>
          <p:nvPr>
            <p:ph idx="2" type="subTitle"/>
          </p:nvPr>
        </p:nvSpPr>
        <p:spPr>
          <a:xfrm>
            <a:off x="3531600" y="2458050"/>
            <a:ext cx="20808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Filtrado colaborativo</a:t>
            </a:r>
            <a:endParaRPr/>
          </a:p>
        </p:txBody>
      </p:sp>
      <p:sp>
        <p:nvSpPr>
          <p:cNvPr id="560" name="Google Shape;560;p47"/>
          <p:cNvSpPr txBox="1"/>
          <p:nvPr>
            <p:ph idx="3" type="subTitle"/>
          </p:nvPr>
        </p:nvSpPr>
        <p:spPr>
          <a:xfrm>
            <a:off x="6216100" y="2458050"/>
            <a:ext cx="2080800" cy="9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Híbrido</a:t>
            </a:r>
            <a:endParaRPr/>
          </a:p>
        </p:txBody>
      </p:sp>
      <p:sp>
        <p:nvSpPr>
          <p:cNvPr id="561" name="Google Shape;561;p47"/>
          <p:cNvSpPr txBox="1"/>
          <p:nvPr>
            <p:ph idx="4" type="subTitle"/>
          </p:nvPr>
        </p:nvSpPr>
        <p:spPr>
          <a:xfrm>
            <a:off x="847250" y="3541500"/>
            <a:ext cx="20805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Análisis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Perfil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Filtrado</a:t>
            </a:r>
            <a:endParaRPr/>
          </a:p>
        </p:txBody>
      </p:sp>
      <p:sp>
        <p:nvSpPr>
          <p:cNvPr id="562" name="Google Shape;562;p47"/>
          <p:cNvSpPr txBox="1"/>
          <p:nvPr>
            <p:ph idx="5" type="subTitle"/>
          </p:nvPr>
        </p:nvSpPr>
        <p:spPr>
          <a:xfrm>
            <a:off x="3531754" y="3541500"/>
            <a:ext cx="20805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Valoraciones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Similitud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Predicción</a:t>
            </a:r>
            <a:endParaRPr/>
          </a:p>
        </p:txBody>
      </p:sp>
      <p:sp>
        <p:nvSpPr>
          <p:cNvPr id="563" name="Google Shape;563;p47"/>
          <p:cNvSpPr txBox="1"/>
          <p:nvPr>
            <p:ph idx="6" type="subTitle"/>
          </p:nvPr>
        </p:nvSpPr>
        <p:spPr>
          <a:xfrm>
            <a:off x="6144183" y="3541500"/>
            <a:ext cx="20805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Unión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Cálculo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Ordenación</a:t>
            </a:r>
            <a:endParaRPr/>
          </a:p>
        </p:txBody>
      </p:sp>
      <p:sp>
        <p:nvSpPr>
          <p:cNvPr id="564" name="Google Shape;564;p47"/>
          <p:cNvSpPr/>
          <p:nvPr/>
        </p:nvSpPr>
        <p:spPr>
          <a:xfrm rot="2700000">
            <a:off x="6345881" y="1674905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7"/>
          <p:cNvSpPr/>
          <p:nvPr/>
        </p:nvSpPr>
        <p:spPr>
          <a:xfrm rot="2700000">
            <a:off x="976656" y="1696505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7"/>
          <p:cNvSpPr/>
          <p:nvPr/>
        </p:nvSpPr>
        <p:spPr>
          <a:xfrm rot="5400000">
            <a:off x="1681950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7"/>
          <p:cNvSpPr/>
          <p:nvPr/>
        </p:nvSpPr>
        <p:spPr>
          <a:xfrm>
            <a:off x="3745986" y="1754879"/>
            <a:ext cx="457211" cy="457196"/>
          </a:xfrm>
          <a:custGeom>
            <a:rect b="b" l="l" r="r" t="t"/>
            <a:pathLst>
              <a:path extrusionOk="0" h="11846" w="11815">
                <a:moveTo>
                  <a:pt x="5829" y="693"/>
                </a:moveTo>
                <a:cubicBezTo>
                  <a:pt x="6238" y="693"/>
                  <a:pt x="6553" y="1008"/>
                  <a:pt x="6553" y="1418"/>
                </a:cubicBezTo>
                <a:cubicBezTo>
                  <a:pt x="6553" y="1796"/>
                  <a:pt x="6238" y="2111"/>
                  <a:pt x="5829" y="2111"/>
                </a:cubicBezTo>
                <a:cubicBezTo>
                  <a:pt x="5451" y="2111"/>
                  <a:pt x="5136" y="1796"/>
                  <a:pt x="5136" y="1418"/>
                </a:cubicBezTo>
                <a:cubicBezTo>
                  <a:pt x="5136" y="1008"/>
                  <a:pt x="5482" y="693"/>
                  <a:pt x="5829" y="693"/>
                </a:cubicBezTo>
                <a:close/>
                <a:moveTo>
                  <a:pt x="5829" y="2773"/>
                </a:moveTo>
                <a:cubicBezTo>
                  <a:pt x="6774" y="2773"/>
                  <a:pt x="7562" y="3560"/>
                  <a:pt x="7562" y="4568"/>
                </a:cubicBezTo>
                <a:lnTo>
                  <a:pt x="7562" y="4915"/>
                </a:lnTo>
                <a:lnTo>
                  <a:pt x="4096" y="4915"/>
                </a:lnTo>
                <a:lnTo>
                  <a:pt x="4096" y="4568"/>
                </a:lnTo>
                <a:cubicBezTo>
                  <a:pt x="4096" y="3560"/>
                  <a:pt x="4884" y="2773"/>
                  <a:pt x="5829" y="2773"/>
                </a:cubicBezTo>
                <a:close/>
                <a:moveTo>
                  <a:pt x="2363" y="6963"/>
                </a:moveTo>
                <a:cubicBezTo>
                  <a:pt x="2773" y="6963"/>
                  <a:pt x="3088" y="7278"/>
                  <a:pt x="3088" y="7656"/>
                </a:cubicBezTo>
                <a:cubicBezTo>
                  <a:pt x="3088" y="8065"/>
                  <a:pt x="2773" y="8380"/>
                  <a:pt x="2363" y="8380"/>
                </a:cubicBezTo>
                <a:cubicBezTo>
                  <a:pt x="1985" y="8380"/>
                  <a:pt x="1670" y="8065"/>
                  <a:pt x="1670" y="7656"/>
                </a:cubicBezTo>
                <a:cubicBezTo>
                  <a:pt x="1670" y="7278"/>
                  <a:pt x="1985" y="6963"/>
                  <a:pt x="2363" y="6963"/>
                </a:cubicBezTo>
                <a:close/>
                <a:moveTo>
                  <a:pt x="9357" y="6963"/>
                </a:moveTo>
                <a:cubicBezTo>
                  <a:pt x="9735" y="6963"/>
                  <a:pt x="10050" y="7278"/>
                  <a:pt x="10050" y="7656"/>
                </a:cubicBezTo>
                <a:cubicBezTo>
                  <a:pt x="10050" y="8065"/>
                  <a:pt x="9735" y="8380"/>
                  <a:pt x="9357" y="8380"/>
                </a:cubicBezTo>
                <a:cubicBezTo>
                  <a:pt x="8948" y="8380"/>
                  <a:pt x="8633" y="8065"/>
                  <a:pt x="8633" y="7656"/>
                </a:cubicBezTo>
                <a:cubicBezTo>
                  <a:pt x="8633" y="7278"/>
                  <a:pt x="8948" y="6963"/>
                  <a:pt x="9357" y="6963"/>
                </a:cubicBezTo>
                <a:close/>
                <a:moveTo>
                  <a:pt x="2363" y="9042"/>
                </a:moveTo>
                <a:cubicBezTo>
                  <a:pt x="3308" y="9042"/>
                  <a:pt x="4096" y="9830"/>
                  <a:pt x="4096" y="10806"/>
                </a:cubicBezTo>
                <a:lnTo>
                  <a:pt x="4096" y="11184"/>
                </a:lnTo>
                <a:lnTo>
                  <a:pt x="630" y="11184"/>
                </a:lnTo>
                <a:lnTo>
                  <a:pt x="630" y="10806"/>
                </a:lnTo>
                <a:cubicBezTo>
                  <a:pt x="630" y="9830"/>
                  <a:pt x="1418" y="9042"/>
                  <a:pt x="2363" y="9042"/>
                </a:cubicBezTo>
                <a:close/>
                <a:moveTo>
                  <a:pt x="9357" y="9042"/>
                </a:moveTo>
                <a:cubicBezTo>
                  <a:pt x="10302" y="9042"/>
                  <a:pt x="11090" y="9830"/>
                  <a:pt x="11090" y="10806"/>
                </a:cubicBezTo>
                <a:lnTo>
                  <a:pt x="11090" y="11184"/>
                </a:lnTo>
                <a:lnTo>
                  <a:pt x="7625" y="11184"/>
                </a:lnTo>
                <a:lnTo>
                  <a:pt x="7625" y="10806"/>
                </a:lnTo>
                <a:cubicBezTo>
                  <a:pt x="7625" y="9830"/>
                  <a:pt x="8412" y="9042"/>
                  <a:pt x="9357" y="9042"/>
                </a:cubicBezTo>
                <a:close/>
                <a:moveTo>
                  <a:pt x="5892" y="0"/>
                </a:moveTo>
                <a:cubicBezTo>
                  <a:pt x="5136" y="0"/>
                  <a:pt x="4506" y="630"/>
                  <a:pt x="4506" y="1355"/>
                </a:cubicBezTo>
                <a:cubicBezTo>
                  <a:pt x="4506" y="1733"/>
                  <a:pt x="4632" y="2016"/>
                  <a:pt x="4852" y="2300"/>
                </a:cubicBezTo>
                <a:cubicBezTo>
                  <a:pt x="4033" y="2710"/>
                  <a:pt x="3466" y="3529"/>
                  <a:pt x="3466" y="4505"/>
                </a:cubicBezTo>
                <a:lnTo>
                  <a:pt x="3466" y="5230"/>
                </a:lnTo>
                <a:cubicBezTo>
                  <a:pt x="3466" y="5419"/>
                  <a:pt x="3623" y="5577"/>
                  <a:pt x="3844" y="5577"/>
                </a:cubicBezTo>
                <a:lnTo>
                  <a:pt x="5577" y="5577"/>
                </a:lnTo>
                <a:lnTo>
                  <a:pt x="5577" y="7152"/>
                </a:lnTo>
                <a:lnTo>
                  <a:pt x="3875" y="8822"/>
                </a:lnTo>
                <a:cubicBezTo>
                  <a:pt x="3749" y="8696"/>
                  <a:pt x="3592" y="8601"/>
                  <a:pt x="3434" y="8569"/>
                </a:cubicBezTo>
                <a:cubicBezTo>
                  <a:pt x="3686" y="8349"/>
                  <a:pt x="3781" y="8034"/>
                  <a:pt x="3781" y="7624"/>
                </a:cubicBezTo>
                <a:cubicBezTo>
                  <a:pt x="3781" y="6868"/>
                  <a:pt x="3151" y="6238"/>
                  <a:pt x="2426" y="6238"/>
                </a:cubicBezTo>
                <a:cubicBezTo>
                  <a:pt x="1670" y="6238"/>
                  <a:pt x="1040" y="6868"/>
                  <a:pt x="1040" y="7624"/>
                </a:cubicBezTo>
                <a:cubicBezTo>
                  <a:pt x="1040" y="7971"/>
                  <a:pt x="1166" y="8286"/>
                  <a:pt x="1387" y="8569"/>
                </a:cubicBezTo>
                <a:cubicBezTo>
                  <a:pt x="567" y="8979"/>
                  <a:pt x="0" y="9798"/>
                  <a:pt x="0" y="10775"/>
                </a:cubicBezTo>
                <a:lnTo>
                  <a:pt x="0" y="11499"/>
                </a:lnTo>
                <a:cubicBezTo>
                  <a:pt x="0" y="11688"/>
                  <a:pt x="158" y="11846"/>
                  <a:pt x="378" y="11846"/>
                </a:cubicBezTo>
                <a:lnTo>
                  <a:pt x="4474" y="11846"/>
                </a:lnTo>
                <a:cubicBezTo>
                  <a:pt x="4663" y="11846"/>
                  <a:pt x="4821" y="11688"/>
                  <a:pt x="4821" y="11499"/>
                </a:cubicBezTo>
                <a:lnTo>
                  <a:pt x="4821" y="10775"/>
                </a:lnTo>
                <a:cubicBezTo>
                  <a:pt x="4821" y="10239"/>
                  <a:pt x="4632" y="9704"/>
                  <a:pt x="4348" y="9326"/>
                </a:cubicBezTo>
                <a:lnTo>
                  <a:pt x="5860" y="7782"/>
                </a:lnTo>
                <a:lnTo>
                  <a:pt x="7404" y="9326"/>
                </a:lnTo>
                <a:cubicBezTo>
                  <a:pt x="7089" y="9704"/>
                  <a:pt x="6931" y="10239"/>
                  <a:pt x="6931" y="10775"/>
                </a:cubicBezTo>
                <a:lnTo>
                  <a:pt x="6931" y="11499"/>
                </a:lnTo>
                <a:cubicBezTo>
                  <a:pt x="6931" y="11688"/>
                  <a:pt x="7089" y="11846"/>
                  <a:pt x="7309" y="11846"/>
                </a:cubicBezTo>
                <a:lnTo>
                  <a:pt x="11468" y="11846"/>
                </a:lnTo>
                <a:cubicBezTo>
                  <a:pt x="11657" y="11846"/>
                  <a:pt x="11815" y="11688"/>
                  <a:pt x="11815" y="11499"/>
                </a:cubicBezTo>
                <a:lnTo>
                  <a:pt x="11815" y="10775"/>
                </a:lnTo>
                <a:cubicBezTo>
                  <a:pt x="11783" y="9830"/>
                  <a:pt x="11185" y="8979"/>
                  <a:pt x="10365" y="8569"/>
                </a:cubicBezTo>
                <a:cubicBezTo>
                  <a:pt x="10586" y="8349"/>
                  <a:pt x="10712" y="8034"/>
                  <a:pt x="10712" y="7624"/>
                </a:cubicBezTo>
                <a:cubicBezTo>
                  <a:pt x="10712" y="6868"/>
                  <a:pt x="10082" y="6238"/>
                  <a:pt x="9357" y="6238"/>
                </a:cubicBezTo>
                <a:cubicBezTo>
                  <a:pt x="8601" y="6238"/>
                  <a:pt x="7971" y="6868"/>
                  <a:pt x="7971" y="7624"/>
                </a:cubicBezTo>
                <a:cubicBezTo>
                  <a:pt x="7971" y="7971"/>
                  <a:pt x="8097" y="8286"/>
                  <a:pt x="8318" y="8569"/>
                </a:cubicBezTo>
                <a:cubicBezTo>
                  <a:pt x="8160" y="8664"/>
                  <a:pt x="8034" y="8727"/>
                  <a:pt x="7877" y="8822"/>
                </a:cubicBezTo>
                <a:lnTo>
                  <a:pt x="6207" y="7152"/>
                </a:lnTo>
                <a:lnTo>
                  <a:pt x="6207" y="5577"/>
                </a:lnTo>
                <a:lnTo>
                  <a:pt x="7940" y="5577"/>
                </a:lnTo>
                <a:cubicBezTo>
                  <a:pt x="8129" y="5577"/>
                  <a:pt x="8286" y="5419"/>
                  <a:pt x="8286" y="5230"/>
                </a:cubicBezTo>
                <a:lnTo>
                  <a:pt x="8286" y="4505"/>
                </a:lnTo>
                <a:cubicBezTo>
                  <a:pt x="8286" y="3529"/>
                  <a:pt x="7688" y="2710"/>
                  <a:pt x="6900" y="2300"/>
                </a:cubicBezTo>
                <a:cubicBezTo>
                  <a:pt x="7152" y="2080"/>
                  <a:pt x="7246" y="1764"/>
                  <a:pt x="7246" y="1355"/>
                </a:cubicBezTo>
                <a:cubicBezTo>
                  <a:pt x="7246" y="630"/>
                  <a:pt x="6616" y="0"/>
                  <a:pt x="58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8" name="Google Shape;568;p47"/>
          <p:cNvGrpSpPr/>
          <p:nvPr/>
        </p:nvGrpSpPr>
        <p:grpSpPr>
          <a:xfrm>
            <a:off x="6430608" y="1784176"/>
            <a:ext cx="457189" cy="398590"/>
            <a:chOff x="5046550" y="2327025"/>
            <a:chExt cx="299325" cy="261525"/>
          </a:xfrm>
        </p:grpSpPr>
        <p:sp>
          <p:nvSpPr>
            <p:cNvPr id="569" name="Google Shape;569;p47"/>
            <p:cNvSpPr/>
            <p:nvPr/>
          </p:nvSpPr>
          <p:spPr>
            <a:xfrm>
              <a:off x="5046550" y="2448325"/>
              <a:ext cx="297750" cy="140225"/>
            </a:xfrm>
            <a:custGeom>
              <a:rect b="b" l="l" r="r" t="t"/>
              <a:pathLst>
                <a:path extrusionOk="0" h="5609" w="11910">
                  <a:moveTo>
                    <a:pt x="4569" y="1386"/>
                  </a:moveTo>
                  <a:cubicBezTo>
                    <a:pt x="4538" y="1575"/>
                    <a:pt x="4506" y="1828"/>
                    <a:pt x="4443" y="2111"/>
                  </a:cubicBezTo>
                  <a:lnTo>
                    <a:pt x="757" y="2111"/>
                  </a:lnTo>
                  <a:lnTo>
                    <a:pt x="757" y="1386"/>
                  </a:lnTo>
                  <a:close/>
                  <a:moveTo>
                    <a:pt x="11185" y="1386"/>
                  </a:moveTo>
                  <a:lnTo>
                    <a:pt x="11185" y="2111"/>
                  </a:lnTo>
                  <a:lnTo>
                    <a:pt x="7530" y="2111"/>
                  </a:lnTo>
                  <a:cubicBezTo>
                    <a:pt x="7467" y="1828"/>
                    <a:pt x="7436" y="1575"/>
                    <a:pt x="7373" y="1386"/>
                  </a:cubicBezTo>
                  <a:close/>
                  <a:moveTo>
                    <a:pt x="5955" y="725"/>
                  </a:moveTo>
                  <a:cubicBezTo>
                    <a:pt x="6270" y="725"/>
                    <a:pt x="6396" y="788"/>
                    <a:pt x="6491" y="1071"/>
                  </a:cubicBezTo>
                  <a:cubicBezTo>
                    <a:pt x="6743" y="1639"/>
                    <a:pt x="6900" y="2804"/>
                    <a:pt x="7247" y="4852"/>
                  </a:cubicBezTo>
                  <a:lnTo>
                    <a:pt x="4664" y="4852"/>
                  </a:lnTo>
                  <a:cubicBezTo>
                    <a:pt x="5010" y="2804"/>
                    <a:pt x="5168" y="1639"/>
                    <a:pt x="5388" y="1071"/>
                  </a:cubicBezTo>
                  <a:cubicBezTo>
                    <a:pt x="5514" y="788"/>
                    <a:pt x="5640" y="725"/>
                    <a:pt x="5955" y="725"/>
                  </a:cubicBezTo>
                  <a:close/>
                  <a:moveTo>
                    <a:pt x="5955" y="0"/>
                  </a:moveTo>
                  <a:cubicBezTo>
                    <a:pt x="5357" y="0"/>
                    <a:pt x="5010" y="221"/>
                    <a:pt x="4758" y="725"/>
                  </a:cubicBezTo>
                  <a:lnTo>
                    <a:pt x="347" y="725"/>
                  </a:lnTo>
                  <a:cubicBezTo>
                    <a:pt x="158" y="725"/>
                    <a:pt x="1" y="882"/>
                    <a:pt x="1" y="1071"/>
                  </a:cubicBezTo>
                  <a:lnTo>
                    <a:pt x="1" y="2458"/>
                  </a:lnTo>
                  <a:cubicBezTo>
                    <a:pt x="1" y="2647"/>
                    <a:pt x="158" y="2804"/>
                    <a:pt x="347" y="2804"/>
                  </a:cubicBezTo>
                  <a:lnTo>
                    <a:pt x="4254" y="2804"/>
                  </a:lnTo>
                  <a:cubicBezTo>
                    <a:pt x="4191" y="3371"/>
                    <a:pt x="4065" y="4064"/>
                    <a:pt x="3907" y="4884"/>
                  </a:cubicBezTo>
                  <a:lnTo>
                    <a:pt x="3498" y="4884"/>
                  </a:lnTo>
                  <a:cubicBezTo>
                    <a:pt x="3309" y="4884"/>
                    <a:pt x="3151" y="5041"/>
                    <a:pt x="3151" y="5262"/>
                  </a:cubicBezTo>
                  <a:cubicBezTo>
                    <a:pt x="3151" y="5451"/>
                    <a:pt x="3309" y="5608"/>
                    <a:pt x="3498" y="5608"/>
                  </a:cubicBezTo>
                  <a:lnTo>
                    <a:pt x="8350" y="5608"/>
                  </a:lnTo>
                  <a:cubicBezTo>
                    <a:pt x="8539" y="5608"/>
                    <a:pt x="8696" y="5451"/>
                    <a:pt x="8696" y="5262"/>
                  </a:cubicBezTo>
                  <a:cubicBezTo>
                    <a:pt x="8696" y="5041"/>
                    <a:pt x="8539" y="4884"/>
                    <a:pt x="8350" y="4884"/>
                  </a:cubicBezTo>
                  <a:lnTo>
                    <a:pt x="7972" y="4884"/>
                  </a:lnTo>
                  <a:cubicBezTo>
                    <a:pt x="7814" y="4064"/>
                    <a:pt x="7688" y="3403"/>
                    <a:pt x="7593" y="2804"/>
                  </a:cubicBezTo>
                  <a:lnTo>
                    <a:pt x="11500" y="2804"/>
                  </a:lnTo>
                  <a:cubicBezTo>
                    <a:pt x="11689" y="2804"/>
                    <a:pt x="11847" y="2647"/>
                    <a:pt x="11847" y="2458"/>
                  </a:cubicBezTo>
                  <a:lnTo>
                    <a:pt x="11847" y="1071"/>
                  </a:lnTo>
                  <a:cubicBezTo>
                    <a:pt x="11910" y="882"/>
                    <a:pt x="11752" y="725"/>
                    <a:pt x="11532" y="725"/>
                  </a:cubicBezTo>
                  <a:lnTo>
                    <a:pt x="7121" y="725"/>
                  </a:lnTo>
                  <a:cubicBezTo>
                    <a:pt x="6900" y="252"/>
                    <a:pt x="6554" y="0"/>
                    <a:pt x="5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7"/>
            <p:cNvSpPr/>
            <p:nvPr/>
          </p:nvSpPr>
          <p:spPr>
            <a:xfrm>
              <a:off x="5241900" y="2327025"/>
              <a:ext cx="103975" cy="121325"/>
            </a:xfrm>
            <a:custGeom>
              <a:rect b="b" l="l" r="r" t="t"/>
              <a:pathLst>
                <a:path extrusionOk="0" h="4853" w="4159">
                  <a:moveTo>
                    <a:pt x="1985" y="725"/>
                  </a:moveTo>
                  <a:cubicBezTo>
                    <a:pt x="2394" y="725"/>
                    <a:pt x="2709" y="1040"/>
                    <a:pt x="2709" y="1450"/>
                  </a:cubicBezTo>
                  <a:cubicBezTo>
                    <a:pt x="2709" y="1828"/>
                    <a:pt x="2394" y="2143"/>
                    <a:pt x="1985" y="2143"/>
                  </a:cubicBezTo>
                  <a:cubicBezTo>
                    <a:pt x="1607" y="2143"/>
                    <a:pt x="1292" y="1828"/>
                    <a:pt x="1292" y="1450"/>
                  </a:cubicBezTo>
                  <a:cubicBezTo>
                    <a:pt x="1292" y="1040"/>
                    <a:pt x="1638" y="725"/>
                    <a:pt x="1985" y="725"/>
                  </a:cubicBezTo>
                  <a:close/>
                  <a:moveTo>
                    <a:pt x="1985" y="2804"/>
                  </a:moveTo>
                  <a:cubicBezTo>
                    <a:pt x="2741" y="2804"/>
                    <a:pt x="3371" y="3435"/>
                    <a:pt x="3371" y="4191"/>
                  </a:cubicBezTo>
                  <a:lnTo>
                    <a:pt x="630" y="4191"/>
                  </a:lnTo>
                  <a:cubicBezTo>
                    <a:pt x="630" y="3435"/>
                    <a:pt x="1260" y="2804"/>
                    <a:pt x="1985" y="2804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65"/>
                    <a:pt x="819" y="2111"/>
                    <a:pt x="1040" y="2332"/>
                  </a:cubicBezTo>
                  <a:cubicBezTo>
                    <a:pt x="410" y="2710"/>
                    <a:pt x="0" y="3372"/>
                    <a:pt x="0" y="4159"/>
                  </a:cubicBezTo>
                  <a:lnTo>
                    <a:pt x="0" y="4506"/>
                  </a:lnTo>
                  <a:cubicBezTo>
                    <a:pt x="0" y="4695"/>
                    <a:pt x="158" y="4852"/>
                    <a:pt x="347" y="4852"/>
                  </a:cubicBezTo>
                  <a:lnTo>
                    <a:pt x="3812" y="4852"/>
                  </a:lnTo>
                  <a:cubicBezTo>
                    <a:pt x="4001" y="4852"/>
                    <a:pt x="4159" y="4695"/>
                    <a:pt x="4159" y="4506"/>
                  </a:cubicBezTo>
                  <a:lnTo>
                    <a:pt x="4159" y="4159"/>
                  </a:lnTo>
                  <a:cubicBezTo>
                    <a:pt x="4096" y="3403"/>
                    <a:pt x="3655" y="2710"/>
                    <a:pt x="3025" y="2332"/>
                  </a:cubicBezTo>
                  <a:cubicBezTo>
                    <a:pt x="3245" y="2111"/>
                    <a:pt x="3403" y="1765"/>
                    <a:pt x="3403" y="1387"/>
                  </a:cubicBezTo>
                  <a:cubicBezTo>
                    <a:pt x="3403" y="631"/>
                    <a:pt x="2772" y="1"/>
                    <a:pt x="2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7"/>
            <p:cNvSpPr/>
            <p:nvPr/>
          </p:nvSpPr>
          <p:spPr>
            <a:xfrm>
              <a:off x="5048925" y="2328600"/>
              <a:ext cx="103975" cy="121325"/>
            </a:xfrm>
            <a:custGeom>
              <a:rect b="b" l="l" r="r" t="t"/>
              <a:pathLst>
                <a:path extrusionOk="0" h="4853" w="4159">
                  <a:moveTo>
                    <a:pt x="2048" y="662"/>
                  </a:moveTo>
                  <a:cubicBezTo>
                    <a:pt x="2426" y="662"/>
                    <a:pt x="2741" y="977"/>
                    <a:pt x="2741" y="1387"/>
                  </a:cubicBezTo>
                  <a:cubicBezTo>
                    <a:pt x="2741" y="1765"/>
                    <a:pt x="2426" y="2080"/>
                    <a:pt x="2048" y="2080"/>
                  </a:cubicBezTo>
                  <a:cubicBezTo>
                    <a:pt x="1639" y="2080"/>
                    <a:pt x="1324" y="1765"/>
                    <a:pt x="1324" y="1387"/>
                  </a:cubicBezTo>
                  <a:cubicBezTo>
                    <a:pt x="1324" y="977"/>
                    <a:pt x="1670" y="662"/>
                    <a:pt x="2048" y="662"/>
                  </a:cubicBezTo>
                  <a:close/>
                  <a:moveTo>
                    <a:pt x="2048" y="2710"/>
                  </a:moveTo>
                  <a:cubicBezTo>
                    <a:pt x="2773" y="2710"/>
                    <a:pt x="3403" y="3340"/>
                    <a:pt x="3403" y="4096"/>
                  </a:cubicBezTo>
                  <a:lnTo>
                    <a:pt x="662" y="4096"/>
                  </a:lnTo>
                  <a:cubicBezTo>
                    <a:pt x="662" y="3340"/>
                    <a:pt x="1292" y="2710"/>
                    <a:pt x="2048" y="2710"/>
                  </a:cubicBezTo>
                  <a:close/>
                  <a:moveTo>
                    <a:pt x="2111" y="1"/>
                  </a:moveTo>
                  <a:cubicBezTo>
                    <a:pt x="1355" y="1"/>
                    <a:pt x="725" y="631"/>
                    <a:pt x="725" y="1387"/>
                  </a:cubicBezTo>
                  <a:cubicBezTo>
                    <a:pt x="725" y="1733"/>
                    <a:pt x="882" y="2080"/>
                    <a:pt x="1134" y="2332"/>
                  </a:cubicBezTo>
                  <a:cubicBezTo>
                    <a:pt x="410" y="2647"/>
                    <a:pt x="0" y="3340"/>
                    <a:pt x="0" y="4128"/>
                  </a:cubicBezTo>
                  <a:lnTo>
                    <a:pt x="0" y="4474"/>
                  </a:lnTo>
                  <a:cubicBezTo>
                    <a:pt x="0" y="4695"/>
                    <a:pt x="158" y="4852"/>
                    <a:pt x="347" y="4852"/>
                  </a:cubicBezTo>
                  <a:lnTo>
                    <a:pt x="3812" y="4852"/>
                  </a:lnTo>
                  <a:cubicBezTo>
                    <a:pt x="4001" y="4852"/>
                    <a:pt x="4159" y="4695"/>
                    <a:pt x="4159" y="4474"/>
                  </a:cubicBezTo>
                  <a:lnTo>
                    <a:pt x="4159" y="4128"/>
                  </a:lnTo>
                  <a:cubicBezTo>
                    <a:pt x="4159" y="3340"/>
                    <a:pt x="3718" y="2678"/>
                    <a:pt x="3088" y="2332"/>
                  </a:cubicBezTo>
                  <a:cubicBezTo>
                    <a:pt x="3340" y="2080"/>
                    <a:pt x="3497" y="1733"/>
                    <a:pt x="3497" y="1387"/>
                  </a:cubicBezTo>
                  <a:cubicBezTo>
                    <a:pt x="3497" y="631"/>
                    <a:pt x="2867" y="1"/>
                    <a:pt x="2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47"/>
          <p:cNvGrpSpPr/>
          <p:nvPr/>
        </p:nvGrpSpPr>
        <p:grpSpPr>
          <a:xfrm>
            <a:off x="1061411" y="1760739"/>
            <a:ext cx="457189" cy="445465"/>
            <a:chOff x="683125" y="1955275"/>
            <a:chExt cx="299325" cy="294600"/>
          </a:xfrm>
        </p:grpSpPr>
        <p:sp>
          <p:nvSpPr>
            <p:cNvPr id="573" name="Google Shape;573;p47"/>
            <p:cNvSpPr/>
            <p:nvPr/>
          </p:nvSpPr>
          <p:spPr>
            <a:xfrm>
              <a:off x="876875" y="1989925"/>
              <a:ext cx="52800" cy="63825"/>
            </a:xfrm>
            <a:custGeom>
              <a:rect b="b" l="l" r="r" t="t"/>
              <a:pathLst>
                <a:path extrusionOk="0" h="2553" w="2112">
                  <a:moveTo>
                    <a:pt x="1072" y="0"/>
                  </a:moveTo>
                  <a:cubicBezTo>
                    <a:pt x="473" y="0"/>
                    <a:pt x="64" y="473"/>
                    <a:pt x="64" y="1009"/>
                  </a:cubicBezTo>
                  <a:cubicBezTo>
                    <a:pt x="1" y="1229"/>
                    <a:pt x="158" y="1324"/>
                    <a:pt x="379" y="1324"/>
                  </a:cubicBezTo>
                  <a:cubicBezTo>
                    <a:pt x="568" y="1324"/>
                    <a:pt x="725" y="1166"/>
                    <a:pt x="725" y="977"/>
                  </a:cubicBezTo>
                  <a:cubicBezTo>
                    <a:pt x="725" y="788"/>
                    <a:pt x="883" y="631"/>
                    <a:pt x="1072" y="631"/>
                  </a:cubicBezTo>
                  <a:cubicBezTo>
                    <a:pt x="1261" y="631"/>
                    <a:pt x="1418" y="788"/>
                    <a:pt x="1418" y="977"/>
                  </a:cubicBezTo>
                  <a:cubicBezTo>
                    <a:pt x="1418" y="1103"/>
                    <a:pt x="1355" y="1198"/>
                    <a:pt x="1229" y="1292"/>
                  </a:cubicBezTo>
                  <a:cubicBezTo>
                    <a:pt x="914" y="1450"/>
                    <a:pt x="725" y="1796"/>
                    <a:pt x="725" y="2206"/>
                  </a:cubicBezTo>
                  <a:cubicBezTo>
                    <a:pt x="725" y="2395"/>
                    <a:pt x="883" y="2552"/>
                    <a:pt x="1072" y="2552"/>
                  </a:cubicBezTo>
                  <a:cubicBezTo>
                    <a:pt x="1261" y="2552"/>
                    <a:pt x="1418" y="2395"/>
                    <a:pt x="1418" y="2206"/>
                  </a:cubicBezTo>
                  <a:cubicBezTo>
                    <a:pt x="1418" y="2080"/>
                    <a:pt x="1481" y="1954"/>
                    <a:pt x="1544" y="1922"/>
                  </a:cubicBezTo>
                  <a:cubicBezTo>
                    <a:pt x="1891" y="1733"/>
                    <a:pt x="2111" y="1355"/>
                    <a:pt x="2111" y="1009"/>
                  </a:cubicBezTo>
                  <a:cubicBezTo>
                    <a:pt x="2111" y="410"/>
                    <a:pt x="1639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7"/>
            <p:cNvSpPr/>
            <p:nvPr/>
          </p:nvSpPr>
          <p:spPr>
            <a:xfrm>
              <a:off x="683125" y="2058450"/>
              <a:ext cx="159900" cy="191425"/>
            </a:xfrm>
            <a:custGeom>
              <a:rect b="b" l="l" r="r" t="t"/>
              <a:pathLst>
                <a:path extrusionOk="0" h="7657" w="6396">
                  <a:moveTo>
                    <a:pt x="3245" y="693"/>
                  </a:moveTo>
                  <a:cubicBezTo>
                    <a:pt x="3812" y="693"/>
                    <a:pt x="4285" y="1166"/>
                    <a:pt x="4285" y="1702"/>
                  </a:cubicBezTo>
                  <a:cubicBezTo>
                    <a:pt x="4285" y="2269"/>
                    <a:pt x="3812" y="2710"/>
                    <a:pt x="3245" y="2710"/>
                  </a:cubicBezTo>
                  <a:cubicBezTo>
                    <a:pt x="2647" y="2710"/>
                    <a:pt x="2174" y="2269"/>
                    <a:pt x="2174" y="1702"/>
                  </a:cubicBezTo>
                  <a:cubicBezTo>
                    <a:pt x="2174" y="1166"/>
                    <a:pt x="2678" y="693"/>
                    <a:pt x="3245" y="693"/>
                  </a:cubicBezTo>
                  <a:close/>
                  <a:moveTo>
                    <a:pt x="3245" y="3434"/>
                  </a:moveTo>
                  <a:cubicBezTo>
                    <a:pt x="4569" y="3434"/>
                    <a:pt x="5671" y="4537"/>
                    <a:pt x="5671" y="5892"/>
                  </a:cubicBezTo>
                  <a:lnTo>
                    <a:pt x="5671" y="6994"/>
                  </a:lnTo>
                  <a:lnTo>
                    <a:pt x="788" y="6994"/>
                  </a:lnTo>
                  <a:lnTo>
                    <a:pt x="788" y="5892"/>
                  </a:lnTo>
                  <a:cubicBezTo>
                    <a:pt x="788" y="4537"/>
                    <a:pt x="1891" y="3434"/>
                    <a:pt x="3245" y="3434"/>
                  </a:cubicBezTo>
                  <a:close/>
                  <a:moveTo>
                    <a:pt x="3182" y="0"/>
                  </a:moveTo>
                  <a:cubicBezTo>
                    <a:pt x="2237" y="0"/>
                    <a:pt x="1418" y="788"/>
                    <a:pt x="1418" y="1733"/>
                  </a:cubicBezTo>
                  <a:cubicBezTo>
                    <a:pt x="1418" y="2206"/>
                    <a:pt x="1607" y="2678"/>
                    <a:pt x="1985" y="2993"/>
                  </a:cubicBezTo>
                  <a:cubicBezTo>
                    <a:pt x="819" y="3466"/>
                    <a:pt x="0" y="4569"/>
                    <a:pt x="0" y="5892"/>
                  </a:cubicBezTo>
                  <a:lnTo>
                    <a:pt x="0" y="7309"/>
                  </a:lnTo>
                  <a:cubicBezTo>
                    <a:pt x="126" y="7499"/>
                    <a:pt x="284" y="7656"/>
                    <a:pt x="441" y="7656"/>
                  </a:cubicBezTo>
                  <a:lnTo>
                    <a:pt x="6018" y="7656"/>
                  </a:lnTo>
                  <a:cubicBezTo>
                    <a:pt x="6238" y="7656"/>
                    <a:pt x="6396" y="7499"/>
                    <a:pt x="6396" y="7309"/>
                  </a:cubicBezTo>
                  <a:lnTo>
                    <a:pt x="6396" y="5892"/>
                  </a:lnTo>
                  <a:cubicBezTo>
                    <a:pt x="6396" y="4569"/>
                    <a:pt x="5545" y="3466"/>
                    <a:pt x="4411" y="2993"/>
                  </a:cubicBezTo>
                  <a:cubicBezTo>
                    <a:pt x="4758" y="2647"/>
                    <a:pt x="4978" y="2206"/>
                    <a:pt x="4978" y="1733"/>
                  </a:cubicBezTo>
                  <a:cubicBezTo>
                    <a:pt x="4978" y="788"/>
                    <a:pt x="4190" y="0"/>
                    <a:pt x="3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7"/>
            <p:cNvSpPr/>
            <p:nvPr/>
          </p:nvSpPr>
          <p:spPr>
            <a:xfrm>
              <a:off x="824900" y="1955275"/>
              <a:ext cx="157550" cy="155975"/>
            </a:xfrm>
            <a:custGeom>
              <a:rect b="b" l="l" r="r" t="t"/>
              <a:pathLst>
                <a:path extrusionOk="0" h="6239" w="6302">
                  <a:moveTo>
                    <a:pt x="3151" y="662"/>
                  </a:moveTo>
                  <a:cubicBezTo>
                    <a:pt x="4505" y="662"/>
                    <a:pt x="5608" y="1765"/>
                    <a:pt x="5608" y="3119"/>
                  </a:cubicBezTo>
                  <a:cubicBezTo>
                    <a:pt x="5608" y="4442"/>
                    <a:pt x="4505" y="5545"/>
                    <a:pt x="3151" y="5545"/>
                  </a:cubicBezTo>
                  <a:cubicBezTo>
                    <a:pt x="2710" y="5545"/>
                    <a:pt x="2332" y="5451"/>
                    <a:pt x="1954" y="5230"/>
                  </a:cubicBezTo>
                  <a:cubicBezTo>
                    <a:pt x="1890" y="5199"/>
                    <a:pt x="1796" y="5199"/>
                    <a:pt x="1733" y="5199"/>
                  </a:cubicBezTo>
                  <a:lnTo>
                    <a:pt x="945" y="5388"/>
                  </a:lnTo>
                  <a:lnTo>
                    <a:pt x="1166" y="4694"/>
                  </a:lnTo>
                  <a:cubicBezTo>
                    <a:pt x="1229" y="4568"/>
                    <a:pt x="1166" y="4505"/>
                    <a:pt x="1134" y="4411"/>
                  </a:cubicBezTo>
                  <a:cubicBezTo>
                    <a:pt x="914" y="4033"/>
                    <a:pt x="756" y="3592"/>
                    <a:pt x="756" y="3119"/>
                  </a:cubicBezTo>
                  <a:cubicBezTo>
                    <a:pt x="725" y="1733"/>
                    <a:pt x="1827" y="662"/>
                    <a:pt x="3151" y="662"/>
                  </a:cubicBezTo>
                  <a:close/>
                  <a:moveTo>
                    <a:pt x="3182" y="0"/>
                  </a:moveTo>
                  <a:cubicBezTo>
                    <a:pt x="1449" y="0"/>
                    <a:pt x="95" y="1418"/>
                    <a:pt x="95" y="3119"/>
                  </a:cubicBezTo>
                  <a:cubicBezTo>
                    <a:pt x="95" y="3655"/>
                    <a:pt x="189" y="4190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15" y="6238"/>
                    <a:pt x="473" y="6238"/>
                  </a:cubicBezTo>
                  <a:lnTo>
                    <a:pt x="1764" y="5923"/>
                  </a:lnTo>
                  <a:cubicBezTo>
                    <a:pt x="2206" y="6144"/>
                    <a:pt x="2678" y="6238"/>
                    <a:pt x="3182" y="6238"/>
                  </a:cubicBezTo>
                  <a:cubicBezTo>
                    <a:pt x="4915" y="6238"/>
                    <a:pt x="6301" y="4820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7"/>
            <p:cNvSpPr/>
            <p:nvPr/>
          </p:nvSpPr>
          <p:spPr>
            <a:xfrm>
              <a:off x="895000" y="2058450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78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Google Shape;581;p48"/>
          <p:cNvPicPr preferRelativeResize="0"/>
          <p:nvPr/>
        </p:nvPicPr>
        <p:blipFill rotWithShape="1">
          <a:blip r:embed="rId3">
            <a:alphaModFix/>
          </a:blip>
          <a:srcRect b="-25661" l="3971" r="23679" t="1930"/>
          <a:stretch/>
        </p:blipFill>
        <p:spPr>
          <a:xfrm>
            <a:off x="2337647" y="2678720"/>
            <a:ext cx="3249372" cy="3224400"/>
          </a:xfrm>
          <a:prstGeom prst="flowChartDecision">
            <a:avLst/>
          </a:prstGeom>
          <a:noFill/>
          <a:ln>
            <a:noFill/>
          </a:ln>
        </p:spPr>
      </p:pic>
      <p:sp>
        <p:nvSpPr>
          <p:cNvPr id="582" name="Google Shape;582;p48"/>
          <p:cNvSpPr txBox="1"/>
          <p:nvPr>
            <p:ph idx="1" type="subTitle"/>
          </p:nvPr>
        </p:nvSpPr>
        <p:spPr>
          <a:xfrm>
            <a:off x="4958575" y="2621620"/>
            <a:ext cx="31767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Dos perfiles para analizar cada algoritmo</a:t>
            </a:r>
            <a:endParaRPr/>
          </a:p>
        </p:txBody>
      </p:sp>
      <p:sp>
        <p:nvSpPr>
          <p:cNvPr id="583" name="Google Shape;583;p48"/>
          <p:cNvSpPr txBox="1"/>
          <p:nvPr>
            <p:ph idx="2" type="title"/>
          </p:nvPr>
        </p:nvSpPr>
        <p:spPr>
          <a:xfrm>
            <a:off x="4781275" y="1110800"/>
            <a:ext cx="3799200" cy="14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Análisis de resultados</a:t>
            </a:r>
            <a:endParaRPr sz="4100"/>
          </a:p>
        </p:txBody>
      </p:sp>
      <p:sp>
        <p:nvSpPr>
          <p:cNvPr id="584" name="Google Shape;584;p48"/>
          <p:cNvSpPr txBox="1"/>
          <p:nvPr>
            <p:ph type="title"/>
          </p:nvPr>
        </p:nvSpPr>
        <p:spPr>
          <a:xfrm>
            <a:off x="1246875" y="2046000"/>
            <a:ext cx="2162100" cy="10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85" name="Google Shape;585;p48"/>
          <p:cNvSpPr/>
          <p:nvPr/>
        </p:nvSpPr>
        <p:spPr>
          <a:xfrm rot="5400000">
            <a:off x="5927275" y="1607198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0" name="Google Shape;590;p49"/>
          <p:cNvGraphicFramePr/>
          <p:nvPr/>
        </p:nvGraphicFramePr>
        <p:xfrm>
          <a:off x="681038" y="1957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{747F3788-26DC-4EC5-AE2B-379CB9154D90}</a:tableStyleId>
              </a:tblPr>
              <a:tblGrid>
                <a:gridCol w="1698050"/>
                <a:gridCol w="1266650"/>
                <a:gridCol w="1248500"/>
                <a:gridCol w="1321000"/>
                <a:gridCol w="1296875"/>
              </a:tblGrid>
              <a:tr h="885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solidFill>
                            <a:schemeClr val="dk1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Perfil</a:t>
                      </a:r>
                      <a:endParaRPr sz="26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Contenido</a:t>
                      </a:r>
                      <a:endParaRPr sz="160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Inicial</a:t>
                      </a:r>
                      <a:endParaRPr sz="160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Contenido</a:t>
                      </a:r>
                      <a:endParaRPr sz="160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Más coches</a:t>
                      </a:r>
                      <a:endParaRPr sz="160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Colaborativo</a:t>
                      </a:r>
                      <a:endParaRPr sz="160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Inicial</a:t>
                      </a:r>
                      <a:endParaRPr sz="160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Colaborativo</a:t>
                      </a:r>
                      <a:endParaRPr sz="160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Más coches</a:t>
                      </a:r>
                      <a:endParaRPr sz="160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Deportivo</a:t>
                      </a:r>
                      <a:endParaRPr sz="24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Centrado en marcas</a:t>
                      </a:r>
                      <a:endParaRPr sz="160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Algoritmo robusto</a:t>
                      </a:r>
                      <a:endParaRPr sz="160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Buenos resultados</a:t>
                      </a:r>
                      <a:endParaRPr sz="160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Perfil muy específico</a:t>
                      </a:r>
                      <a:endParaRPr sz="160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Económico</a:t>
                      </a:r>
                      <a:endParaRPr sz="24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Perfil habitual</a:t>
                      </a:r>
                      <a:endParaRPr sz="160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sp>
        <p:nvSpPr>
          <p:cNvPr id="591" name="Google Shape;591;p49"/>
          <p:cNvSpPr txBox="1"/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de resultados</a:t>
            </a:r>
            <a:endParaRPr/>
          </a:p>
        </p:txBody>
      </p:sp>
      <p:sp>
        <p:nvSpPr>
          <p:cNvPr id="592" name="Google Shape;592;p49"/>
          <p:cNvSpPr/>
          <p:nvPr/>
        </p:nvSpPr>
        <p:spPr>
          <a:xfrm rot="5400000">
            <a:off x="1681950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" name="Google Shape;597;p50"/>
          <p:cNvPicPr preferRelativeResize="0"/>
          <p:nvPr/>
        </p:nvPicPr>
        <p:blipFill rotWithShape="1">
          <a:blip r:embed="rId3">
            <a:alphaModFix/>
          </a:blip>
          <a:srcRect b="-24703" l="19148" r="2438" t="0"/>
          <a:stretch/>
        </p:blipFill>
        <p:spPr>
          <a:xfrm>
            <a:off x="2369872" y="2678720"/>
            <a:ext cx="3249372" cy="3224400"/>
          </a:xfrm>
          <a:prstGeom prst="flowChartDecision">
            <a:avLst/>
          </a:prstGeom>
          <a:noFill/>
          <a:ln>
            <a:noFill/>
          </a:ln>
        </p:spPr>
      </p:pic>
      <p:sp>
        <p:nvSpPr>
          <p:cNvPr id="598" name="Google Shape;598;p50"/>
          <p:cNvSpPr txBox="1"/>
          <p:nvPr>
            <p:ph idx="1" type="subTitle"/>
          </p:nvPr>
        </p:nvSpPr>
        <p:spPr>
          <a:xfrm>
            <a:off x="4958575" y="2621620"/>
            <a:ext cx="31767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Debilidades, Amenazas, Fortalezas y Oportunidades</a:t>
            </a:r>
            <a:endParaRPr/>
          </a:p>
        </p:txBody>
      </p:sp>
      <p:sp>
        <p:nvSpPr>
          <p:cNvPr id="599" name="Google Shape;599;p50"/>
          <p:cNvSpPr txBox="1"/>
          <p:nvPr>
            <p:ph idx="2" type="title"/>
          </p:nvPr>
        </p:nvSpPr>
        <p:spPr>
          <a:xfrm>
            <a:off x="4781275" y="1110800"/>
            <a:ext cx="3799200" cy="14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DAFO</a:t>
            </a:r>
            <a:endParaRPr sz="4100"/>
          </a:p>
        </p:txBody>
      </p:sp>
      <p:sp>
        <p:nvSpPr>
          <p:cNvPr id="600" name="Google Shape;600;p50"/>
          <p:cNvSpPr txBox="1"/>
          <p:nvPr>
            <p:ph type="title"/>
          </p:nvPr>
        </p:nvSpPr>
        <p:spPr>
          <a:xfrm>
            <a:off x="1246875" y="2046000"/>
            <a:ext cx="2162100" cy="10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601" name="Google Shape;601;p50"/>
          <p:cNvSpPr/>
          <p:nvPr/>
        </p:nvSpPr>
        <p:spPr>
          <a:xfrm rot="5400000">
            <a:off x="5927275" y="1607198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1"/>
          <p:cNvSpPr/>
          <p:nvPr/>
        </p:nvSpPr>
        <p:spPr>
          <a:xfrm rot="2700000">
            <a:off x="7154306" y="1833602"/>
            <a:ext cx="626638" cy="626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51"/>
          <p:cNvSpPr/>
          <p:nvPr/>
        </p:nvSpPr>
        <p:spPr>
          <a:xfrm rot="2700000">
            <a:off x="1363319" y="1818289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51"/>
          <p:cNvSpPr txBox="1"/>
          <p:nvPr>
            <p:ph idx="8" type="subTitle"/>
          </p:nvPr>
        </p:nvSpPr>
        <p:spPr>
          <a:xfrm>
            <a:off x="6501650" y="3031928"/>
            <a:ext cx="1929000" cy="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Venta a gran empresa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Sector en auge</a:t>
            </a:r>
            <a:endParaRPr/>
          </a:p>
        </p:txBody>
      </p:sp>
      <p:sp>
        <p:nvSpPr>
          <p:cNvPr id="609" name="Google Shape;609;p51"/>
          <p:cNvSpPr txBox="1"/>
          <p:nvPr>
            <p:ph idx="1" type="subTitle"/>
          </p:nvPr>
        </p:nvSpPr>
        <p:spPr>
          <a:xfrm>
            <a:off x="713325" y="2620994"/>
            <a:ext cx="19293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Debilidades</a:t>
            </a:r>
            <a:endParaRPr/>
          </a:p>
        </p:txBody>
      </p:sp>
      <p:sp>
        <p:nvSpPr>
          <p:cNvPr id="610" name="Google Shape;610;p51"/>
          <p:cNvSpPr txBox="1"/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DAFO</a:t>
            </a:r>
            <a:endParaRPr/>
          </a:p>
        </p:txBody>
      </p:sp>
      <p:sp>
        <p:nvSpPr>
          <p:cNvPr id="611" name="Google Shape;611;p51"/>
          <p:cNvSpPr txBox="1"/>
          <p:nvPr>
            <p:ph idx="2" type="subTitle"/>
          </p:nvPr>
        </p:nvSpPr>
        <p:spPr>
          <a:xfrm>
            <a:off x="2644248" y="2620994"/>
            <a:ext cx="19293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Amenazas</a:t>
            </a:r>
            <a:endParaRPr/>
          </a:p>
        </p:txBody>
      </p:sp>
      <p:sp>
        <p:nvSpPr>
          <p:cNvPr id="612" name="Google Shape;612;p51"/>
          <p:cNvSpPr txBox="1"/>
          <p:nvPr>
            <p:ph idx="3" type="subTitle"/>
          </p:nvPr>
        </p:nvSpPr>
        <p:spPr>
          <a:xfrm>
            <a:off x="4571354" y="2620994"/>
            <a:ext cx="19293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Fortalezas</a:t>
            </a:r>
            <a:endParaRPr/>
          </a:p>
        </p:txBody>
      </p:sp>
      <p:sp>
        <p:nvSpPr>
          <p:cNvPr id="613" name="Google Shape;613;p51"/>
          <p:cNvSpPr txBox="1"/>
          <p:nvPr>
            <p:ph idx="4" type="subTitle"/>
          </p:nvPr>
        </p:nvSpPr>
        <p:spPr>
          <a:xfrm>
            <a:off x="713225" y="3031919"/>
            <a:ext cx="1929000" cy="619800"/>
          </a:xfrm>
          <a:prstGeom prst="rect">
            <a:avLst/>
          </a:prstGeom>
        </p:spPr>
        <p:txBody>
          <a:bodyPr anchorCtr="0" anchor="t" bIns="91425" lIns="57150" spcFirstLastPara="1" rIns="91425" wrap="square" tIns="91425">
            <a:noAutofit/>
          </a:bodyPr>
          <a:lstStyle/>
          <a:p>
            <a:pPr indent="-158750" lvl="0" marL="17145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Algoritmo básico</a:t>
            </a:r>
            <a:endParaRPr/>
          </a:p>
          <a:p>
            <a:pPr indent="-158750" lvl="0" marL="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Pocos datos</a:t>
            </a:r>
            <a:endParaRPr/>
          </a:p>
        </p:txBody>
      </p:sp>
      <p:sp>
        <p:nvSpPr>
          <p:cNvPr id="614" name="Google Shape;614;p51"/>
          <p:cNvSpPr txBox="1"/>
          <p:nvPr>
            <p:ph idx="7" type="subTitle"/>
          </p:nvPr>
        </p:nvSpPr>
        <p:spPr>
          <a:xfrm>
            <a:off x="6501025" y="2621000"/>
            <a:ext cx="24096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Oportunidades</a:t>
            </a:r>
            <a:endParaRPr/>
          </a:p>
        </p:txBody>
      </p:sp>
      <p:sp>
        <p:nvSpPr>
          <p:cNvPr id="615" name="Google Shape;615;p51"/>
          <p:cNvSpPr/>
          <p:nvPr/>
        </p:nvSpPr>
        <p:spPr>
          <a:xfrm rot="2700000">
            <a:off x="3293656" y="1833602"/>
            <a:ext cx="626638" cy="626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51"/>
          <p:cNvSpPr/>
          <p:nvPr/>
        </p:nvSpPr>
        <p:spPr>
          <a:xfrm rot="2700000">
            <a:off x="5223969" y="1833602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7" name="Google Shape;617;p51"/>
          <p:cNvGrpSpPr/>
          <p:nvPr/>
        </p:nvGrpSpPr>
        <p:grpSpPr>
          <a:xfrm>
            <a:off x="5337941" y="1947548"/>
            <a:ext cx="398712" cy="398746"/>
            <a:chOff x="-34032200" y="2634975"/>
            <a:chExt cx="292225" cy="292250"/>
          </a:xfrm>
        </p:grpSpPr>
        <p:sp>
          <p:nvSpPr>
            <p:cNvPr id="618" name="Google Shape;618;p51"/>
            <p:cNvSpPr/>
            <p:nvPr/>
          </p:nvSpPr>
          <p:spPr>
            <a:xfrm>
              <a:off x="-34032200" y="2634975"/>
              <a:ext cx="292225" cy="292250"/>
            </a:xfrm>
            <a:custGeom>
              <a:rect b="b" l="l" r="r" t="t"/>
              <a:pathLst>
                <a:path extrusionOk="0" h="11690" w="11689">
                  <a:moveTo>
                    <a:pt x="5766" y="662"/>
                  </a:moveTo>
                  <a:cubicBezTo>
                    <a:pt x="8602" y="662"/>
                    <a:pt x="10933" y="2962"/>
                    <a:pt x="10933" y="5798"/>
                  </a:cubicBezTo>
                  <a:cubicBezTo>
                    <a:pt x="10933" y="6806"/>
                    <a:pt x="10649" y="7783"/>
                    <a:pt x="10114" y="8602"/>
                  </a:cubicBezTo>
                  <a:lnTo>
                    <a:pt x="10145" y="8444"/>
                  </a:lnTo>
                  <a:cubicBezTo>
                    <a:pt x="10177" y="8350"/>
                    <a:pt x="10145" y="8224"/>
                    <a:pt x="10082" y="8129"/>
                  </a:cubicBezTo>
                  <a:cubicBezTo>
                    <a:pt x="9988" y="8066"/>
                    <a:pt x="9862" y="8035"/>
                    <a:pt x="9767" y="8035"/>
                  </a:cubicBezTo>
                  <a:lnTo>
                    <a:pt x="9641" y="8066"/>
                  </a:lnTo>
                  <a:cubicBezTo>
                    <a:pt x="10019" y="7405"/>
                    <a:pt x="10240" y="6617"/>
                    <a:pt x="10240" y="5829"/>
                  </a:cubicBezTo>
                  <a:cubicBezTo>
                    <a:pt x="10240" y="3372"/>
                    <a:pt x="8223" y="1356"/>
                    <a:pt x="5766" y="1356"/>
                  </a:cubicBezTo>
                  <a:cubicBezTo>
                    <a:pt x="5136" y="1356"/>
                    <a:pt x="4506" y="1482"/>
                    <a:pt x="3970" y="1765"/>
                  </a:cubicBezTo>
                  <a:cubicBezTo>
                    <a:pt x="3813" y="1828"/>
                    <a:pt x="3718" y="2017"/>
                    <a:pt x="3813" y="2175"/>
                  </a:cubicBezTo>
                  <a:lnTo>
                    <a:pt x="3970" y="2553"/>
                  </a:lnTo>
                  <a:lnTo>
                    <a:pt x="2710" y="2742"/>
                  </a:lnTo>
                  <a:lnTo>
                    <a:pt x="2301" y="2773"/>
                  </a:lnTo>
                  <a:cubicBezTo>
                    <a:pt x="2364" y="2647"/>
                    <a:pt x="2710" y="1324"/>
                    <a:pt x="2742" y="1198"/>
                  </a:cubicBezTo>
                  <a:lnTo>
                    <a:pt x="2836" y="1293"/>
                  </a:lnTo>
                  <a:cubicBezTo>
                    <a:pt x="2898" y="1354"/>
                    <a:pt x="2986" y="1402"/>
                    <a:pt x="3084" y="1402"/>
                  </a:cubicBezTo>
                  <a:cubicBezTo>
                    <a:pt x="3136" y="1402"/>
                    <a:pt x="3191" y="1389"/>
                    <a:pt x="3246" y="1356"/>
                  </a:cubicBezTo>
                  <a:cubicBezTo>
                    <a:pt x="4033" y="883"/>
                    <a:pt x="4915" y="662"/>
                    <a:pt x="5766" y="662"/>
                  </a:cubicBezTo>
                  <a:close/>
                  <a:moveTo>
                    <a:pt x="6144" y="2080"/>
                  </a:moveTo>
                  <a:cubicBezTo>
                    <a:pt x="7940" y="2238"/>
                    <a:pt x="9358" y="3687"/>
                    <a:pt x="9515" y="5451"/>
                  </a:cubicBezTo>
                  <a:lnTo>
                    <a:pt x="9200" y="5451"/>
                  </a:lnTo>
                  <a:cubicBezTo>
                    <a:pt x="9011" y="5451"/>
                    <a:pt x="8854" y="5609"/>
                    <a:pt x="8854" y="5829"/>
                  </a:cubicBezTo>
                  <a:cubicBezTo>
                    <a:pt x="8854" y="6018"/>
                    <a:pt x="9011" y="6176"/>
                    <a:pt x="9200" y="6176"/>
                  </a:cubicBezTo>
                  <a:lnTo>
                    <a:pt x="9515" y="6176"/>
                  </a:lnTo>
                  <a:cubicBezTo>
                    <a:pt x="9452" y="6932"/>
                    <a:pt x="9169" y="7657"/>
                    <a:pt x="8665" y="8255"/>
                  </a:cubicBezTo>
                  <a:lnTo>
                    <a:pt x="6995" y="8570"/>
                  </a:lnTo>
                  <a:cubicBezTo>
                    <a:pt x="6900" y="8602"/>
                    <a:pt x="6806" y="8665"/>
                    <a:pt x="6774" y="8759"/>
                  </a:cubicBezTo>
                  <a:cubicBezTo>
                    <a:pt x="6743" y="8885"/>
                    <a:pt x="6743" y="9011"/>
                    <a:pt x="6806" y="9074"/>
                  </a:cubicBezTo>
                  <a:lnTo>
                    <a:pt x="6995" y="9389"/>
                  </a:lnTo>
                  <a:cubicBezTo>
                    <a:pt x="6743" y="9484"/>
                    <a:pt x="6459" y="9547"/>
                    <a:pt x="6176" y="9547"/>
                  </a:cubicBezTo>
                  <a:lnTo>
                    <a:pt x="6176" y="9232"/>
                  </a:lnTo>
                  <a:cubicBezTo>
                    <a:pt x="6176" y="9043"/>
                    <a:pt x="6018" y="8885"/>
                    <a:pt x="5829" y="8885"/>
                  </a:cubicBezTo>
                  <a:cubicBezTo>
                    <a:pt x="5640" y="8885"/>
                    <a:pt x="5483" y="9043"/>
                    <a:pt x="5483" y="9232"/>
                  </a:cubicBezTo>
                  <a:lnTo>
                    <a:pt x="5483" y="9547"/>
                  </a:lnTo>
                  <a:cubicBezTo>
                    <a:pt x="3655" y="9389"/>
                    <a:pt x="2238" y="7940"/>
                    <a:pt x="2080" y="6176"/>
                  </a:cubicBezTo>
                  <a:lnTo>
                    <a:pt x="2395" y="6176"/>
                  </a:lnTo>
                  <a:cubicBezTo>
                    <a:pt x="2584" y="6176"/>
                    <a:pt x="2742" y="6018"/>
                    <a:pt x="2742" y="5829"/>
                  </a:cubicBezTo>
                  <a:cubicBezTo>
                    <a:pt x="2742" y="5609"/>
                    <a:pt x="2584" y="5451"/>
                    <a:pt x="2395" y="5451"/>
                  </a:cubicBezTo>
                  <a:lnTo>
                    <a:pt x="2080" y="5451"/>
                  </a:lnTo>
                  <a:cubicBezTo>
                    <a:pt x="2175" y="4727"/>
                    <a:pt x="2427" y="3971"/>
                    <a:pt x="2962" y="3372"/>
                  </a:cubicBezTo>
                  <a:lnTo>
                    <a:pt x="4474" y="3183"/>
                  </a:lnTo>
                  <a:cubicBezTo>
                    <a:pt x="4600" y="3183"/>
                    <a:pt x="4663" y="3088"/>
                    <a:pt x="4726" y="3025"/>
                  </a:cubicBezTo>
                  <a:cubicBezTo>
                    <a:pt x="4758" y="2931"/>
                    <a:pt x="4758" y="2836"/>
                    <a:pt x="4726" y="2710"/>
                  </a:cubicBezTo>
                  <a:lnTo>
                    <a:pt x="4506" y="2269"/>
                  </a:lnTo>
                  <a:cubicBezTo>
                    <a:pt x="4789" y="2143"/>
                    <a:pt x="5104" y="2112"/>
                    <a:pt x="5420" y="2080"/>
                  </a:cubicBezTo>
                  <a:lnTo>
                    <a:pt x="5420" y="2395"/>
                  </a:lnTo>
                  <a:cubicBezTo>
                    <a:pt x="5420" y="2584"/>
                    <a:pt x="5577" y="2742"/>
                    <a:pt x="5766" y="2742"/>
                  </a:cubicBezTo>
                  <a:cubicBezTo>
                    <a:pt x="5987" y="2742"/>
                    <a:pt x="6144" y="2584"/>
                    <a:pt x="6144" y="2395"/>
                  </a:cubicBezTo>
                  <a:lnTo>
                    <a:pt x="6144" y="2080"/>
                  </a:lnTo>
                  <a:close/>
                  <a:moveTo>
                    <a:pt x="1607" y="2899"/>
                  </a:moveTo>
                  <a:lnTo>
                    <a:pt x="1544" y="3151"/>
                  </a:lnTo>
                  <a:cubicBezTo>
                    <a:pt x="1481" y="3246"/>
                    <a:pt x="1544" y="3372"/>
                    <a:pt x="1607" y="3466"/>
                  </a:cubicBezTo>
                  <a:cubicBezTo>
                    <a:pt x="1670" y="3529"/>
                    <a:pt x="1796" y="3561"/>
                    <a:pt x="1922" y="3561"/>
                  </a:cubicBezTo>
                  <a:lnTo>
                    <a:pt x="1985" y="3561"/>
                  </a:lnTo>
                  <a:cubicBezTo>
                    <a:pt x="1607" y="4254"/>
                    <a:pt x="1387" y="5042"/>
                    <a:pt x="1387" y="5861"/>
                  </a:cubicBezTo>
                  <a:cubicBezTo>
                    <a:pt x="1387" y="8287"/>
                    <a:pt x="3372" y="10303"/>
                    <a:pt x="5829" y="10303"/>
                  </a:cubicBezTo>
                  <a:cubicBezTo>
                    <a:pt x="6459" y="10303"/>
                    <a:pt x="7089" y="10177"/>
                    <a:pt x="7688" y="9925"/>
                  </a:cubicBezTo>
                  <a:cubicBezTo>
                    <a:pt x="7751" y="9862"/>
                    <a:pt x="7845" y="9799"/>
                    <a:pt x="7877" y="9704"/>
                  </a:cubicBezTo>
                  <a:cubicBezTo>
                    <a:pt x="7908" y="9641"/>
                    <a:pt x="7877" y="9515"/>
                    <a:pt x="7845" y="9452"/>
                  </a:cubicBezTo>
                  <a:lnTo>
                    <a:pt x="7688" y="9200"/>
                  </a:lnTo>
                  <a:lnTo>
                    <a:pt x="9421" y="8854"/>
                  </a:lnTo>
                  <a:lnTo>
                    <a:pt x="9421" y="8854"/>
                  </a:lnTo>
                  <a:cubicBezTo>
                    <a:pt x="9326" y="9200"/>
                    <a:pt x="9074" y="10177"/>
                    <a:pt x="9011" y="10492"/>
                  </a:cubicBezTo>
                  <a:lnTo>
                    <a:pt x="8759" y="10303"/>
                  </a:lnTo>
                  <a:cubicBezTo>
                    <a:pt x="8708" y="10235"/>
                    <a:pt x="8640" y="10204"/>
                    <a:pt x="8567" y="10204"/>
                  </a:cubicBezTo>
                  <a:cubicBezTo>
                    <a:pt x="8505" y="10204"/>
                    <a:pt x="8439" y="10228"/>
                    <a:pt x="8381" y="10271"/>
                  </a:cubicBezTo>
                  <a:cubicBezTo>
                    <a:pt x="7593" y="10744"/>
                    <a:pt x="6680" y="10965"/>
                    <a:pt x="5829" y="10965"/>
                  </a:cubicBezTo>
                  <a:cubicBezTo>
                    <a:pt x="2994" y="10965"/>
                    <a:pt x="662" y="8665"/>
                    <a:pt x="662" y="5829"/>
                  </a:cubicBezTo>
                  <a:cubicBezTo>
                    <a:pt x="662" y="4758"/>
                    <a:pt x="977" y="3781"/>
                    <a:pt x="1607" y="2899"/>
                  </a:cubicBezTo>
                  <a:close/>
                  <a:moveTo>
                    <a:pt x="5766" y="1"/>
                  </a:moveTo>
                  <a:cubicBezTo>
                    <a:pt x="4884" y="1"/>
                    <a:pt x="3970" y="221"/>
                    <a:pt x="3151" y="662"/>
                  </a:cubicBezTo>
                  <a:lnTo>
                    <a:pt x="2836" y="316"/>
                  </a:lnTo>
                  <a:cubicBezTo>
                    <a:pt x="2765" y="245"/>
                    <a:pt x="2677" y="210"/>
                    <a:pt x="2597" y="210"/>
                  </a:cubicBezTo>
                  <a:cubicBezTo>
                    <a:pt x="2570" y="210"/>
                    <a:pt x="2545" y="214"/>
                    <a:pt x="2521" y="221"/>
                  </a:cubicBezTo>
                  <a:cubicBezTo>
                    <a:pt x="2395" y="253"/>
                    <a:pt x="2301" y="347"/>
                    <a:pt x="2269" y="473"/>
                  </a:cubicBezTo>
                  <a:lnTo>
                    <a:pt x="1985" y="1450"/>
                  </a:lnTo>
                  <a:cubicBezTo>
                    <a:pt x="694" y="2553"/>
                    <a:pt x="1" y="4160"/>
                    <a:pt x="1" y="5829"/>
                  </a:cubicBezTo>
                  <a:cubicBezTo>
                    <a:pt x="1" y="7342"/>
                    <a:pt x="599" y="8854"/>
                    <a:pt x="1733" y="9956"/>
                  </a:cubicBezTo>
                  <a:cubicBezTo>
                    <a:pt x="2836" y="11059"/>
                    <a:pt x="4285" y="11689"/>
                    <a:pt x="5861" y="11689"/>
                  </a:cubicBezTo>
                  <a:cubicBezTo>
                    <a:pt x="6774" y="11689"/>
                    <a:pt x="7719" y="11437"/>
                    <a:pt x="8539" y="11028"/>
                  </a:cubicBezTo>
                  <a:lnTo>
                    <a:pt x="8980" y="11406"/>
                  </a:lnTo>
                  <a:cubicBezTo>
                    <a:pt x="9027" y="11477"/>
                    <a:pt x="9110" y="11512"/>
                    <a:pt x="9201" y="11512"/>
                  </a:cubicBezTo>
                  <a:cubicBezTo>
                    <a:pt x="9232" y="11512"/>
                    <a:pt x="9263" y="11508"/>
                    <a:pt x="9295" y="11500"/>
                  </a:cubicBezTo>
                  <a:cubicBezTo>
                    <a:pt x="9421" y="11437"/>
                    <a:pt x="9484" y="11374"/>
                    <a:pt x="9515" y="11248"/>
                  </a:cubicBezTo>
                  <a:lnTo>
                    <a:pt x="9799" y="10114"/>
                  </a:lnTo>
                  <a:cubicBezTo>
                    <a:pt x="10996" y="9011"/>
                    <a:pt x="11689" y="7468"/>
                    <a:pt x="11689" y="5861"/>
                  </a:cubicBezTo>
                  <a:cubicBezTo>
                    <a:pt x="11658" y="2616"/>
                    <a:pt x="9011" y="1"/>
                    <a:pt x="5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51"/>
            <p:cNvSpPr/>
            <p:nvPr/>
          </p:nvSpPr>
          <p:spPr>
            <a:xfrm>
              <a:off x="-33947125" y="2735800"/>
              <a:ext cx="51200" cy="86675"/>
            </a:xfrm>
            <a:custGeom>
              <a:rect b="b" l="l" r="r" t="t"/>
              <a:pathLst>
                <a:path extrusionOk="0" h="3467" w="2048"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229"/>
                    <a:pt x="158" y="1387"/>
                    <a:pt x="378" y="1387"/>
                  </a:cubicBezTo>
                  <a:cubicBezTo>
                    <a:pt x="567" y="1387"/>
                    <a:pt x="725" y="1229"/>
                    <a:pt x="725" y="1040"/>
                  </a:cubicBezTo>
                  <a:cubicBezTo>
                    <a:pt x="725" y="851"/>
                    <a:pt x="882" y="662"/>
                    <a:pt x="1071" y="662"/>
                  </a:cubicBezTo>
                  <a:cubicBezTo>
                    <a:pt x="1292" y="662"/>
                    <a:pt x="1449" y="851"/>
                    <a:pt x="1449" y="1040"/>
                  </a:cubicBezTo>
                  <a:lnTo>
                    <a:pt x="1449" y="1292"/>
                  </a:lnTo>
                  <a:cubicBezTo>
                    <a:pt x="1449" y="1418"/>
                    <a:pt x="1355" y="1544"/>
                    <a:pt x="1229" y="1639"/>
                  </a:cubicBezTo>
                  <a:lnTo>
                    <a:pt x="599" y="1954"/>
                  </a:lnTo>
                  <a:cubicBezTo>
                    <a:pt x="252" y="2111"/>
                    <a:pt x="63" y="2458"/>
                    <a:pt x="63" y="2836"/>
                  </a:cubicBezTo>
                  <a:lnTo>
                    <a:pt x="63" y="3119"/>
                  </a:lnTo>
                  <a:cubicBezTo>
                    <a:pt x="0" y="3372"/>
                    <a:pt x="158" y="3466"/>
                    <a:pt x="315" y="3466"/>
                  </a:cubicBezTo>
                  <a:lnTo>
                    <a:pt x="1701" y="3466"/>
                  </a:lnTo>
                  <a:cubicBezTo>
                    <a:pt x="1891" y="3466"/>
                    <a:pt x="2048" y="3309"/>
                    <a:pt x="2048" y="3119"/>
                  </a:cubicBezTo>
                  <a:cubicBezTo>
                    <a:pt x="2048" y="2930"/>
                    <a:pt x="1891" y="2773"/>
                    <a:pt x="1701" y="2773"/>
                  </a:cubicBezTo>
                  <a:lnTo>
                    <a:pt x="693" y="2773"/>
                  </a:lnTo>
                  <a:cubicBezTo>
                    <a:pt x="725" y="2678"/>
                    <a:pt x="756" y="2584"/>
                    <a:pt x="882" y="2521"/>
                  </a:cubicBezTo>
                  <a:lnTo>
                    <a:pt x="1512" y="2206"/>
                  </a:lnTo>
                  <a:cubicBezTo>
                    <a:pt x="1859" y="2048"/>
                    <a:pt x="2048" y="1702"/>
                    <a:pt x="2048" y="1292"/>
                  </a:cubicBezTo>
                  <a:lnTo>
                    <a:pt x="2048" y="1040"/>
                  </a:lnTo>
                  <a:cubicBezTo>
                    <a:pt x="2048" y="473"/>
                    <a:pt x="1575" y="1"/>
                    <a:pt x="1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51"/>
            <p:cNvSpPr/>
            <p:nvPr/>
          </p:nvSpPr>
          <p:spPr>
            <a:xfrm>
              <a:off x="-33878600" y="2737375"/>
              <a:ext cx="52000" cy="86675"/>
            </a:xfrm>
            <a:custGeom>
              <a:rect b="b" l="l" r="r" t="t"/>
              <a:pathLst>
                <a:path extrusionOk="0" h="3467" w="208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0" y="1922"/>
                    <a:pt x="158" y="2080"/>
                    <a:pt x="347" y="2080"/>
                  </a:cubicBezTo>
                  <a:lnTo>
                    <a:pt x="1355" y="2080"/>
                  </a:lnTo>
                  <a:lnTo>
                    <a:pt x="1355" y="3088"/>
                  </a:lnTo>
                  <a:cubicBezTo>
                    <a:pt x="1355" y="3309"/>
                    <a:pt x="1512" y="3466"/>
                    <a:pt x="1733" y="3466"/>
                  </a:cubicBezTo>
                  <a:cubicBezTo>
                    <a:pt x="1922" y="3466"/>
                    <a:pt x="2079" y="3309"/>
                    <a:pt x="2079" y="3088"/>
                  </a:cubicBezTo>
                  <a:lnTo>
                    <a:pt x="2079" y="1733"/>
                  </a:lnTo>
                  <a:lnTo>
                    <a:pt x="2079" y="347"/>
                  </a:lnTo>
                  <a:cubicBezTo>
                    <a:pt x="2079" y="158"/>
                    <a:pt x="1922" y="1"/>
                    <a:pt x="1733" y="1"/>
                  </a:cubicBezTo>
                  <a:cubicBezTo>
                    <a:pt x="1512" y="1"/>
                    <a:pt x="1355" y="158"/>
                    <a:pt x="1355" y="347"/>
                  </a:cubicBezTo>
                  <a:lnTo>
                    <a:pt x="1355" y="1355"/>
                  </a:lnTo>
                  <a:lnTo>
                    <a:pt x="693" y="1355"/>
                  </a:ln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51"/>
          <p:cNvGrpSpPr/>
          <p:nvPr/>
        </p:nvGrpSpPr>
        <p:grpSpPr>
          <a:xfrm>
            <a:off x="7265537" y="1948093"/>
            <a:ext cx="397654" cy="397654"/>
            <a:chOff x="-33673825" y="1916675"/>
            <a:chExt cx="291450" cy="291450"/>
          </a:xfrm>
        </p:grpSpPr>
        <p:sp>
          <p:nvSpPr>
            <p:cNvPr id="622" name="Google Shape;622;p51"/>
            <p:cNvSpPr/>
            <p:nvPr/>
          </p:nvSpPr>
          <p:spPr>
            <a:xfrm>
              <a:off x="-33486375" y="1950550"/>
              <a:ext cx="85875" cy="85075"/>
            </a:xfrm>
            <a:custGeom>
              <a:rect b="b" l="l" r="r" t="t"/>
              <a:pathLst>
                <a:path extrusionOk="0" h="3403" w="3435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1072" y="693"/>
                  </a:lnTo>
                  <a:cubicBezTo>
                    <a:pt x="1639" y="693"/>
                    <a:pt x="2111" y="1166"/>
                    <a:pt x="2111" y="1733"/>
                  </a:cubicBezTo>
                  <a:lnTo>
                    <a:pt x="2111" y="2269"/>
                  </a:lnTo>
                  <a:lnTo>
                    <a:pt x="1985" y="2174"/>
                  </a:lnTo>
                  <a:cubicBezTo>
                    <a:pt x="1922" y="2111"/>
                    <a:pt x="1836" y="2080"/>
                    <a:pt x="1749" y="2080"/>
                  </a:cubicBezTo>
                  <a:cubicBezTo>
                    <a:pt x="1663" y="2080"/>
                    <a:pt x="1576" y="2111"/>
                    <a:pt x="1513" y="2174"/>
                  </a:cubicBezTo>
                  <a:cubicBezTo>
                    <a:pt x="1387" y="2269"/>
                    <a:pt x="1387" y="2521"/>
                    <a:pt x="1513" y="2647"/>
                  </a:cubicBezTo>
                  <a:lnTo>
                    <a:pt x="2174" y="3308"/>
                  </a:lnTo>
                  <a:cubicBezTo>
                    <a:pt x="2237" y="3371"/>
                    <a:pt x="2324" y="3403"/>
                    <a:pt x="2411" y="3403"/>
                  </a:cubicBezTo>
                  <a:cubicBezTo>
                    <a:pt x="2497" y="3403"/>
                    <a:pt x="2584" y="3371"/>
                    <a:pt x="2647" y="3308"/>
                  </a:cubicBezTo>
                  <a:lnTo>
                    <a:pt x="3309" y="2647"/>
                  </a:lnTo>
                  <a:cubicBezTo>
                    <a:pt x="3435" y="2521"/>
                    <a:pt x="3435" y="2269"/>
                    <a:pt x="3309" y="2174"/>
                  </a:cubicBezTo>
                  <a:cubicBezTo>
                    <a:pt x="3261" y="2111"/>
                    <a:pt x="3175" y="2080"/>
                    <a:pt x="3084" y="2080"/>
                  </a:cubicBezTo>
                  <a:cubicBezTo>
                    <a:pt x="2994" y="2080"/>
                    <a:pt x="2899" y="2111"/>
                    <a:pt x="2836" y="2174"/>
                  </a:cubicBezTo>
                  <a:lnTo>
                    <a:pt x="2742" y="2269"/>
                  </a:lnTo>
                  <a:lnTo>
                    <a:pt x="2742" y="1733"/>
                  </a:lnTo>
                  <a:cubicBezTo>
                    <a:pt x="2773" y="788"/>
                    <a:pt x="1985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51"/>
            <p:cNvSpPr/>
            <p:nvPr/>
          </p:nvSpPr>
          <p:spPr>
            <a:xfrm>
              <a:off x="-33605300" y="2122250"/>
              <a:ext cx="85075" cy="85875"/>
            </a:xfrm>
            <a:custGeom>
              <a:rect b="b" l="l" r="r" t="t"/>
              <a:pathLst>
                <a:path extrusionOk="0" h="3435" w="3403">
                  <a:moveTo>
                    <a:pt x="1024" y="0"/>
                  </a:moveTo>
                  <a:cubicBezTo>
                    <a:pt x="938" y="0"/>
                    <a:pt x="851" y="32"/>
                    <a:pt x="788" y="95"/>
                  </a:cubicBezTo>
                  <a:lnTo>
                    <a:pt x="126" y="756"/>
                  </a:lnTo>
                  <a:cubicBezTo>
                    <a:pt x="0" y="882"/>
                    <a:pt x="0" y="1134"/>
                    <a:pt x="126" y="1229"/>
                  </a:cubicBezTo>
                  <a:cubicBezTo>
                    <a:pt x="189" y="1292"/>
                    <a:pt x="276" y="1323"/>
                    <a:pt x="363" y="1323"/>
                  </a:cubicBezTo>
                  <a:cubicBezTo>
                    <a:pt x="449" y="1323"/>
                    <a:pt x="536" y="1292"/>
                    <a:pt x="599" y="1229"/>
                  </a:cubicBezTo>
                  <a:lnTo>
                    <a:pt x="725" y="1134"/>
                  </a:lnTo>
                  <a:lnTo>
                    <a:pt x="725" y="1670"/>
                  </a:lnTo>
                  <a:cubicBezTo>
                    <a:pt x="662" y="2174"/>
                    <a:pt x="820" y="2615"/>
                    <a:pt x="1135" y="2930"/>
                  </a:cubicBezTo>
                  <a:cubicBezTo>
                    <a:pt x="1450" y="3245"/>
                    <a:pt x="1891" y="3434"/>
                    <a:pt x="2363" y="3434"/>
                  </a:cubicBezTo>
                  <a:lnTo>
                    <a:pt x="3025" y="3434"/>
                  </a:lnTo>
                  <a:cubicBezTo>
                    <a:pt x="3245" y="3434"/>
                    <a:pt x="3403" y="3277"/>
                    <a:pt x="3403" y="3088"/>
                  </a:cubicBezTo>
                  <a:cubicBezTo>
                    <a:pt x="3403" y="2899"/>
                    <a:pt x="3245" y="2741"/>
                    <a:pt x="3025" y="2741"/>
                  </a:cubicBezTo>
                  <a:lnTo>
                    <a:pt x="2363" y="2741"/>
                  </a:lnTo>
                  <a:cubicBezTo>
                    <a:pt x="1828" y="2741"/>
                    <a:pt x="1355" y="2269"/>
                    <a:pt x="1355" y="1670"/>
                  </a:cubicBezTo>
                  <a:lnTo>
                    <a:pt x="1355" y="1134"/>
                  </a:lnTo>
                  <a:lnTo>
                    <a:pt x="1450" y="1229"/>
                  </a:lnTo>
                  <a:cubicBezTo>
                    <a:pt x="1513" y="1292"/>
                    <a:pt x="1607" y="1323"/>
                    <a:pt x="1698" y="1323"/>
                  </a:cubicBezTo>
                  <a:cubicBezTo>
                    <a:pt x="1788" y="1323"/>
                    <a:pt x="1875" y="1292"/>
                    <a:pt x="1922" y="1229"/>
                  </a:cubicBezTo>
                  <a:cubicBezTo>
                    <a:pt x="2048" y="1134"/>
                    <a:pt x="2048" y="882"/>
                    <a:pt x="1922" y="756"/>
                  </a:cubicBezTo>
                  <a:lnTo>
                    <a:pt x="1261" y="95"/>
                  </a:lnTo>
                  <a:cubicBezTo>
                    <a:pt x="1198" y="32"/>
                    <a:pt x="1111" y="0"/>
                    <a:pt x="1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51"/>
            <p:cNvSpPr/>
            <p:nvPr/>
          </p:nvSpPr>
          <p:spPr>
            <a:xfrm>
              <a:off x="-33673825" y="1916675"/>
              <a:ext cx="189050" cy="189050"/>
            </a:xfrm>
            <a:custGeom>
              <a:rect b="b" l="l" r="r" t="t"/>
              <a:pathLst>
                <a:path extrusionOk="0" h="7562" w="7562">
                  <a:moveTo>
                    <a:pt x="3718" y="694"/>
                  </a:moveTo>
                  <a:cubicBezTo>
                    <a:pt x="5073" y="694"/>
                    <a:pt x="6144" y="1733"/>
                    <a:pt x="6144" y="3088"/>
                  </a:cubicBezTo>
                  <a:lnTo>
                    <a:pt x="6144" y="3466"/>
                  </a:lnTo>
                  <a:lnTo>
                    <a:pt x="6081" y="3466"/>
                  </a:lnTo>
                  <a:cubicBezTo>
                    <a:pt x="5986" y="2647"/>
                    <a:pt x="5262" y="2048"/>
                    <a:pt x="4411" y="2048"/>
                  </a:cubicBezTo>
                  <a:lnTo>
                    <a:pt x="3025" y="2048"/>
                  </a:lnTo>
                  <a:cubicBezTo>
                    <a:pt x="2143" y="2048"/>
                    <a:pt x="1481" y="2678"/>
                    <a:pt x="1324" y="3466"/>
                  </a:cubicBezTo>
                  <a:lnTo>
                    <a:pt x="1292" y="3466"/>
                  </a:lnTo>
                  <a:lnTo>
                    <a:pt x="1292" y="3088"/>
                  </a:lnTo>
                  <a:cubicBezTo>
                    <a:pt x="1355" y="1733"/>
                    <a:pt x="2426" y="694"/>
                    <a:pt x="3718" y="694"/>
                  </a:cubicBezTo>
                  <a:close/>
                  <a:moveTo>
                    <a:pt x="4380" y="2741"/>
                  </a:moveTo>
                  <a:cubicBezTo>
                    <a:pt x="4915" y="2741"/>
                    <a:pt x="5388" y="3214"/>
                    <a:pt x="5388" y="3750"/>
                  </a:cubicBezTo>
                  <a:lnTo>
                    <a:pt x="5388" y="4096"/>
                  </a:lnTo>
                  <a:lnTo>
                    <a:pt x="5388" y="4096"/>
                  </a:lnTo>
                  <a:cubicBezTo>
                    <a:pt x="5153" y="4096"/>
                    <a:pt x="4907" y="4091"/>
                    <a:pt x="4821" y="4033"/>
                  </a:cubicBezTo>
                  <a:cubicBezTo>
                    <a:pt x="4789" y="4002"/>
                    <a:pt x="4758" y="3876"/>
                    <a:pt x="4758" y="3781"/>
                  </a:cubicBezTo>
                  <a:cubicBezTo>
                    <a:pt x="4758" y="3592"/>
                    <a:pt x="4600" y="3435"/>
                    <a:pt x="4411" y="3435"/>
                  </a:cubicBezTo>
                  <a:cubicBezTo>
                    <a:pt x="4191" y="3435"/>
                    <a:pt x="4033" y="3592"/>
                    <a:pt x="4033" y="3781"/>
                  </a:cubicBezTo>
                  <a:cubicBezTo>
                    <a:pt x="4033" y="3876"/>
                    <a:pt x="4033" y="4002"/>
                    <a:pt x="3970" y="4033"/>
                  </a:cubicBezTo>
                  <a:cubicBezTo>
                    <a:pt x="3907" y="4096"/>
                    <a:pt x="3757" y="4112"/>
                    <a:pt x="3576" y="4112"/>
                  </a:cubicBezTo>
                  <a:cubicBezTo>
                    <a:pt x="3395" y="4112"/>
                    <a:pt x="3182" y="4096"/>
                    <a:pt x="2993" y="4096"/>
                  </a:cubicBezTo>
                  <a:lnTo>
                    <a:pt x="1954" y="4096"/>
                  </a:lnTo>
                  <a:lnTo>
                    <a:pt x="1954" y="3750"/>
                  </a:lnTo>
                  <a:cubicBezTo>
                    <a:pt x="1954" y="3214"/>
                    <a:pt x="2426" y="2741"/>
                    <a:pt x="2993" y="2741"/>
                  </a:cubicBezTo>
                  <a:close/>
                  <a:moveTo>
                    <a:pt x="1009" y="4065"/>
                  </a:moveTo>
                  <a:cubicBezTo>
                    <a:pt x="1198" y="4065"/>
                    <a:pt x="1355" y="4222"/>
                    <a:pt x="1355" y="4411"/>
                  </a:cubicBezTo>
                  <a:lnTo>
                    <a:pt x="1355" y="5104"/>
                  </a:lnTo>
                  <a:cubicBezTo>
                    <a:pt x="1355" y="5293"/>
                    <a:pt x="1198" y="5451"/>
                    <a:pt x="1009" y="5451"/>
                  </a:cubicBezTo>
                  <a:cubicBezTo>
                    <a:pt x="820" y="5451"/>
                    <a:pt x="662" y="5293"/>
                    <a:pt x="662" y="5104"/>
                  </a:cubicBezTo>
                  <a:lnTo>
                    <a:pt x="662" y="4411"/>
                  </a:lnTo>
                  <a:cubicBezTo>
                    <a:pt x="662" y="4222"/>
                    <a:pt x="820" y="4065"/>
                    <a:pt x="1009" y="4065"/>
                  </a:cubicBezTo>
                  <a:close/>
                  <a:moveTo>
                    <a:pt x="6490" y="4096"/>
                  </a:moveTo>
                  <a:cubicBezTo>
                    <a:pt x="6679" y="4096"/>
                    <a:pt x="6837" y="4254"/>
                    <a:pt x="6837" y="4474"/>
                  </a:cubicBezTo>
                  <a:lnTo>
                    <a:pt x="6837" y="5136"/>
                  </a:lnTo>
                  <a:cubicBezTo>
                    <a:pt x="6837" y="5325"/>
                    <a:pt x="6679" y="5482"/>
                    <a:pt x="6490" y="5482"/>
                  </a:cubicBezTo>
                  <a:cubicBezTo>
                    <a:pt x="6301" y="5482"/>
                    <a:pt x="6144" y="5325"/>
                    <a:pt x="6144" y="5136"/>
                  </a:cubicBezTo>
                  <a:lnTo>
                    <a:pt x="6144" y="4474"/>
                  </a:lnTo>
                  <a:cubicBezTo>
                    <a:pt x="6144" y="4254"/>
                    <a:pt x="6301" y="4096"/>
                    <a:pt x="6490" y="4096"/>
                  </a:cubicBezTo>
                  <a:close/>
                  <a:moveTo>
                    <a:pt x="4443" y="4537"/>
                  </a:moveTo>
                  <a:cubicBezTo>
                    <a:pt x="4726" y="4726"/>
                    <a:pt x="5073" y="4789"/>
                    <a:pt x="5451" y="4789"/>
                  </a:cubicBezTo>
                  <a:lnTo>
                    <a:pt x="5451" y="5136"/>
                  </a:lnTo>
                  <a:cubicBezTo>
                    <a:pt x="5451" y="6081"/>
                    <a:pt x="4663" y="6869"/>
                    <a:pt x="3718" y="6869"/>
                  </a:cubicBezTo>
                  <a:cubicBezTo>
                    <a:pt x="2773" y="6869"/>
                    <a:pt x="2048" y="6081"/>
                    <a:pt x="2048" y="5136"/>
                  </a:cubicBezTo>
                  <a:lnTo>
                    <a:pt x="2048" y="4789"/>
                  </a:lnTo>
                  <a:lnTo>
                    <a:pt x="3056" y="4789"/>
                  </a:lnTo>
                  <a:cubicBezTo>
                    <a:pt x="3148" y="4789"/>
                    <a:pt x="3241" y="4790"/>
                    <a:pt x="3333" y="4790"/>
                  </a:cubicBezTo>
                  <a:cubicBezTo>
                    <a:pt x="3749" y="4790"/>
                    <a:pt x="4159" y="4769"/>
                    <a:pt x="4443" y="4537"/>
                  </a:cubicBezTo>
                  <a:close/>
                  <a:moveTo>
                    <a:pt x="3813" y="1"/>
                  </a:moveTo>
                  <a:cubicBezTo>
                    <a:pt x="2111" y="1"/>
                    <a:pt x="725" y="1387"/>
                    <a:pt x="725" y="3088"/>
                  </a:cubicBezTo>
                  <a:lnTo>
                    <a:pt x="725" y="3466"/>
                  </a:lnTo>
                  <a:cubicBezTo>
                    <a:pt x="347" y="3624"/>
                    <a:pt x="63" y="4002"/>
                    <a:pt x="63" y="4474"/>
                  </a:cubicBezTo>
                  <a:lnTo>
                    <a:pt x="63" y="5136"/>
                  </a:lnTo>
                  <a:cubicBezTo>
                    <a:pt x="0" y="5671"/>
                    <a:pt x="473" y="6144"/>
                    <a:pt x="1009" y="6144"/>
                  </a:cubicBezTo>
                  <a:cubicBezTo>
                    <a:pt x="1198" y="6144"/>
                    <a:pt x="1355" y="6112"/>
                    <a:pt x="1513" y="6049"/>
                  </a:cubicBezTo>
                  <a:cubicBezTo>
                    <a:pt x="1891" y="6932"/>
                    <a:pt x="2741" y="7562"/>
                    <a:pt x="3781" y="7562"/>
                  </a:cubicBezTo>
                  <a:cubicBezTo>
                    <a:pt x="4789" y="7562"/>
                    <a:pt x="5671" y="6932"/>
                    <a:pt x="6018" y="6049"/>
                  </a:cubicBezTo>
                  <a:cubicBezTo>
                    <a:pt x="6175" y="6112"/>
                    <a:pt x="6333" y="6144"/>
                    <a:pt x="6522" y="6144"/>
                  </a:cubicBezTo>
                  <a:cubicBezTo>
                    <a:pt x="7089" y="6144"/>
                    <a:pt x="7562" y="5671"/>
                    <a:pt x="7562" y="5136"/>
                  </a:cubicBezTo>
                  <a:lnTo>
                    <a:pt x="7562" y="4474"/>
                  </a:lnTo>
                  <a:cubicBezTo>
                    <a:pt x="7562" y="4033"/>
                    <a:pt x="7278" y="3624"/>
                    <a:pt x="6869" y="3466"/>
                  </a:cubicBezTo>
                  <a:lnTo>
                    <a:pt x="6869" y="3088"/>
                  </a:lnTo>
                  <a:cubicBezTo>
                    <a:pt x="6869" y="1387"/>
                    <a:pt x="5514" y="1"/>
                    <a:pt x="38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51"/>
            <p:cNvSpPr/>
            <p:nvPr/>
          </p:nvSpPr>
          <p:spPr>
            <a:xfrm>
              <a:off x="-33503700" y="2070250"/>
              <a:ext cx="121325" cy="137075"/>
            </a:xfrm>
            <a:custGeom>
              <a:rect b="b" l="l" r="r" t="t"/>
              <a:pathLst>
                <a:path extrusionOk="0" h="5483" w="4853">
                  <a:moveTo>
                    <a:pt x="3151" y="726"/>
                  </a:moveTo>
                  <a:cubicBezTo>
                    <a:pt x="3687" y="726"/>
                    <a:pt x="4222" y="1198"/>
                    <a:pt x="4222" y="1734"/>
                  </a:cubicBezTo>
                  <a:lnTo>
                    <a:pt x="4222" y="2112"/>
                  </a:lnTo>
                  <a:cubicBezTo>
                    <a:pt x="3939" y="2112"/>
                    <a:pt x="3655" y="2112"/>
                    <a:pt x="3592" y="1986"/>
                  </a:cubicBezTo>
                  <a:cubicBezTo>
                    <a:pt x="3529" y="1954"/>
                    <a:pt x="3498" y="1828"/>
                    <a:pt x="3498" y="1734"/>
                  </a:cubicBezTo>
                  <a:cubicBezTo>
                    <a:pt x="3498" y="1545"/>
                    <a:pt x="3340" y="1387"/>
                    <a:pt x="3151" y="1387"/>
                  </a:cubicBezTo>
                  <a:cubicBezTo>
                    <a:pt x="2962" y="1387"/>
                    <a:pt x="2804" y="1545"/>
                    <a:pt x="2804" y="1734"/>
                  </a:cubicBezTo>
                  <a:cubicBezTo>
                    <a:pt x="2804" y="1828"/>
                    <a:pt x="2804" y="1954"/>
                    <a:pt x="2710" y="1986"/>
                  </a:cubicBezTo>
                  <a:cubicBezTo>
                    <a:pt x="2636" y="2060"/>
                    <a:pt x="2487" y="2090"/>
                    <a:pt x="2312" y="2090"/>
                  </a:cubicBezTo>
                  <a:cubicBezTo>
                    <a:pt x="2189" y="2090"/>
                    <a:pt x="2053" y="2075"/>
                    <a:pt x="1922" y="2049"/>
                  </a:cubicBezTo>
                  <a:lnTo>
                    <a:pt x="694" y="2049"/>
                  </a:lnTo>
                  <a:lnTo>
                    <a:pt x="694" y="1734"/>
                  </a:lnTo>
                  <a:cubicBezTo>
                    <a:pt x="694" y="1198"/>
                    <a:pt x="1166" y="726"/>
                    <a:pt x="1765" y="726"/>
                  </a:cubicBezTo>
                  <a:close/>
                  <a:moveTo>
                    <a:pt x="3151" y="2521"/>
                  </a:moveTo>
                  <a:cubicBezTo>
                    <a:pt x="3435" y="2742"/>
                    <a:pt x="3813" y="2773"/>
                    <a:pt x="4222" y="2773"/>
                  </a:cubicBezTo>
                  <a:lnTo>
                    <a:pt x="4222" y="3120"/>
                  </a:lnTo>
                  <a:cubicBezTo>
                    <a:pt x="4159" y="4034"/>
                    <a:pt x="3372" y="4853"/>
                    <a:pt x="2426" y="4853"/>
                  </a:cubicBezTo>
                  <a:cubicBezTo>
                    <a:pt x="1481" y="4853"/>
                    <a:pt x="694" y="4065"/>
                    <a:pt x="694" y="3120"/>
                  </a:cubicBezTo>
                  <a:lnTo>
                    <a:pt x="694" y="2773"/>
                  </a:lnTo>
                  <a:lnTo>
                    <a:pt x="1765" y="2773"/>
                  </a:lnTo>
                  <a:cubicBezTo>
                    <a:pt x="1859" y="2773"/>
                    <a:pt x="2836" y="2773"/>
                    <a:pt x="3151" y="2521"/>
                  </a:cubicBezTo>
                  <a:close/>
                  <a:moveTo>
                    <a:pt x="1733" y="1"/>
                  </a:moveTo>
                  <a:cubicBezTo>
                    <a:pt x="788" y="1"/>
                    <a:pt x="1" y="757"/>
                    <a:pt x="1" y="1702"/>
                  </a:cubicBezTo>
                  <a:lnTo>
                    <a:pt x="1" y="3088"/>
                  </a:lnTo>
                  <a:cubicBezTo>
                    <a:pt x="1" y="4412"/>
                    <a:pt x="1103" y="5483"/>
                    <a:pt x="2395" y="5483"/>
                  </a:cubicBezTo>
                  <a:cubicBezTo>
                    <a:pt x="3750" y="5483"/>
                    <a:pt x="4789" y="4380"/>
                    <a:pt x="4789" y="3088"/>
                  </a:cubicBezTo>
                  <a:lnTo>
                    <a:pt x="4789" y="1702"/>
                  </a:lnTo>
                  <a:cubicBezTo>
                    <a:pt x="4852" y="789"/>
                    <a:pt x="4065" y="1"/>
                    <a:pt x="3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51"/>
          <p:cNvGrpSpPr/>
          <p:nvPr/>
        </p:nvGrpSpPr>
        <p:grpSpPr>
          <a:xfrm>
            <a:off x="3406072" y="1947036"/>
            <a:ext cx="403010" cy="399769"/>
            <a:chOff x="-33676975" y="2275050"/>
            <a:chExt cx="295375" cy="293000"/>
          </a:xfrm>
        </p:grpSpPr>
        <p:sp>
          <p:nvSpPr>
            <p:cNvPr id="627" name="Google Shape;627;p51"/>
            <p:cNvSpPr/>
            <p:nvPr/>
          </p:nvSpPr>
          <p:spPr>
            <a:xfrm>
              <a:off x="-33502125" y="2309700"/>
              <a:ext cx="52800" cy="67750"/>
            </a:xfrm>
            <a:custGeom>
              <a:rect b="b" l="l" r="r" t="t"/>
              <a:pathLst>
                <a:path extrusionOk="0" h="2710" w="2112">
                  <a:moveTo>
                    <a:pt x="1040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229"/>
                    <a:pt x="158" y="1387"/>
                    <a:pt x="379" y="1387"/>
                  </a:cubicBezTo>
                  <a:cubicBezTo>
                    <a:pt x="568" y="1387"/>
                    <a:pt x="725" y="1229"/>
                    <a:pt x="725" y="1040"/>
                  </a:cubicBezTo>
                  <a:cubicBezTo>
                    <a:pt x="725" y="820"/>
                    <a:pt x="883" y="662"/>
                    <a:pt x="1072" y="662"/>
                  </a:cubicBezTo>
                  <a:cubicBezTo>
                    <a:pt x="1261" y="662"/>
                    <a:pt x="1450" y="820"/>
                    <a:pt x="1450" y="1040"/>
                  </a:cubicBezTo>
                  <a:cubicBezTo>
                    <a:pt x="1450" y="1198"/>
                    <a:pt x="1355" y="1292"/>
                    <a:pt x="1198" y="1355"/>
                  </a:cubicBezTo>
                  <a:cubicBezTo>
                    <a:pt x="914" y="1418"/>
                    <a:pt x="725" y="1702"/>
                    <a:pt x="725" y="1985"/>
                  </a:cubicBezTo>
                  <a:lnTo>
                    <a:pt x="725" y="2363"/>
                  </a:lnTo>
                  <a:cubicBezTo>
                    <a:pt x="725" y="2552"/>
                    <a:pt x="883" y="2710"/>
                    <a:pt x="1072" y="2710"/>
                  </a:cubicBezTo>
                  <a:cubicBezTo>
                    <a:pt x="1292" y="2710"/>
                    <a:pt x="1450" y="2552"/>
                    <a:pt x="1450" y="2363"/>
                  </a:cubicBezTo>
                  <a:lnTo>
                    <a:pt x="1450" y="1985"/>
                  </a:lnTo>
                  <a:cubicBezTo>
                    <a:pt x="1828" y="1828"/>
                    <a:pt x="2111" y="1418"/>
                    <a:pt x="2111" y="977"/>
                  </a:cubicBezTo>
                  <a:cubicBezTo>
                    <a:pt x="2048" y="473"/>
                    <a:pt x="1576" y="0"/>
                    <a:pt x="1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51"/>
            <p:cNvSpPr/>
            <p:nvPr/>
          </p:nvSpPr>
          <p:spPr>
            <a:xfrm>
              <a:off x="-33484800" y="23955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62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51"/>
            <p:cNvSpPr/>
            <p:nvPr/>
          </p:nvSpPr>
          <p:spPr>
            <a:xfrm>
              <a:off x="-33676975" y="2275050"/>
              <a:ext cx="295375" cy="293000"/>
            </a:xfrm>
            <a:custGeom>
              <a:rect b="b" l="l" r="r" t="t"/>
              <a:pathLst>
                <a:path extrusionOk="0" h="11720" w="11815">
                  <a:moveTo>
                    <a:pt x="8034" y="725"/>
                  </a:moveTo>
                  <a:cubicBezTo>
                    <a:pt x="9735" y="725"/>
                    <a:pt x="11090" y="2080"/>
                    <a:pt x="11090" y="3781"/>
                  </a:cubicBezTo>
                  <a:cubicBezTo>
                    <a:pt x="11090" y="5482"/>
                    <a:pt x="9735" y="6868"/>
                    <a:pt x="8034" y="6868"/>
                  </a:cubicBezTo>
                  <a:cubicBezTo>
                    <a:pt x="6333" y="6868"/>
                    <a:pt x="4947" y="5482"/>
                    <a:pt x="4947" y="3781"/>
                  </a:cubicBezTo>
                  <a:cubicBezTo>
                    <a:pt x="4947" y="2080"/>
                    <a:pt x="6333" y="725"/>
                    <a:pt x="8034" y="725"/>
                  </a:cubicBezTo>
                  <a:close/>
                  <a:moveTo>
                    <a:pt x="5104" y="6207"/>
                  </a:moveTo>
                  <a:cubicBezTo>
                    <a:pt x="5262" y="6364"/>
                    <a:pt x="5419" y="6553"/>
                    <a:pt x="5577" y="6679"/>
                  </a:cubicBezTo>
                  <a:lnTo>
                    <a:pt x="5325" y="6931"/>
                  </a:lnTo>
                  <a:cubicBezTo>
                    <a:pt x="5262" y="6994"/>
                    <a:pt x="5167" y="7026"/>
                    <a:pt x="5077" y="7026"/>
                  </a:cubicBezTo>
                  <a:cubicBezTo>
                    <a:pt x="4986" y="7026"/>
                    <a:pt x="4899" y="6994"/>
                    <a:pt x="4852" y="6931"/>
                  </a:cubicBezTo>
                  <a:cubicBezTo>
                    <a:pt x="4726" y="6805"/>
                    <a:pt x="4726" y="6585"/>
                    <a:pt x="4852" y="6459"/>
                  </a:cubicBezTo>
                  <a:lnTo>
                    <a:pt x="5104" y="6207"/>
                  </a:lnTo>
                  <a:close/>
                  <a:moveTo>
                    <a:pt x="3104" y="8380"/>
                  </a:moveTo>
                  <a:cubicBezTo>
                    <a:pt x="3190" y="8380"/>
                    <a:pt x="3277" y="8412"/>
                    <a:pt x="3340" y="8475"/>
                  </a:cubicBezTo>
                  <a:cubicBezTo>
                    <a:pt x="3466" y="8601"/>
                    <a:pt x="3466" y="8822"/>
                    <a:pt x="3340" y="8948"/>
                  </a:cubicBezTo>
                  <a:lnTo>
                    <a:pt x="1387" y="10932"/>
                  </a:lnTo>
                  <a:cubicBezTo>
                    <a:pt x="1324" y="10980"/>
                    <a:pt x="1229" y="11003"/>
                    <a:pt x="1139" y="11003"/>
                  </a:cubicBezTo>
                  <a:cubicBezTo>
                    <a:pt x="1048" y="11003"/>
                    <a:pt x="961" y="10980"/>
                    <a:pt x="914" y="10932"/>
                  </a:cubicBezTo>
                  <a:cubicBezTo>
                    <a:pt x="788" y="10806"/>
                    <a:pt x="788" y="10554"/>
                    <a:pt x="914" y="10460"/>
                  </a:cubicBezTo>
                  <a:lnTo>
                    <a:pt x="2867" y="8475"/>
                  </a:lnTo>
                  <a:cubicBezTo>
                    <a:pt x="2930" y="8412"/>
                    <a:pt x="3017" y="8380"/>
                    <a:pt x="3104" y="8380"/>
                  </a:cubicBezTo>
                  <a:close/>
                  <a:moveTo>
                    <a:pt x="8034" y="0"/>
                  </a:moveTo>
                  <a:cubicBezTo>
                    <a:pt x="5955" y="0"/>
                    <a:pt x="4285" y="1701"/>
                    <a:pt x="4285" y="3749"/>
                  </a:cubicBezTo>
                  <a:cubicBezTo>
                    <a:pt x="4285" y="4411"/>
                    <a:pt x="4443" y="5041"/>
                    <a:pt x="4758" y="5608"/>
                  </a:cubicBezTo>
                  <a:lnTo>
                    <a:pt x="4380" y="5986"/>
                  </a:lnTo>
                  <a:cubicBezTo>
                    <a:pt x="4065" y="6301"/>
                    <a:pt x="3970" y="6774"/>
                    <a:pt x="4159" y="7183"/>
                  </a:cubicBezTo>
                  <a:lnTo>
                    <a:pt x="3529" y="7813"/>
                  </a:lnTo>
                  <a:cubicBezTo>
                    <a:pt x="3387" y="7743"/>
                    <a:pt x="3232" y="7707"/>
                    <a:pt x="3077" y="7707"/>
                  </a:cubicBezTo>
                  <a:cubicBezTo>
                    <a:pt x="2819" y="7707"/>
                    <a:pt x="2560" y="7806"/>
                    <a:pt x="2363" y="8002"/>
                  </a:cubicBezTo>
                  <a:lnTo>
                    <a:pt x="378" y="9987"/>
                  </a:lnTo>
                  <a:cubicBezTo>
                    <a:pt x="0" y="10365"/>
                    <a:pt x="0" y="11027"/>
                    <a:pt x="378" y="11436"/>
                  </a:cubicBezTo>
                  <a:cubicBezTo>
                    <a:pt x="583" y="11625"/>
                    <a:pt x="851" y="11720"/>
                    <a:pt x="1119" y="11720"/>
                  </a:cubicBezTo>
                  <a:cubicBezTo>
                    <a:pt x="1387" y="11720"/>
                    <a:pt x="1654" y="11625"/>
                    <a:pt x="1859" y="11436"/>
                  </a:cubicBezTo>
                  <a:lnTo>
                    <a:pt x="3813" y="9452"/>
                  </a:lnTo>
                  <a:cubicBezTo>
                    <a:pt x="4128" y="9137"/>
                    <a:pt x="4222" y="8664"/>
                    <a:pt x="4002" y="8286"/>
                  </a:cubicBezTo>
                  <a:lnTo>
                    <a:pt x="4632" y="7656"/>
                  </a:lnTo>
                  <a:cubicBezTo>
                    <a:pt x="4782" y="7725"/>
                    <a:pt x="4940" y="7761"/>
                    <a:pt x="5097" y="7761"/>
                  </a:cubicBezTo>
                  <a:cubicBezTo>
                    <a:pt x="5367" y="7761"/>
                    <a:pt x="5629" y="7655"/>
                    <a:pt x="5829" y="7435"/>
                  </a:cubicBezTo>
                  <a:lnTo>
                    <a:pt x="6207" y="7057"/>
                  </a:lnTo>
                  <a:cubicBezTo>
                    <a:pt x="6774" y="7372"/>
                    <a:pt x="7404" y="7530"/>
                    <a:pt x="8066" y="7530"/>
                  </a:cubicBezTo>
                  <a:cubicBezTo>
                    <a:pt x="10145" y="7530"/>
                    <a:pt x="11815" y="5829"/>
                    <a:pt x="11815" y="3781"/>
                  </a:cubicBezTo>
                  <a:cubicBezTo>
                    <a:pt x="11815" y="1733"/>
                    <a:pt x="10082" y="0"/>
                    <a:pt x="8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0" name="Google Shape;630;p51"/>
          <p:cNvGrpSpPr/>
          <p:nvPr/>
        </p:nvGrpSpPr>
        <p:grpSpPr>
          <a:xfrm>
            <a:off x="1476218" y="1948093"/>
            <a:ext cx="403010" cy="397654"/>
            <a:chOff x="-34421275" y="2631050"/>
            <a:chExt cx="295375" cy="291450"/>
          </a:xfrm>
        </p:grpSpPr>
        <p:sp>
          <p:nvSpPr>
            <p:cNvPr id="631" name="Google Shape;631;p51"/>
            <p:cNvSpPr/>
            <p:nvPr/>
          </p:nvSpPr>
          <p:spPr>
            <a:xfrm>
              <a:off x="-34421275" y="2639125"/>
              <a:ext cx="288275" cy="283375"/>
            </a:xfrm>
            <a:custGeom>
              <a:rect b="b" l="l" r="r" t="t"/>
              <a:pathLst>
                <a:path extrusionOk="0" h="11335" w="11531">
                  <a:moveTo>
                    <a:pt x="5592" y="717"/>
                  </a:moveTo>
                  <a:cubicBezTo>
                    <a:pt x="5679" y="717"/>
                    <a:pt x="5766" y="749"/>
                    <a:pt x="5829" y="812"/>
                  </a:cubicBezTo>
                  <a:lnTo>
                    <a:pt x="10680" y="5663"/>
                  </a:lnTo>
                  <a:cubicBezTo>
                    <a:pt x="10775" y="5758"/>
                    <a:pt x="10775" y="6010"/>
                    <a:pt x="10680" y="6136"/>
                  </a:cubicBezTo>
                  <a:cubicBezTo>
                    <a:pt x="10617" y="6183"/>
                    <a:pt x="10523" y="6207"/>
                    <a:pt x="10432" y="6207"/>
                  </a:cubicBezTo>
                  <a:cubicBezTo>
                    <a:pt x="10342" y="6207"/>
                    <a:pt x="10255" y="6183"/>
                    <a:pt x="10208" y="6136"/>
                  </a:cubicBezTo>
                  <a:lnTo>
                    <a:pt x="5356" y="1284"/>
                  </a:lnTo>
                  <a:cubicBezTo>
                    <a:pt x="5230" y="1158"/>
                    <a:pt x="5230" y="938"/>
                    <a:pt x="5356" y="812"/>
                  </a:cubicBezTo>
                  <a:cubicBezTo>
                    <a:pt x="5419" y="749"/>
                    <a:pt x="5506" y="717"/>
                    <a:pt x="5592" y="717"/>
                  </a:cubicBezTo>
                  <a:close/>
                  <a:moveTo>
                    <a:pt x="8444" y="7239"/>
                  </a:moveTo>
                  <a:lnTo>
                    <a:pt x="8538" y="7396"/>
                  </a:lnTo>
                  <a:cubicBezTo>
                    <a:pt x="8696" y="7554"/>
                    <a:pt x="8664" y="7806"/>
                    <a:pt x="8475" y="7932"/>
                  </a:cubicBezTo>
                  <a:lnTo>
                    <a:pt x="5923" y="9223"/>
                  </a:lnTo>
                  <a:cubicBezTo>
                    <a:pt x="5873" y="9261"/>
                    <a:pt x="5819" y="9278"/>
                    <a:pt x="5763" y="9278"/>
                  </a:cubicBezTo>
                  <a:cubicBezTo>
                    <a:pt x="5678" y="9278"/>
                    <a:pt x="5590" y="9237"/>
                    <a:pt x="5514" y="9160"/>
                  </a:cubicBezTo>
                  <a:lnTo>
                    <a:pt x="5230" y="8877"/>
                  </a:lnTo>
                  <a:cubicBezTo>
                    <a:pt x="6301" y="8089"/>
                    <a:pt x="7341" y="7617"/>
                    <a:pt x="8444" y="7239"/>
                  </a:cubicBezTo>
                  <a:close/>
                  <a:moveTo>
                    <a:pt x="5230" y="2198"/>
                  </a:moveTo>
                  <a:lnTo>
                    <a:pt x="9294" y="6230"/>
                  </a:lnTo>
                  <a:cubicBezTo>
                    <a:pt x="7908" y="6703"/>
                    <a:pt x="5797" y="7270"/>
                    <a:pt x="3560" y="9381"/>
                  </a:cubicBezTo>
                  <a:lnTo>
                    <a:pt x="2080" y="7932"/>
                  </a:lnTo>
                  <a:cubicBezTo>
                    <a:pt x="3340" y="6608"/>
                    <a:pt x="4285" y="5033"/>
                    <a:pt x="4852" y="3395"/>
                  </a:cubicBezTo>
                  <a:lnTo>
                    <a:pt x="5230" y="2198"/>
                  </a:lnTo>
                  <a:close/>
                  <a:moveTo>
                    <a:pt x="1138" y="8089"/>
                  </a:moveTo>
                  <a:cubicBezTo>
                    <a:pt x="1229" y="8089"/>
                    <a:pt x="1323" y="8121"/>
                    <a:pt x="1386" y="8184"/>
                  </a:cubicBezTo>
                  <a:lnTo>
                    <a:pt x="3308" y="10105"/>
                  </a:lnTo>
                  <a:cubicBezTo>
                    <a:pt x="3434" y="10231"/>
                    <a:pt x="3434" y="10452"/>
                    <a:pt x="3308" y="10578"/>
                  </a:cubicBezTo>
                  <a:cubicBezTo>
                    <a:pt x="3245" y="10641"/>
                    <a:pt x="3159" y="10673"/>
                    <a:pt x="3072" y="10673"/>
                  </a:cubicBezTo>
                  <a:cubicBezTo>
                    <a:pt x="2985" y="10673"/>
                    <a:pt x="2899" y="10641"/>
                    <a:pt x="2836" y="10578"/>
                  </a:cubicBezTo>
                  <a:lnTo>
                    <a:pt x="914" y="8656"/>
                  </a:lnTo>
                  <a:cubicBezTo>
                    <a:pt x="788" y="8530"/>
                    <a:pt x="788" y="8278"/>
                    <a:pt x="914" y="8184"/>
                  </a:cubicBezTo>
                  <a:cubicBezTo>
                    <a:pt x="961" y="8121"/>
                    <a:pt x="1048" y="8089"/>
                    <a:pt x="1138" y="8089"/>
                  </a:cubicBezTo>
                  <a:close/>
                  <a:moveTo>
                    <a:pt x="5565" y="0"/>
                  </a:moveTo>
                  <a:cubicBezTo>
                    <a:pt x="5301" y="0"/>
                    <a:pt x="5041" y="103"/>
                    <a:pt x="4852" y="307"/>
                  </a:cubicBezTo>
                  <a:cubicBezTo>
                    <a:pt x="4474" y="654"/>
                    <a:pt x="4442" y="1158"/>
                    <a:pt x="4694" y="1568"/>
                  </a:cubicBezTo>
                  <a:lnTo>
                    <a:pt x="4159" y="3143"/>
                  </a:lnTo>
                  <a:cubicBezTo>
                    <a:pt x="3655" y="4655"/>
                    <a:pt x="2710" y="6199"/>
                    <a:pt x="1575" y="7428"/>
                  </a:cubicBezTo>
                  <a:cubicBezTo>
                    <a:pt x="1422" y="7357"/>
                    <a:pt x="1259" y="7321"/>
                    <a:pt x="1100" y="7321"/>
                  </a:cubicBezTo>
                  <a:cubicBezTo>
                    <a:pt x="834" y="7321"/>
                    <a:pt x="575" y="7420"/>
                    <a:pt x="378" y="7617"/>
                  </a:cubicBezTo>
                  <a:cubicBezTo>
                    <a:pt x="0" y="8026"/>
                    <a:pt x="0" y="8688"/>
                    <a:pt x="378" y="9066"/>
                  </a:cubicBezTo>
                  <a:lnTo>
                    <a:pt x="2363" y="11051"/>
                  </a:lnTo>
                  <a:cubicBezTo>
                    <a:pt x="2552" y="11240"/>
                    <a:pt x="2820" y="11334"/>
                    <a:pt x="3088" y="11334"/>
                  </a:cubicBezTo>
                  <a:cubicBezTo>
                    <a:pt x="3356" y="11334"/>
                    <a:pt x="3623" y="11240"/>
                    <a:pt x="3812" y="11051"/>
                  </a:cubicBezTo>
                  <a:cubicBezTo>
                    <a:pt x="4127" y="10736"/>
                    <a:pt x="4222" y="10263"/>
                    <a:pt x="4001" y="9853"/>
                  </a:cubicBezTo>
                  <a:cubicBezTo>
                    <a:pt x="4222" y="9664"/>
                    <a:pt x="4442" y="9475"/>
                    <a:pt x="4694" y="9286"/>
                  </a:cubicBezTo>
                  <a:lnTo>
                    <a:pt x="5041" y="9633"/>
                  </a:lnTo>
                  <a:cubicBezTo>
                    <a:pt x="5238" y="9830"/>
                    <a:pt x="5496" y="9928"/>
                    <a:pt x="5755" y="9928"/>
                  </a:cubicBezTo>
                  <a:cubicBezTo>
                    <a:pt x="5910" y="9928"/>
                    <a:pt x="6065" y="9893"/>
                    <a:pt x="6207" y="9822"/>
                  </a:cubicBezTo>
                  <a:lnTo>
                    <a:pt x="8790" y="8530"/>
                  </a:lnTo>
                  <a:cubicBezTo>
                    <a:pt x="9357" y="8215"/>
                    <a:pt x="9515" y="7459"/>
                    <a:pt x="9137" y="6986"/>
                  </a:cubicBezTo>
                  <a:lnTo>
                    <a:pt x="9893" y="6766"/>
                  </a:lnTo>
                  <a:cubicBezTo>
                    <a:pt x="10050" y="6858"/>
                    <a:pt x="10229" y="6906"/>
                    <a:pt x="10412" y="6906"/>
                  </a:cubicBezTo>
                  <a:cubicBezTo>
                    <a:pt x="10668" y="6906"/>
                    <a:pt x="10932" y="6811"/>
                    <a:pt x="11153" y="6608"/>
                  </a:cubicBezTo>
                  <a:cubicBezTo>
                    <a:pt x="11531" y="6199"/>
                    <a:pt x="11531" y="5537"/>
                    <a:pt x="11153" y="5128"/>
                  </a:cubicBezTo>
                  <a:lnTo>
                    <a:pt x="6301" y="307"/>
                  </a:lnTo>
                  <a:cubicBezTo>
                    <a:pt x="6096" y="103"/>
                    <a:pt x="5829" y="0"/>
                    <a:pt x="5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51"/>
            <p:cNvSpPr/>
            <p:nvPr/>
          </p:nvSpPr>
          <p:spPr>
            <a:xfrm>
              <a:off x="-34181850" y="2644625"/>
              <a:ext cx="41775" cy="41575"/>
            </a:xfrm>
            <a:custGeom>
              <a:rect b="b" l="l" r="r" t="t"/>
              <a:pathLst>
                <a:path extrusionOk="0" h="1663" w="1671">
                  <a:moveTo>
                    <a:pt x="1328" y="1"/>
                  </a:moveTo>
                  <a:cubicBezTo>
                    <a:pt x="1237" y="1"/>
                    <a:pt x="1151" y="40"/>
                    <a:pt x="1103" y="119"/>
                  </a:cubicBezTo>
                  <a:lnTo>
                    <a:pt x="95" y="1096"/>
                  </a:lnTo>
                  <a:cubicBezTo>
                    <a:pt x="1" y="1222"/>
                    <a:pt x="1" y="1442"/>
                    <a:pt x="95" y="1568"/>
                  </a:cubicBezTo>
                  <a:cubicBezTo>
                    <a:pt x="158" y="1631"/>
                    <a:pt x="253" y="1663"/>
                    <a:pt x="343" y="1663"/>
                  </a:cubicBezTo>
                  <a:cubicBezTo>
                    <a:pt x="434" y="1663"/>
                    <a:pt x="521" y="1631"/>
                    <a:pt x="568" y="1568"/>
                  </a:cubicBezTo>
                  <a:lnTo>
                    <a:pt x="1576" y="592"/>
                  </a:lnTo>
                  <a:cubicBezTo>
                    <a:pt x="1671" y="466"/>
                    <a:pt x="1671" y="213"/>
                    <a:pt x="1576" y="119"/>
                  </a:cubicBezTo>
                  <a:cubicBezTo>
                    <a:pt x="1513" y="40"/>
                    <a:pt x="1418" y="1"/>
                    <a:pt x="1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51"/>
            <p:cNvSpPr/>
            <p:nvPr/>
          </p:nvSpPr>
          <p:spPr>
            <a:xfrm>
              <a:off x="-34217275" y="2631050"/>
              <a:ext cx="17350" cy="41775"/>
            </a:xfrm>
            <a:custGeom>
              <a:rect b="b" l="l" r="r" t="t"/>
              <a:pathLst>
                <a:path extrusionOk="0" h="1671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24"/>
                  </a:lnTo>
                  <a:cubicBezTo>
                    <a:pt x="0" y="1513"/>
                    <a:pt x="158" y="1670"/>
                    <a:pt x="347" y="1670"/>
                  </a:cubicBezTo>
                  <a:cubicBezTo>
                    <a:pt x="536" y="1670"/>
                    <a:pt x="693" y="1513"/>
                    <a:pt x="693" y="1324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51"/>
            <p:cNvSpPr/>
            <p:nvPr/>
          </p:nvSpPr>
          <p:spPr>
            <a:xfrm>
              <a:off x="-34168450" y="2704300"/>
              <a:ext cx="42550" cy="18125"/>
            </a:xfrm>
            <a:custGeom>
              <a:rect b="b" l="l" r="r" t="t"/>
              <a:pathLst>
                <a:path extrusionOk="0" h="725" w="1702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355" y="725"/>
                  </a:lnTo>
                  <a:cubicBezTo>
                    <a:pt x="1544" y="725"/>
                    <a:pt x="1702" y="567"/>
                    <a:pt x="1702" y="378"/>
                  </a:cubicBezTo>
                  <a:cubicBezTo>
                    <a:pt x="1670" y="158"/>
                    <a:pt x="1544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5" name="Google Shape;635;p51"/>
          <p:cNvSpPr/>
          <p:nvPr/>
        </p:nvSpPr>
        <p:spPr>
          <a:xfrm rot="5400000">
            <a:off x="1681950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51"/>
          <p:cNvSpPr txBox="1"/>
          <p:nvPr>
            <p:ph idx="4" type="subTitle"/>
          </p:nvPr>
        </p:nvSpPr>
        <p:spPr>
          <a:xfrm>
            <a:off x="2642300" y="3031919"/>
            <a:ext cx="1929000" cy="619800"/>
          </a:xfrm>
          <a:prstGeom prst="rect">
            <a:avLst/>
          </a:prstGeom>
        </p:spPr>
        <p:txBody>
          <a:bodyPr anchorCtr="0" anchor="t" bIns="91425" lIns="57150" spcFirstLastPara="1" rIns="91425" wrap="square" tIns="91425">
            <a:noAutofit/>
          </a:bodyPr>
          <a:lstStyle/>
          <a:p>
            <a:pPr indent="-158750" lvl="0" marL="17145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Falta de recursos</a:t>
            </a:r>
            <a:endParaRPr/>
          </a:p>
        </p:txBody>
      </p:sp>
      <p:sp>
        <p:nvSpPr>
          <p:cNvPr id="637" name="Google Shape;637;p51"/>
          <p:cNvSpPr txBox="1"/>
          <p:nvPr>
            <p:ph idx="4" type="subTitle"/>
          </p:nvPr>
        </p:nvSpPr>
        <p:spPr>
          <a:xfrm>
            <a:off x="4616050" y="3031924"/>
            <a:ext cx="1929000" cy="1065300"/>
          </a:xfrm>
          <a:prstGeom prst="rect">
            <a:avLst/>
          </a:prstGeom>
        </p:spPr>
        <p:txBody>
          <a:bodyPr anchorCtr="0" anchor="t" bIns="91425" lIns="171450" spcFirstLastPara="1" rIns="91425" wrap="square" tIns="91425">
            <a:noAutofit/>
          </a:bodyPr>
          <a:lstStyle/>
          <a:p>
            <a:pPr indent="-330200" lvl="0" marL="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Ausencia de intereses externos</a:t>
            </a:r>
            <a:endParaRPr/>
          </a:p>
          <a:p>
            <a:pPr indent="-158750" lvl="0" marL="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Facilidad de uso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Google Shape;642;p52"/>
          <p:cNvPicPr preferRelativeResize="0"/>
          <p:nvPr/>
        </p:nvPicPr>
        <p:blipFill rotWithShape="1">
          <a:blip r:embed="rId3">
            <a:alphaModFix/>
          </a:blip>
          <a:srcRect b="0" l="23126" r="23126" t="0"/>
          <a:stretch/>
        </p:blipFill>
        <p:spPr>
          <a:xfrm>
            <a:off x="2369872" y="2678720"/>
            <a:ext cx="3249372" cy="3224400"/>
          </a:xfrm>
          <a:prstGeom prst="flowChartDecision">
            <a:avLst/>
          </a:prstGeom>
          <a:noFill/>
          <a:ln>
            <a:noFill/>
          </a:ln>
        </p:spPr>
      </p:pic>
      <p:sp>
        <p:nvSpPr>
          <p:cNvPr id="643" name="Google Shape;643;p52"/>
          <p:cNvSpPr txBox="1"/>
          <p:nvPr>
            <p:ph idx="2" type="title"/>
          </p:nvPr>
        </p:nvSpPr>
        <p:spPr>
          <a:xfrm>
            <a:off x="4781275" y="1110800"/>
            <a:ext cx="3799200" cy="14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Líneas de Futuro</a:t>
            </a:r>
            <a:endParaRPr sz="4100"/>
          </a:p>
        </p:txBody>
      </p:sp>
      <p:sp>
        <p:nvSpPr>
          <p:cNvPr id="644" name="Google Shape;644;p52"/>
          <p:cNvSpPr txBox="1"/>
          <p:nvPr>
            <p:ph type="title"/>
          </p:nvPr>
        </p:nvSpPr>
        <p:spPr>
          <a:xfrm>
            <a:off x="1246875" y="2046000"/>
            <a:ext cx="2162100" cy="10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645" name="Google Shape;645;p52"/>
          <p:cNvSpPr/>
          <p:nvPr/>
        </p:nvSpPr>
        <p:spPr>
          <a:xfrm rot="5400000">
            <a:off x="5927275" y="1607198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3"/>
          <p:cNvSpPr/>
          <p:nvPr/>
        </p:nvSpPr>
        <p:spPr>
          <a:xfrm rot="2700000">
            <a:off x="3661381" y="2115730"/>
            <a:ext cx="626638" cy="626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53"/>
          <p:cNvSpPr txBox="1"/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Líneas de futuro</a:t>
            </a:r>
            <a:endParaRPr/>
          </a:p>
        </p:txBody>
      </p:sp>
      <p:sp>
        <p:nvSpPr>
          <p:cNvPr id="652" name="Google Shape;652;p53"/>
          <p:cNvSpPr txBox="1"/>
          <p:nvPr>
            <p:ph idx="1" type="subTitle"/>
          </p:nvPr>
        </p:nvSpPr>
        <p:spPr>
          <a:xfrm>
            <a:off x="847213" y="2877275"/>
            <a:ext cx="20808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Aumento de los datos</a:t>
            </a:r>
            <a:endParaRPr/>
          </a:p>
        </p:txBody>
      </p:sp>
      <p:sp>
        <p:nvSpPr>
          <p:cNvPr id="653" name="Google Shape;653;p53"/>
          <p:cNvSpPr txBox="1"/>
          <p:nvPr>
            <p:ph idx="2" type="subTitle"/>
          </p:nvPr>
        </p:nvSpPr>
        <p:spPr>
          <a:xfrm>
            <a:off x="3531713" y="2877275"/>
            <a:ext cx="20808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Cálculo de distancias</a:t>
            </a:r>
            <a:endParaRPr/>
          </a:p>
        </p:txBody>
      </p:sp>
      <p:sp>
        <p:nvSpPr>
          <p:cNvPr id="654" name="Google Shape;654;p53"/>
          <p:cNvSpPr txBox="1"/>
          <p:nvPr>
            <p:ph idx="3" type="subTitle"/>
          </p:nvPr>
        </p:nvSpPr>
        <p:spPr>
          <a:xfrm>
            <a:off x="6216213" y="2877275"/>
            <a:ext cx="20808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Aplicación móvil</a:t>
            </a:r>
            <a:endParaRPr/>
          </a:p>
        </p:txBody>
      </p:sp>
      <p:sp>
        <p:nvSpPr>
          <p:cNvPr id="655" name="Google Shape;655;p53"/>
          <p:cNvSpPr/>
          <p:nvPr/>
        </p:nvSpPr>
        <p:spPr>
          <a:xfrm rot="2700000">
            <a:off x="6345994" y="2094130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53"/>
          <p:cNvSpPr/>
          <p:nvPr/>
        </p:nvSpPr>
        <p:spPr>
          <a:xfrm rot="2700000">
            <a:off x="976769" y="2115730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53"/>
          <p:cNvSpPr/>
          <p:nvPr/>
        </p:nvSpPr>
        <p:spPr>
          <a:xfrm rot="5400000">
            <a:off x="1681950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8" name="Google Shape;658;p53"/>
          <p:cNvGrpSpPr/>
          <p:nvPr/>
        </p:nvGrpSpPr>
        <p:grpSpPr>
          <a:xfrm>
            <a:off x="1079879" y="2220847"/>
            <a:ext cx="423011" cy="363730"/>
            <a:chOff x="-3852025" y="2764950"/>
            <a:chExt cx="291450" cy="293000"/>
          </a:xfrm>
        </p:grpSpPr>
        <p:sp>
          <p:nvSpPr>
            <p:cNvPr id="659" name="Google Shape;659;p53"/>
            <p:cNvSpPr/>
            <p:nvPr/>
          </p:nvSpPr>
          <p:spPr>
            <a:xfrm>
              <a:off x="-3852025" y="2764950"/>
              <a:ext cx="291450" cy="293000"/>
            </a:xfrm>
            <a:custGeom>
              <a:rect b="b" l="l" r="r" t="t"/>
              <a:pathLst>
                <a:path extrusionOk="0" h="11720" w="11658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53"/>
            <p:cNvSpPr/>
            <p:nvPr/>
          </p:nvSpPr>
          <p:spPr>
            <a:xfrm>
              <a:off x="-3707100" y="2937425"/>
              <a:ext cx="103200" cy="67775"/>
            </a:xfrm>
            <a:custGeom>
              <a:rect b="b" l="l" r="r" t="t"/>
              <a:pathLst>
                <a:path extrusionOk="0" h="2711" w="4128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1" name="Google Shape;661;p53"/>
          <p:cNvGrpSpPr/>
          <p:nvPr/>
        </p:nvGrpSpPr>
        <p:grpSpPr>
          <a:xfrm>
            <a:off x="6490713" y="2133020"/>
            <a:ext cx="337186" cy="539389"/>
            <a:chOff x="3342275" y="2615925"/>
            <a:chExt cx="339700" cy="483150"/>
          </a:xfrm>
        </p:grpSpPr>
        <p:sp>
          <p:nvSpPr>
            <p:cNvPr id="662" name="Google Shape;662;p53"/>
            <p:cNvSpPr/>
            <p:nvPr/>
          </p:nvSpPr>
          <p:spPr>
            <a:xfrm>
              <a:off x="3342275" y="2615925"/>
              <a:ext cx="339700" cy="483150"/>
            </a:xfrm>
            <a:custGeom>
              <a:rect b="b" l="l" r="r" t="t"/>
              <a:pathLst>
                <a:path extrusionOk="0" h="19326" w="13588">
                  <a:moveTo>
                    <a:pt x="11891" y="1133"/>
                  </a:moveTo>
                  <a:cubicBezTo>
                    <a:pt x="12202" y="1133"/>
                    <a:pt x="12455" y="1387"/>
                    <a:pt x="12455" y="1701"/>
                  </a:cubicBezTo>
                  <a:lnTo>
                    <a:pt x="12455" y="2265"/>
                  </a:lnTo>
                  <a:lnTo>
                    <a:pt x="1132" y="2265"/>
                  </a:lnTo>
                  <a:lnTo>
                    <a:pt x="1132" y="1701"/>
                  </a:lnTo>
                  <a:cubicBezTo>
                    <a:pt x="1132" y="1387"/>
                    <a:pt x="1386" y="1133"/>
                    <a:pt x="1700" y="1133"/>
                  </a:cubicBezTo>
                  <a:close/>
                  <a:moveTo>
                    <a:pt x="12455" y="3398"/>
                  </a:moveTo>
                  <a:lnTo>
                    <a:pt x="12455" y="14796"/>
                  </a:lnTo>
                  <a:lnTo>
                    <a:pt x="1132" y="14796"/>
                  </a:lnTo>
                  <a:lnTo>
                    <a:pt x="1132" y="3398"/>
                  </a:lnTo>
                  <a:close/>
                  <a:moveTo>
                    <a:pt x="12455" y="15928"/>
                  </a:moveTo>
                  <a:lnTo>
                    <a:pt x="12455" y="17628"/>
                  </a:lnTo>
                  <a:cubicBezTo>
                    <a:pt x="12455" y="17939"/>
                    <a:pt x="12202" y="18193"/>
                    <a:pt x="11891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2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1891" y="19325"/>
                  </a:lnTo>
                  <a:cubicBezTo>
                    <a:pt x="12827" y="19325"/>
                    <a:pt x="13588" y="18564"/>
                    <a:pt x="13588" y="17628"/>
                  </a:cubicBezTo>
                  <a:lnTo>
                    <a:pt x="13588" y="1701"/>
                  </a:lnTo>
                  <a:cubicBezTo>
                    <a:pt x="13588" y="762"/>
                    <a:pt x="12827" y="1"/>
                    <a:pt x="11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3" name="Google Shape;663;p53"/>
            <p:cNvSpPr/>
            <p:nvPr/>
          </p:nvSpPr>
          <p:spPr>
            <a:xfrm>
              <a:off x="3461600" y="3030200"/>
              <a:ext cx="101025" cy="28325"/>
            </a:xfrm>
            <a:custGeom>
              <a:rect b="b" l="l" r="r" t="t"/>
              <a:pathLst>
                <a:path extrusionOk="0" h="1133" w="4041">
                  <a:moveTo>
                    <a:pt x="568" y="1"/>
                  </a:moveTo>
                  <a:cubicBezTo>
                    <a:pt x="254" y="1"/>
                    <a:pt x="1" y="251"/>
                    <a:pt x="1" y="565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3473" y="1133"/>
                  </a:lnTo>
                  <a:cubicBezTo>
                    <a:pt x="3787" y="1133"/>
                    <a:pt x="4041" y="879"/>
                    <a:pt x="4041" y="565"/>
                  </a:cubicBezTo>
                  <a:cubicBezTo>
                    <a:pt x="4041" y="251"/>
                    <a:pt x="3787" y="1"/>
                    <a:pt x="3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64" name="Google Shape;664;p53"/>
          <p:cNvSpPr/>
          <p:nvPr/>
        </p:nvSpPr>
        <p:spPr>
          <a:xfrm>
            <a:off x="3746099" y="2220857"/>
            <a:ext cx="457191" cy="457191"/>
          </a:xfrm>
          <a:custGeom>
            <a:rect b="b" l="l" r="r" t="t"/>
            <a:pathLst>
              <a:path extrusionOk="0" h="12091" w="11941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9" name="Google Shape;669;p54"/>
          <p:cNvPicPr preferRelativeResize="0"/>
          <p:nvPr/>
        </p:nvPicPr>
        <p:blipFill rotWithShape="1">
          <a:blip r:embed="rId3">
            <a:alphaModFix/>
          </a:blip>
          <a:srcRect b="0" l="13731" r="13731" t="0"/>
          <a:stretch/>
        </p:blipFill>
        <p:spPr>
          <a:xfrm>
            <a:off x="2369872" y="2678720"/>
            <a:ext cx="3249372" cy="3224400"/>
          </a:xfrm>
          <a:prstGeom prst="flowChartDecision">
            <a:avLst/>
          </a:prstGeom>
          <a:noFill/>
          <a:ln>
            <a:noFill/>
          </a:ln>
        </p:spPr>
      </p:pic>
      <p:sp>
        <p:nvSpPr>
          <p:cNvPr id="670" name="Google Shape;670;p54"/>
          <p:cNvSpPr txBox="1"/>
          <p:nvPr>
            <p:ph idx="2" type="title"/>
          </p:nvPr>
        </p:nvSpPr>
        <p:spPr>
          <a:xfrm>
            <a:off x="4781275" y="1110800"/>
            <a:ext cx="3799200" cy="14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Lecciones aprendidas</a:t>
            </a:r>
            <a:endParaRPr sz="4100"/>
          </a:p>
        </p:txBody>
      </p:sp>
      <p:sp>
        <p:nvSpPr>
          <p:cNvPr id="671" name="Google Shape;671;p54"/>
          <p:cNvSpPr txBox="1"/>
          <p:nvPr>
            <p:ph type="title"/>
          </p:nvPr>
        </p:nvSpPr>
        <p:spPr>
          <a:xfrm>
            <a:off x="1246875" y="2046000"/>
            <a:ext cx="2162100" cy="10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672" name="Google Shape;672;p54"/>
          <p:cNvSpPr/>
          <p:nvPr/>
        </p:nvSpPr>
        <p:spPr>
          <a:xfrm rot="5400000">
            <a:off x="5927275" y="1607198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7"/>
          <p:cNvSpPr/>
          <p:nvPr/>
        </p:nvSpPr>
        <p:spPr>
          <a:xfrm rot="2700000">
            <a:off x="4733856" y="1938780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7"/>
          <p:cNvSpPr/>
          <p:nvPr/>
        </p:nvSpPr>
        <p:spPr>
          <a:xfrm rot="2700000">
            <a:off x="875106" y="1901730"/>
            <a:ext cx="626638" cy="626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7"/>
          <p:cNvSpPr/>
          <p:nvPr/>
        </p:nvSpPr>
        <p:spPr>
          <a:xfrm rot="2700000">
            <a:off x="4733881" y="3336980"/>
            <a:ext cx="626638" cy="626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7"/>
          <p:cNvSpPr/>
          <p:nvPr/>
        </p:nvSpPr>
        <p:spPr>
          <a:xfrm rot="2700000">
            <a:off x="875106" y="3336980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7"/>
          <p:cNvSpPr txBox="1"/>
          <p:nvPr>
            <p:ph idx="15"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Índice de contenidos </a:t>
            </a:r>
            <a:endParaRPr/>
          </a:p>
        </p:txBody>
      </p:sp>
      <p:sp>
        <p:nvSpPr>
          <p:cNvPr id="404" name="Google Shape;404;p37"/>
          <p:cNvSpPr txBox="1"/>
          <p:nvPr>
            <p:ph type="title"/>
          </p:nvPr>
        </p:nvSpPr>
        <p:spPr>
          <a:xfrm>
            <a:off x="890528" y="1953007"/>
            <a:ext cx="595800" cy="5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05" name="Google Shape;405;p37"/>
          <p:cNvSpPr txBox="1"/>
          <p:nvPr>
            <p:ph idx="1" type="subTitle"/>
          </p:nvPr>
        </p:nvSpPr>
        <p:spPr>
          <a:xfrm>
            <a:off x="1661450" y="1896300"/>
            <a:ext cx="2912700" cy="7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 del </a:t>
            </a:r>
            <a:r>
              <a:rPr lang="en"/>
              <a:t>problema</a:t>
            </a:r>
            <a:endParaRPr/>
          </a:p>
        </p:txBody>
      </p:sp>
      <p:sp>
        <p:nvSpPr>
          <p:cNvPr id="406" name="Google Shape;406;p37"/>
          <p:cNvSpPr txBox="1"/>
          <p:nvPr>
            <p:ph idx="4" type="title"/>
          </p:nvPr>
        </p:nvSpPr>
        <p:spPr>
          <a:xfrm>
            <a:off x="4749278" y="1990057"/>
            <a:ext cx="595800" cy="5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07" name="Google Shape;407;p37"/>
          <p:cNvSpPr txBox="1"/>
          <p:nvPr>
            <p:ph idx="6" type="subTitle"/>
          </p:nvPr>
        </p:nvSpPr>
        <p:spPr>
          <a:xfrm>
            <a:off x="1661473" y="3331553"/>
            <a:ext cx="29127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datos</a:t>
            </a:r>
            <a:endParaRPr/>
          </a:p>
        </p:txBody>
      </p:sp>
      <p:sp>
        <p:nvSpPr>
          <p:cNvPr id="408" name="Google Shape;408;p37"/>
          <p:cNvSpPr txBox="1"/>
          <p:nvPr>
            <p:ph idx="7" type="title"/>
          </p:nvPr>
        </p:nvSpPr>
        <p:spPr>
          <a:xfrm>
            <a:off x="890553" y="3388249"/>
            <a:ext cx="595800" cy="5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09" name="Google Shape;409;p37"/>
          <p:cNvSpPr txBox="1"/>
          <p:nvPr>
            <p:ph idx="9" type="subTitle"/>
          </p:nvPr>
        </p:nvSpPr>
        <p:spPr>
          <a:xfrm>
            <a:off x="5520231" y="3331553"/>
            <a:ext cx="29127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Aplicación</a:t>
            </a:r>
            <a:endParaRPr/>
          </a:p>
        </p:txBody>
      </p:sp>
      <p:sp>
        <p:nvSpPr>
          <p:cNvPr id="410" name="Google Shape;410;p37"/>
          <p:cNvSpPr txBox="1"/>
          <p:nvPr>
            <p:ph idx="13" type="title"/>
          </p:nvPr>
        </p:nvSpPr>
        <p:spPr>
          <a:xfrm>
            <a:off x="4749303" y="3388249"/>
            <a:ext cx="595800" cy="5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11" name="Google Shape;411;p37"/>
          <p:cNvSpPr/>
          <p:nvPr/>
        </p:nvSpPr>
        <p:spPr>
          <a:xfrm rot="5400000">
            <a:off x="1681950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7"/>
          <p:cNvSpPr txBox="1"/>
          <p:nvPr>
            <p:ph idx="1" type="subTitle"/>
          </p:nvPr>
        </p:nvSpPr>
        <p:spPr>
          <a:xfrm>
            <a:off x="5638275" y="1860600"/>
            <a:ext cx="2912700" cy="7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Herramientas</a:t>
            </a:r>
            <a:endParaRPr/>
          </a:p>
        </p:txBody>
      </p:sp>
      <p:pic>
        <p:nvPicPr>
          <p:cNvPr id="413" name="Google Shape;413;p37"/>
          <p:cNvPicPr preferRelativeResize="0"/>
          <p:nvPr/>
        </p:nvPicPr>
        <p:blipFill rotWithShape="1">
          <a:blip r:embed="rId3">
            <a:alphaModFix/>
          </a:blip>
          <a:srcRect b="33640" l="28060" r="28060" t="-33640"/>
          <a:stretch/>
        </p:blipFill>
        <p:spPr>
          <a:xfrm>
            <a:off x="6116791" y="-1864922"/>
            <a:ext cx="2922287" cy="2899831"/>
          </a:xfrm>
          <a:prstGeom prst="flowChartDecision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5"/>
          <p:cNvSpPr/>
          <p:nvPr/>
        </p:nvSpPr>
        <p:spPr>
          <a:xfrm rot="2700000">
            <a:off x="7154306" y="1833602"/>
            <a:ext cx="626638" cy="626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55"/>
          <p:cNvSpPr/>
          <p:nvPr/>
        </p:nvSpPr>
        <p:spPr>
          <a:xfrm rot="2700000">
            <a:off x="1363319" y="1818289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55"/>
          <p:cNvSpPr txBox="1"/>
          <p:nvPr>
            <p:ph idx="1" type="subTitle"/>
          </p:nvPr>
        </p:nvSpPr>
        <p:spPr>
          <a:xfrm>
            <a:off x="662025" y="2621000"/>
            <a:ext cx="1980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Grafos de </a:t>
            </a:r>
            <a:r>
              <a:rPr lang="en" sz="2300"/>
              <a:t>conocimiento</a:t>
            </a:r>
            <a:endParaRPr sz="2300"/>
          </a:p>
        </p:txBody>
      </p:sp>
      <p:sp>
        <p:nvSpPr>
          <p:cNvPr id="680" name="Google Shape;680;p55"/>
          <p:cNvSpPr txBox="1"/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Lecciones aprendidas</a:t>
            </a:r>
            <a:endParaRPr/>
          </a:p>
        </p:txBody>
      </p:sp>
      <p:sp>
        <p:nvSpPr>
          <p:cNvPr id="681" name="Google Shape;681;p55"/>
          <p:cNvSpPr txBox="1"/>
          <p:nvPr>
            <p:ph idx="2" type="subTitle"/>
          </p:nvPr>
        </p:nvSpPr>
        <p:spPr>
          <a:xfrm>
            <a:off x="2644250" y="2621000"/>
            <a:ext cx="19293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Neo4J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Cypher</a:t>
            </a:r>
            <a:endParaRPr sz="2300"/>
          </a:p>
        </p:txBody>
      </p:sp>
      <p:sp>
        <p:nvSpPr>
          <p:cNvPr id="682" name="Google Shape;682;p55"/>
          <p:cNvSpPr txBox="1"/>
          <p:nvPr>
            <p:ph idx="3" type="subTitle"/>
          </p:nvPr>
        </p:nvSpPr>
        <p:spPr>
          <a:xfrm>
            <a:off x="4369550" y="2621000"/>
            <a:ext cx="22170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Algoritmos recomendación</a:t>
            </a:r>
            <a:endParaRPr sz="2300"/>
          </a:p>
        </p:txBody>
      </p:sp>
      <p:sp>
        <p:nvSpPr>
          <p:cNvPr id="683" name="Google Shape;683;p55"/>
          <p:cNvSpPr txBox="1"/>
          <p:nvPr>
            <p:ph idx="7" type="subTitle"/>
          </p:nvPr>
        </p:nvSpPr>
        <p:spPr>
          <a:xfrm>
            <a:off x="6501025" y="2621012"/>
            <a:ext cx="19293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Aplicaciones web</a:t>
            </a:r>
            <a:endParaRPr sz="2300"/>
          </a:p>
        </p:txBody>
      </p:sp>
      <p:sp>
        <p:nvSpPr>
          <p:cNvPr id="684" name="Google Shape;684;p55"/>
          <p:cNvSpPr/>
          <p:nvPr/>
        </p:nvSpPr>
        <p:spPr>
          <a:xfrm rot="2700000">
            <a:off x="3293656" y="1833602"/>
            <a:ext cx="626638" cy="626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55"/>
          <p:cNvSpPr/>
          <p:nvPr/>
        </p:nvSpPr>
        <p:spPr>
          <a:xfrm rot="2700000">
            <a:off x="5223969" y="1833602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6" name="Google Shape;686;p55"/>
          <p:cNvGrpSpPr/>
          <p:nvPr/>
        </p:nvGrpSpPr>
        <p:grpSpPr>
          <a:xfrm>
            <a:off x="3406072" y="1947036"/>
            <a:ext cx="403010" cy="399769"/>
            <a:chOff x="-33676975" y="2275050"/>
            <a:chExt cx="295375" cy="293000"/>
          </a:xfrm>
        </p:grpSpPr>
        <p:sp>
          <p:nvSpPr>
            <p:cNvPr id="687" name="Google Shape;687;p55"/>
            <p:cNvSpPr/>
            <p:nvPr/>
          </p:nvSpPr>
          <p:spPr>
            <a:xfrm>
              <a:off x="-33502125" y="2309700"/>
              <a:ext cx="52800" cy="67750"/>
            </a:xfrm>
            <a:custGeom>
              <a:rect b="b" l="l" r="r" t="t"/>
              <a:pathLst>
                <a:path extrusionOk="0" h="2710" w="2112">
                  <a:moveTo>
                    <a:pt x="1040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229"/>
                    <a:pt x="158" y="1387"/>
                    <a:pt x="379" y="1387"/>
                  </a:cubicBezTo>
                  <a:cubicBezTo>
                    <a:pt x="568" y="1387"/>
                    <a:pt x="725" y="1229"/>
                    <a:pt x="725" y="1040"/>
                  </a:cubicBezTo>
                  <a:cubicBezTo>
                    <a:pt x="725" y="820"/>
                    <a:pt x="883" y="662"/>
                    <a:pt x="1072" y="662"/>
                  </a:cubicBezTo>
                  <a:cubicBezTo>
                    <a:pt x="1261" y="662"/>
                    <a:pt x="1450" y="820"/>
                    <a:pt x="1450" y="1040"/>
                  </a:cubicBezTo>
                  <a:cubicBezTo>
                    <a:pt x="1450" y="1198"/>
                    <a:pt x="1355" y="1292"/>
                    <a:pt x="1198" y="1355"/>
                  </a:cubicBezTo>
                  <a:cubicBezTo>
                    <a:pt x="914" y="1418"/>
                    <a:pt x="725" y="1702"/>
                    <a:pt x="725" y="1985"/>
                  </a:cubicBezTo>
                  <a:lnTo>
                    <a:pt x="725" y="2363"/>
                  </a:lnTo>
                  <a:cubicBezTo>
                    <a:pt x="725" y="2552"/>
                    <a:pt x="883" y="2710"/>
                    <a:pt x="1072" y="2710"/>
                  </a:cubicBezTo>
                  <a:cubicBezTo>
                    <a:pt x="1292" y="2710"/>
                    <a:pt x="1450" y="2552"/>
                    <a:pt x="1450" y="2363"/>
                  </a:cubicBezTo>
                  <a:lnTo>
                    <a:pt x="1450" y="1985"/>
                  </a:lnTo>
                  <a:cubicBezTo>
                    <a:pt x="1828" y="1828"/>
                    <a:pt x="2111" y="1418"/>
                    <a:pt x="2111" y="977"/>
                  </a:cubicBezTo>
                  <a:cubicBezTo>
                    <a:pt x="2048" y="473"/>
                    <a:pt x="1576" y="0"/>
                    <a:pt x="1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55"/>
            <p:cNvSpPr/>
            <p:nvPr/>
          </p:nvSpPr>
          <p:spPr>
            <a:xfrm>
              <a:off x="-33484800" y="23955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62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55"/>
            <p:cNvSpPr/>
            <p:nvPr/>
          </p:nvSpPr>
          <p:spPr>
            <a:xfrm>
              <a:off x="-33676975" y="2275050"/>
              <a:ext cx="295375" cy="293000"/>
            </a:xfrm>
            <a:custGeom>
              <a:rect b="b" l="l" r="r" t="t"/>
              <a:pathLst>
                <a:path extrusionOk="0" h="11720" w="11815">
                  <a:moveTo>
                    <a:pt x="8034" y="725"/>
                  </a:moveTo>
                  <a:cubicBezTo>
                    <a:pt x="9735" y="725"/>
                    <a:pt x="11090" y="2080"/>
                    <a:pt x="11090" y="3781"/>
                  </a:cubicBezTo>
                  <a:cubicBezTo>
                    <a:pt x="11090" y="5482"/>
                    <a:pt x="9735" y="6868"/>
                    <a:pt x="8034" y="6868"/>
                  </a:cubicBezTo>
                  <a:cubicBezTo>
                    <a:pt x="6333" y="6868"/>
                    <a:pt x="4947" y="5482"/>
                    <a:pt x="4947" y="3781"/>
                  </a:cubicBezTo>
                  <a:cubicBezTo>
                    <a:pt x="4947" y="2080"/>
                    <a:pt x="6333" y="725"/>
                    <a:pt x="8034" y="725"/>
                  </a:cubicBezTo>
                  <a:close/>
                  <a:moveTo>
                    <a:pt x="5104" y="6207"/>
                  </a:moveTo>
                  <a:cubicBezTo>
                    <a:pt x="5262" y="6364"/>
                    <a:pt x="5419" y="6553"/>
                    <a:pt x="5577" y="6679"/>
                  </a:cubicBezTo>
                  <a:lnTo>
                    <a:pt x="5325" y="6931"/>
                  </a:lnTo>
                  <a:cubicBezTo>
                    <a:pt x="5262" y="6994"/>
                    <a:pt x="5167" y="7026"/>
                    <a:pt x="5077" y="7026"/>
                  </a:cubicBezTo>
                  <a:cubicBezTo>
                    <a:pt x="4986" y="7026"/>
                    <a:pt x="4899" y="6994"/>
                    <a:pt x="4852" y="6931"/>
                  </a:cubicBezTo>
                  <a:cubicBezTo>
                    <a:pt x="4726" y="6805"/>
                    <a:pt x="4726" y="6585"/>
                    <a:pt x="4852" y="6459"/>
                  </a:cubicBezTo>
                  <a:lnTo>
                    <a:pt x="5104" y="6207"/>
                  </a:lnTo>
                  <a:close/>
                  <a:moveTo>
                    <a:pt x="3104" y="8380"/>
                  </a:moveTo>
                  <a:cubicBezTo>
                    <a:pt x="3190" y="8380"/>
                    <a:pt x="3277" y="8412"/>
                    <a:pt x="3340" y="8475"/>
                  </a:cubicBezTo>
                  <a:cubicBezTo>
                    <a:pt x="3466" y="8601"/>
                    <a:pt x="3466" y="8822"/>
                    <a:pt x="3340" y="8948"/>
                  </a:cubicBezTo>
                  <a:lnTo>
                    <a:pt x="1387" y="10932"/>
                  </a:lnTo>
                  <a:cubicBezTo>
                    <a:pt x="1324" y="10980"/>
                    <a:pt x="1229" y="11003"/>
                    <a:pt x="1139" y="11003"/>
                  </a:cubicBezTo>
                  <a:cubicBezTo>
                    <a:pt x="1048" y="11003"/>
                    <a:pt x="961" y="10980"/>
                    <a:pt x="914" y="10932"/>
                  </a:cubicBezTo>
                  <a:cubicBezTo>
                    <a:pt x="788" y="10806"/>
                    <a:pt x="788" y="10554"/>
                    <a:pt x="914" y="10460"/>
                  </a:cubicBezTo>
                  <a:lnTo>
                    <a:pt x="2867" y="8475"/>
                  </a:lnTo>
                  <a:cubicBezTo>
                    <a:pt x="2930" y="8412"/>
                    <a:pt x="3017" y="8380"/>
                    <a:pt x="3104" y="8380"/>
                  </a:cubicBezTo>
                  <a:close/>
                  <a:moveTo>
                    <a:pt x="8034" y="0"/>
                  </a:moveTo>
                  <a:cubicBezTo>
                    <a:pt x="5955" y="0"/>
                    <a:pt x="4285" y="1701"/>
                    <a:pt x="4285" y="3749"/>
                  </a:cubicBezTo>
                  <a:cubicBezTo>
                    <a:pt x="4285" y="4411"/>
                    <a:pt x="4443" y="5041"/>
                    <a:pt x="4758" y="5608"/>
                  </a:cubicBezTo>
                  <a:lnTo>
                    <a:pt x="4380" y="5986"/>
                  </a:lnTo>
                  <a:cubicBezTo>
                    <a:pt x="4065" y="6301"/>
                    <a:pt x="3970" y="6774"/>
                    <a:pt x="4159" y="7183"/>
                  </a:cubicBezTo>
                  <a:lnTo>
                    <a:pt x="3529" y="7813"/>
                  </a:lnTo>
                  <a:cubicBezTo>
                    <a:pt x="3387" y="7743"/>
                    <a:pt x="3232" y="7707"/>
                    <a:pt x="3077" y="7707"/>
                  </a:cubicBezTo>
                  <a:cubicBezTo>
                    <a:pt x="2819" y="7707"/>
                    <a:pt x="2560" y="7806"/>
                    <a:pt x="2363" y="8002"/>
                  </a:cubicBezTo>
                  <a:lnTo>
                    <a:pt x="378" y="9987"/>
                  </a:lnTo>
                  <a:cubicBezTo>
                    <a:pt x="0" y="10365"/>
                    <a:pt x="0" y="11027"/>
                    <a:pt x="378" y="11436"/>
                  </a:cubicBezTo>
                  <a:cubicBezTo>
                    <a:pt x="583" y="11625"/>
                    <a:pt x="851" y="11720"/>
                    <a:pt x="1119" y="11720"/>
                  </a:cubicBezTo>
                  <a:cubicBezTo>
                    <a:pt x="1387" y="11720"/>
                    <a:pt x="1654" y="11625"/>
                    <a:pt x="1859" y="11436"/>
                  </a:cubicBezTo>
                  <a:lnTo>
                    <a:pt x="3813" y="9452"/>
                  </a:lnTo>
                  <a:cubicBezTo>
                    <a:pt x="4128" y="9137"/>
                    <a:pt x="4222" y="8664"/>
                    <a:pt x="4002" y="8286"/>
                  </a:cubicBezTo>
                  <a:lnTo>
                    <a:pt x="4632" y="7656"/>
                  </a:lnTo>
                  <a:cubicBezTo>
                    <a:pt x="4782" y="7725"/>
                    <a:pt x="4940" y="7761"/>
                    <a:pt x="5097" y="7761"/>
                  </a:cubicBezTo>
                  <a:cubicBezTo>
                    <a:pt x="5367" y="7761"/>
                    <a:pt x="5629" y="7655"/>
                    <a:pt x="5829" y="7435"/>
                  </a:cubicBezTo>
                  <a:lnTo>
                    <a:pt x="6207" y="7057"/>
                  </a:lnTo>
                  <a:cubicBezTo>
                    <a:pt x="6774" y="7372"/>
                    <a:pt x="7404" y="7530"/>
                    <a:pt x="8066" y="7530"/>
                  </a:cubicBezTo>
                  <a:cubicBezTo>
                    <a:pt x="10145" y="7530"/>
                    <a:pt x="11815" y="5829"/>
                    <a:pt x="11815" y="3781"/>
                  </a:cubicBezTo>
                  <a:cubicBezTo>
                    <a:pt x="11815" y="1733"/>
                    <a:pt x="10082" y="0"/>
                    <a:pt x="8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0" name="Google Shape;690;p55"/>
          <p:cNvSpPr/>
          <p:nvPr/>
        </p:nvSpPr>
        <p:spPr>
          <a:xfrm rot="5400000">
            <a:off x="1681950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55"/>
          <p:cNvSpPr/>
          <p:nvPr/>
        </p:nvSpPr>
        <p:spPr>
          <a:xfrm>
            <a:off x="1497809" y="1961743"/>
            <a:ext cx="411479" cy="370334"/>
          </a:xfrm>
          <a:custGeom>
            <a:rect b="b" l="l" r="r" t="t"/>
            <a:pathLst>
              <a:path extrusionOk="0" h="11563" w="12698">
                <a:moveTo>
                  <a:pt x="2490" y="820"/>
                </a:moveTo>
                <a:cubicBezTo>
                  <a:pt x="3529" y="914"/>
                  <a:pt x="4600" y="1292"/>
                  <a:pt x="5483" y="2017"/>
                </a:cubicBezTo>
                <a:lnTo>
                  <a:pt x="5798" y="2237"/>
                </a:lnTo>
                <a:lnTo>
                  <a:pt x="5798" y="10334"/>
                </a:lnTo>
                <a:lnTo>
                  <a:pt x="5766" y="10334"/>
                </a:lnTo>
                <a:cubicBezTo>
                  <a:pt x="4789" y="9609"/>
                  <a:pt x="3655" y="9168"/>
                  <a:pt x="2490" y="9105"/>
                </a:cubicBezTo>
                <a:lnTo>
                  <a:pt x="2490" y="820"/>
                </a:lnTo>
                <a:close/>
                <a:moveTo>
                  <a:pt x="9925" y="883"/>
                </a:moveTo>
                <a:lnTo>
                  <a:pt x="9925" y="9137"/>
                </a:lnTo>
                <a:cubicBezTo>
                  <a:pt x="8728" y="9200"/>
                  <a:pt x="7593" y="9609"/>
                  <a:pt x="6617" y="10334"/>
                </a:cubicBezTo>
                <a:lnTo>
                  <a:pt x="6617" y="2300"/>
                </a:lnTo>
                <a:lnTo>
                  <a:pt x="6932" y="2048"/>
                </a:lnTo>
                <a:cubicBezTo>
                  <a:pt x="7782" y="1355"/>
                  <a:pt x="8854" y="946"/>
                  <a:pt x="9925" y="883"/>
                </a:cubicBezTo>
                <a:close/>
                <a:moveTo>
                  <a:pt x="1702" y="2458"/>
                </a:moveTo>
                <a:lnTo>
                  <a:pt x="1702" y="9483"/>
                </a:lnTo>
                <a:cubicBezTo>
                  <a:pt x="1702" y="9735"/>
                  <a:pt x="1891" y="9924"/>
                  <a:pt x="2080" y="9924"/>
                </a:cubicBezTo>
                <a:cubicBezTo>
                  <a:pt x="3057" y="9924"/>
                  <a:pt x="4096" y="10208"/>
                  <a:pt x="4978" y="10744"/>
                </a:cubicBezTo>
                <a:lnTo>
                  <a:pt x="1261" y="10744"/>
                </a:lnTo>
                <a:cubicBezTo>
                  <a:pt x="1009" y="10744"/>
                  <a:pt x="851" y="10555"/>
                  <a:pt x="851" y="10334"/>
                </a:cubicBezTo>
                <a:lnTo>
                  <a:pt x="851" y="2867"/>
                </a:lnTo>
                <a:cubicBezTo>
                  <a:pt x="851" y="2647"/>
                  <a:pt x="1040" y="2489"/>
                  <a:pt x="1261" y="2458"/>
                </a:cubicBezTo>
                <a:close/>
                <a:moveTo>
                  <a:pt x="11406" y="2458"/>
                </a:moveTo>
                <a:cubicBezTo>
                  <a:pt x="11658" y="2458"/>
                  <a:pt x="11815" y="2647"/>
                  <a:pt x="11847" y="2867"/>
                </a:cubicBezTo>
                <a:lnTo>
                  <a:pt x="11847" y="10334"/>
                </a:lnTo>
                <a:cubicBezTo>
                  <a:pt x="11847" y="10555"/>
                  <a:pt x="11658" y="10712"/>
                  <a:pt x="11406" y="10744"/>
                </a:cubicBezTo>
                <a:lnTo>
                  <a:pt x="7436" y="10744"/>
                </a:lnTo>
                <a:cubicBezTo>
                  <a:pt x="8255" y="10239"/>
                  <a:pt x="9295" y="9924"/>
                  <a:pt x="10303" y="9924"/>
                </a:cubicBezTo>
                <a:cubicBezTo>
                  <a:pt x="10555" y="9924"/>
                  <a:pt x="10712" y="9735"/>
                  <a:pt x="10712" y="9483"/>
                </a:cubicBezTo>
                <a:lnTo>
                  <a:pt x="10712" y="2458"/>
                </a:lnTo>
                <a:close/>
                <a:moveTo>
                  <a:pt x="2080" y="0"/>
                </a:moveTo>
                <a:cubicBezTo>
                  <a:pt x="1828" y="0"/>
                  <a:pt x="1670" y="189"/>
                  <a:pt x="1670" y="410"/>
                </a:cubicBezTo>
                <a:lnTo>
                  <a:pt x="1670" y="1670"/>
                </a:lnTo>
                <a:lnTo>
                  <a:pt x="1261" y="1670"/>
                </a:lnTo>
                <a:cubicBezTo>
                  <a:pt x="568" y="1670"/>
                  <a:pt x="1" y="2206"/>
                  <a:pt x="32" y="2930"/>
                </a:cubicBezTo>
                <a:lnTo>
                  <a:pt x="32" y="10334"/>
                </a:lnTo>
                <a:cubicBezTo>
                  <a:pt x="32" y="10996"/>
                  <a:pt x="568" y="11563"/>
                  <a:pt x="1261" y="11563"/>
                </a:cubicBezTo>
                <a:lnTo>
                  <a:pt x="11437" y="11563"/>
                </a:lnTo>
                <a:cubicBezTo>
                  <a:pt x="12130" y="11563"/>
                  <a:pt x="12697" y="11027"/>
                  <a:pt x="12697" y="10334"/>
                </a:cubicBezTo>
                <a:lnTo>
                  <a:pt x="12697" y="2867"/>
                </a:lnTo>
                <a:cubicBezTo>
                  <a:pt x="12666" y="2206"/>
                  <a:pt x="12130" y="1670"/>
                  <a:pt x="11437" y="1670"/>
                </a:cubicBezTo>
                <a:lnTo>
                  <a:pt x="10744" y="1670"/>
                </a:lnTo>
                <a:lnTo>
                  <a:pt x="10744" y="410"/>
                </a:lnTo>
                <a:cubicBezTo>
                  <a:pt x="10744" y="158"/>
                  <a:pt x="10555" y="0"/>
                  <a:pt x="10334" y="0"/>
                </a:cubicBezTo>
                <a:cubicBezTo>
                  <a:pt x="8980" y="0"/>
                  <a:pt x="7562" y="473"/>
                  <a:pt x="6396" y="1387"/>
                </a:cubicBezTo>
                <a:lnTo>
                  <a:pt x="6207" y="1544"/>
                </a:lnTo>
                <a:lnTo>
                  <a:pt x="6018" y="1387"/>
                </a:lnTo>
                <a:cubicBezTo>
                  <a:pt x="4915" y="473"/>
                  <a:pt x="3498" y="0"/>
                  <a:pt x="20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55"/>
          <p:cNvSpPr/>
          <p:nvPr/>
        </p:nvSpPr>
        <p:spPr>
          <a:xfrm>
            <a:off x="5336136" y="1945754"/>
            <a:ext cx="402330" cy="402349"/>
          </a:xfrm>
          <a:custGeom>
            <a:rect b="b" l="l" r="r" t="t"/>
            <a:pathLst>
              <a:path extrusionOk="0" h="11846" w="11815">
                <a:moveTo>
                  <a:pt x="5829" y="693"/>
                </a:moveTo>
                <a:cubicBezTo>
                  <a:pt x="6238" y="693"/>
                  <a:pt x="6553" y="1008"/>
                  <a:pt x="6553" y="1418"/>
                </a:cubicBezTo>
                <a:cubicBezTo>
                  <a:pt x="6553" y="1796"/>
                  <a:pt x="6238" y="2111"/>
                  <a:pt x="5829" y="2111"/>
                </a:cubicBezTo>
                <a:cubicBezTo>
                  <a:pt x="5451" y="2111"/>
                  <a:pt x="5136" y="1796"/>
                  <a:pt x="5136" y="1418"/>
                </a:cubicBezTo>
                <a:cubicBezTo>
                  <a:pt x="5136" y="1008"/>
                  <a:pt x="5482" y="693"/>
                  <a:pt x="5829" y="693"/>
                </a:cubicBezTo>
                <a:close/>
                <a:moveTo>
                  <a:pt x="5829" y="2773"/>
                </a:moveTo>
                <a:cubicBezTo>
                  <a:pt x="6774" y="2773"/>
                  <a:pt x="7562" y="3560"/>
                  <a:pt x="7562" y="4568"/>
                </a:cubicBezTo>
                <a:lnTo>
                  <a:pt x="7562" y="4915"/>
                </a:lnTo>
                <a:lnTo>
                  <a:pt x="4096" y="4915"/>
                </a:lnTo>
                <a:lnTo>
                  <a:pt x="4096" y="4568"/>
                </a:lnTo>
                <a:cubicBezTo>
                  <a:pt x="4096" y="3560"/>
                  <a:pt x="4884" y="2773"/>
                  <a:pt x="5829" y="2773"/>
                </a:cubicBezTo>
                <a:close/>
                <a:moveTo>
                  <a:pt x="2363" y="6963"/>
                </a:moveTo>
                <a:cubicBezTo>
                  <a:pt x="2773" y="6963"/>
                  <a:pt x="3088" y="7278"/>
                  <a:pt x="3088" y="7656"/>
                </a:cubicBezTo>
                <a:cubicBezTo>
                  <a:pt x="3088" y="8065"/>
                  <a:pt x="2773" y="8380"/>
                  <a:pt x="2363" y="8380"/>
                </a:cubicBezTo>
                <a:cubicBezTo>
                  <a:pt x="1985" y="8380"/>
                  <a:pt x="1670" y="8065"/>
                  <a:pt x="1670" y="7656"/>
                </a:cubicBezTo>
                <a:cubicBezTo>
                  <a:pt x="1670" y="7278"/>
                  <a:pt x="1985" y="6963"/>
                  <a:pt x="2363" y="6963"/>
                </a:cubicBezTo>
                <a:close/>
                <a:moveTo>
                  <a:pt x="9357" y="6963"/>
                </a:moveTo>
                <a:cubicBezTo>
                  <a:pt x="9735" y="6963"/>
                  <a:pt x="10050" y="7278"/>
                  <a:pt x="10050" y="7656"/>
                </a:cubicBezTo>
                <a:cubicBezTo>
                  <a:pt x="10050" y="8065"/>
                  <a:pt x="9735" y="8380"/>
                  <a:pt x="9357" y="8380"/>
                </a:cubicBezTo>
                <a:cubicBezTo>
                  <a:pt x="8948" y="8380"/>
                  <a:pt x="8633" y="8065"/>
                  <a:pt x="8633" y="7656"/>
                </a:cubicBezTo>
                <a:cubicBezTo>
                  <a:pt x="8633" y="7278"/>
                  <a:pt x="8948" y="6963"/>
                  <a:pt x="9357" y="6963"/>
                </a:cubicBezTo>
                <a:close/>
                <a:moveTo>
                  <a:pt x="2363" y="9042"/>
                </a:moveTo>
                <a:cubicBezTo>
                  <a:pt x="3308" y="9042"/>
                  <a:pt x="4096" y="9830"/>
                  <a:pt x="4096" y="10806"/>
                </a:cubicBezTo>
                <a:lnTo>
                  <a:pt x="4096" y="11184"/>
                </a:lnTo>
                <a:lnTo>
                  <a:pt x="630" y="11184"/>
                </a:lnTo>
                <a:lnTo>
                  <a:pt x="630" y="10806"/>
                </a:lnTo>
                <a:cubicBezTo>
                  <a:pt x="630" y="9830"/>
                  <a:pt x="1418" y="9042"/>
                  <a:pt x="2363" y="9042"/>
                </a:cubicBezTo>
                <a:close/>
                <a:moveTo>
                  <a:pt x="9357" y="9042"/>
                </a:moveTo>
                <a:cubicBezTo>
                  <a:pt x="10302" y="9042"/>
                  <a:pt x="11090" y="9830"/>
                  <a:pt x="11090" y="10806"/>
                </a:cubicBezTo>
                <a:lnTo>
                  <a:pt x="11090" y="11184"/>
                </a:lnTo>
                <a:lnTo>
                  <a:pt x="7625" y="11184"/>
                </a:lnTo>
                <a:lnTo>
                  <a:pt x="7625" y="10806"/>
                </a:lnTo>
                <a:cubicBezTo>
                  <a:pt x="7625" y="9830"/>
                  <a:pt x="8412" y="9042"/>
                  <a:pt x="9357" y="9042"/>
                </a:cubicBezTo>
                <a:close/>
                <a:moveTo>
                  <a:pt x="5892" y="0"/>
                </a:moveTo>
                <a:cubicBezTo>
                  <a:pt x="5136" y="0"/>
                  <a:pt x="4506" y="630"/>
                  <a:pt x="4506" y="1355"/>
                </a:cubicBezTo>
                <a:cubicBezTo>
                  <a:pt x="4506" y="1733"/>
                  <a:pt x="4632" y="2016"/>
                  <a:pt x="4852" y="2300"/>
                </a:cubicBezTo>
                <a:cubicBezTo>
                  <a:pt x="4033" y="2710"/>
                  <a:pt x="3466" y="3529"/>
                  <a:pt x="3466" y="4505"/>
                </a:cubicBezTo>
                <a:lnTo>
                  <a:pt x="3466" y="5230"/>
                </a:lnTo>
                <a:cubicBezTo>
                  <a:pt x="3466" y="5419"/>
                  <a:pt x="3623" y="5577"/>
                  <a:pt x="3844" y="5577"/>
                </a:cubicBezTo>
                <a:lnTo>
                  <a:pt x="5577" y="5577"/>
                </a:lnTo>
                <a:lnTo>
                  <a:pt x="5577" y="7152"/>
                </a:lnTo>
                <a:lnTo>
                  <a:pt x="3875" y="8822"/>
                </a:lnTo>
                <a:cubicBezTo>
                  <a:pt x="3749" y="8696"/>
                  <a:pt x="3592" y="8601"/>
                  <a:pt x="3434" y="8569"/>
                </a:cubicBezTo>
                <a:cubicBezTo>
                  <a:pt x="3686" y="8349"/>
                  <a:pt x="3781" y="8034"/>
                  <a:pt x="3781" y="7624"/>
                </a:cubicBezTo>
                <a:cubicBezTo>
                  <a:pt x="3781" y="6868"/>
                  <a:pt x="3151" y="6238"/>
                  <a:pt x="2426" y="6238"/>
                </a:cubicBezTo>
                <a:cubicBezTo>
                  <a:pt x="1670" y="6238"/>
                  <a:pt x="1040" y="6868"/>
                  <a:pt x="1040" y="7624"/>
                </a:cubicBezTo>
                <a:cubicBezTo>
                  <a:pt x="1040" y="7971"/>
                  <a:pt x="1166" y="8286"/>
                  <a:pt x="1387" y="8569"/>
                </a:cubicBezTo>
                <a:cubicBezTo>
                  <a:pt x="567" y="8979"/>
                  <a:pt x="0" y="9798"/>
                  <a:pt x="0" y="10775"/>
                </a:cubicBezTo>
                <a:lnTo>
                  <a:pt x="0" y="11499"/>
                </a:lnTo>
                <a:cubicBezTo>
                  <a:pt x="0" y="11688"/>
                  <a:pt x="158" y="11846"/>
                  <a:pt x="378" y="11846"/>
                </a:cubicBezTo>
                <a:lnTo>
                  <a:pt x="4474" y="11846"/>
                </a:lnTo>
                <a:cubicBezTo>
                  <a:pt x="4663" y="11846"/>
                  <a:pt x="4821" y="11688"/>
                  <a:pt x="4821" y="11499"/>
                </a:cubicBezTo>
                <a:lnTo>
                  <a:pt x="4821" y="10775"/>
                </a:lnTo>
                <a:cubicBezTo>
                  <a:pt x="4821" y="10239"/>
                  <a:pt x="4632" y="9704"/>
                  <a:pt x="4348" y="9326"/>
                </a:cubicBezTo>
                <a:lnTo>
                  <a:pt x="5860" y="7782"/>
                </a:lnTo>
                <a:lnTo>
                  <a:pt x="7404" y="9326"/>
                </a:lnTo>
                <a:cubicBezTo>
                  <a:pt x="7089" y="9704"/>
                  <a:pt x="6931" y="10239"/>
                  <a:pt x="6931" y="10775"/>
                </a:cubicBezTo>
                <a:lnTo>
                  <a:pt x="6931" y="11499"/>
                </a:lnTo>
                <a:cubicBezTo>
                  <a:pt x="6931" y="11688"/>
                  <a:pt x="7089" y="11846"/>
                  <a:pt x="7309" y="11846"/>
                </a:cubicBezTo>
                <a:lnTo>
                  <a:pt x="11468" y="11846"/>
                </a:lnTo>
                <a:cubicBezTo>
                  <a:pt x="11657" y="11846"/>
                  <a:pt x="11815" y="11688"/>
                  <a:pt x="11815" y="11499"/>
                </a:cubicBezTo>
                <a:lnTo>
                  <a:pt x="11815" y="10775"/>
                </a:lnTo>
                <a:cubicBezTo>
                  <a:pt x="11783" y="9830"/>
                  <a:pt x="11185" y="8979"/>
                  <a:pt x="10365" y="8569"/>
                </a:cubicBezTo>
                <a:cubicBezTo>
                  <a:pt x="10586" y="8349"/>
                  <a:pt x="10712" y="8034"/>
                  <a:pt x="10712" y="7624"/>
                </a:cubicBezTo>
                <a:cubicBezTo>
                  <a:pt x="10712" y="6868"/>
                  <a:pt x="10082" y="6238"/>
                  <a:pt x="9357" y="6238"/>
                </a:cubicBezTo>
                <a:cubicBezTo>
                  <a:pt x="8601" y="6238"/>
                  <a:pt x="7971" y="6868"/>
                  <a:pt x="7971" y="7624"/>
                </a:cubicBezTo>
                <a:cubicBezTo>
                  <a:pt x="7971" y="7971"/>
                  <a:pt x="8097" y="8286"/>
                  <a:pt x="8318" y="8569"/>
                </a:cubicBezTo>
                <a:cubicBezTo>
                  <a:pt x="8160" y="8664"/>
                  <a:pt x="8034" y="8727"/>
                  <a:pt x="7877" y="8822"/>
                </a:cubicBezTo>
                <a:lnTo>
                  <a:pt x="6207" y="7152"/>
                </a:lnTo>
                <a:lnTo>
                  <a:pt x="6207" y="5577"/>
                </a:lnTo>
                <a:lnTo>
                  <a:pt x="7940" y="5577"/>
                </a:lnTo>
                <a:cubicBezTo>
                  <a:pt x="8129" y="5577"/>
                  <a:pt x="8286" y="5419"/>
                  <a:pt x="8286" y="5230"/>
                </a:cubicBezTo>
                <a:lnTo>
                  <a:pt x="8286" y="4505"/>
                </a:lnTo>
                <a:cubicBezTo>
                  <a:pt x="8286" y="3529"/>
                  <a:pt x="7688" y="2710"/>
                  <a:pt x="6900" y="2300"/>
                </a:cubicBezTo>
                <a:cubicBezTo>
                  <a:pt x="7152" y="2080"/>
                  <a:pt x="7246" y="1764"/>
                  <a:pt x="7246" y="1355"/>
                </a:cubicBezTo>
                <a:cubicBezTo>
                  <a:pt x="7246" y="630"/>
                  <a:pt x="6616" y="0"/>
                  <a:pt x="58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55"/>
          <p:cNvSpPr/>
          <p:nvPr/>
        </p:nvSpPr>
        <p:spPr>
          <a:xfrm>
            <a:off x="7265526" y="1961755"/>
            <a:ext cx="420630" cy="399592"/>
          </a:xfrm>
          <a:custGeom>
            <a:rect b="b" l="l" r="r" t="t"/>
            <a:pathLst>
              <a:path extrusionOk="0" h="18118" w="19326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56"/>
          <p:cNvSpPr txBox="1"/>
          <p:nvPr>
            <p:ph idx="1" type="subTitle"/>
          </p:nvPr>
        </p:nvSpPr>
        <p:spPr>
          <a:xfrm>
            <a:off x="713224" y="2972650"/>
            <a:ext cx="3858900" cy="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a</a:t>
            </a:r>
            <a:r>
              <a:rPr lang="en"/>
              <a:t>peref04@estudiantes.unileon</a:t>
            </a:r>
            <a:r>
              <a:rPr lang="en"/>
              <a:t>.es</a:t>
            </a:r>
            <a:endParaRPr/>
          </a:p>
        </p:txBody>
      </p:sp>
      <p:sp>
        <p:nvSpPr>
          <p:cNvPr id="699" name="Google Shape;699;p56"/>
          <p:cNvSpPr txBox="1"/>
          <p:nvPr>
            <p:ph type="title"/>
          </p:nvPr>
        </p:nvSpPr>
        <p:spPr>
          <a:xfrm>
            <a:off x="713225" y="1116183"/>
            <a:ext cx="3858900" cy="9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</a:t>
            </a:r>
            <a:endParaRPr/>
          </a:p>
        </p:txBody>
      </p:sp>
      <p:sp>
        <p:nvSpPr>
          <p:cNvPr id="700" name="Google Shape;700;p56"/>
          <p:cNvSpPr/>
          <p:nvPr/>
        </p:nvSpPr>
        <p:spPr>
          <a:xfrm rot="5400000">
            <a:off x="2621075" y="1162402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8"/>
          <p:cNvSpPr/>
          <p:nvPr/>
        </p:nvSpPr>
        <p:spPr>
          <a:xfrm rot="2700000">
            <a:off x="4701781" y="1664955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8"/>
          <p:cNvSpPr/>
          <p:nvPr/>
        </p:nvSpPr>
        <p:spPr>
          <a:xfrm rot="2700000">
            <a:off x="843031" y="1627905"/>
            <a:ext cx="626638" cy="626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8"/>
          <p:cNvSpPr/>
          <p:nvPr/>
        </p:nvSpPr>
        <p:spPr>
          <a:xfrm rot="2700000">
            <a:off x="4716756" y="2895392"/>
            <a:ext cx="626638" cy="626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8"/>
          <p:cNvSpPr/>
          <p:nvPr/>
        </p:nvSpPr>
        <p:spPr>
          <a:xfrm rot="2700000">
            <a:off x="857981" y="2895392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8"/>
          <p:cNvSpPr txBox="1"/>
          <p:nvPr>
            <p:ph idx="15"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Índice de contenidos </a:t>
            </a:r>
            <a:endParaRPr/>
          </a:p>
        </p:txBody>
      </p:sp>
      <p:sp>
        <p:nvSpPr>
          <p:cNvPr id="423" name="Google Shape;423;p38"/>
          <p:cNvSpPr txBox="1"/>
          <p:nvPr>
            <p:ph type="title"/>
          </p:nvPr>
        </p:nvSpPr>
        <p:spPr>
          <a:xfrm>
            <a:off x="858453" y="1679182"/>
            <a:ext cx="595800" cy="5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24" name="Google Shape;424;p38"/>
          <p:cNvSpPr txBox="1"/>
          <p:nvPr>
            <p:ph idx="1" type="subTitle"/>
          </p:nvPr>
        </p:nvSpPr>
        <p:spPr>
          <a:xfrm>
            <a:off x="1629375" y="1622475"/>
            <a:ext cx="2912700" cy="7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</a:t>
            </a:r>
            <a:endParaRPr/>
          </a:p>
        </p:txBody>
      </p:sp>
      <p:sp>
        <p:nvSpPr>
          <p:cNvPr id="425" name="Google Shape;425;p38"/>
          <p:cNvSpPr txBox="1"/>
          <p:nvPr>
            <p:ph idx="4" type="title"/>
          </p:nvPr>
        </p:nvSpPr>
        <p:spPr>
          <a:xfrm>
            <a:off x="4717203" y="1716232"/>
            <a:ext cx="595800" cy="5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26" name="Google Shape;426;p38"/>
          <p:cNvSpPr txBox="1"/>
          <p:nvPr>
            <p:ph idx="6" type="subTitle"/>
          </p:nvPr>
        </p:nvSpPr>
        <p:spPr>
          <a:xfrm>
            <a:off x="1644348" y="2889966"/>
            <a:ext cx="29127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DAFO</a:t>
            </a:r>
            <a:endParaRPr/>
          </a:p>
        </p:txBody>
      </p:sp>
      <p:sp>
        <p:nvSpPr>
          <p:cNvPr id="427" name="Google Shape;427;p38"/>
          <p:cNvSpPr txBox="1"/>
          <p:nvPr>
            <p:ph idx="7" type="title"/>
          </p:nvPr>
        </p:nvSpPr>
        <p:spPr>
          <a:xfrm>
            <a:off x="873428" y="2946661"/>
            <a:ext cx="595800" cy="5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428" name="Google Shape;428;p38"/>
          <p:cNvSpPr txBox="1"/>
          <p:nvPr>
            <p:ph idx="9" type="subTitle"/>
          </p:nvPr>
        </p:nvSpPr>
        <p:spPr>
          <a:xfrm>
            <a:off x="5503106" y="2946640"/>
            <a:ext cx="29127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Líneas de futuro</a:t>
            </a:r>
            <a:endParaRPr/>
          </a:p>
        </p:txBody>
      </p:sp>
      <p:sp>
        <p:nvSpPr>
          <p:cNvPr id="429" name="Google Shape;429;p38"/>
          <p:cNvSpPr txBox="1"/>
          <p:nvPr>
            <p:ph idx="13" type="title"/>
          </p:nvPr>
        </p:nvSpPr>
        <p:spPr>
          <a:xfrm>
            <a:off x="4732178" y="2946661"/>
            <a:ext cx="595800" cy="5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430" name="Google Shape;430;p38"/>
          <p:cNvSpPr/>
          <p:nvPr/>
        </p:nvSpPr>
        <p:spPr>
          <a:xfrm rot="5400000">
            <a:off x="1681950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1" name="Google Shape;431;p38"/>
          <p:cNvPicPr preferRelativeResize="0"/>
          <p:nvPr/>
        </p:nvPicPr>
        <p:blipFill rotWithShape="1">
          <a:blip r:embed="rId3">
            <a:alphaModFix/>
          </a:blip>
          <a:srcRect b="33640" l="28060" r="28060" t="-33640"/>
          <a:stretch/>
        </p:blipFill>
        <p:spPr>
          <a:xfrm>
            <a:off x="5980516" y="-1907347"/>
            <a:ext cx="2922287" cy="2899831"/>
          </a:xfrm>
          <a:prstGeom prst="flowChartDecision">
            <a:avLst/>
          </a:prstGeom>
          <a:noFill/>
          <a:ln>
            <a:noFill/>
          </a:ln>
        </p:spPr>
      </p:pic>
      <p:sp>
        <p:nvSpPr>
          <p:cNvPr id="432" name="Google Shape;432;p38"/>
          <p:cNvSpPr txBox="1"/>
          <p:nvPr>
            <p:ph idx="1" type="subTitle"/>
          </p:nvPr>
        </p:nvSpPr>
        <p:spPr>
          <a:xfrm>
            <a:off x="5606200" y="1586775"/>
            <a:ext cx="2912700" cy="7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de resultados</a:t>
            </a:r>
            <a:endParaRPr/>
          </a:p>
        </p:txBody>
      </p:sp>
      <p:sp>
        <p:nvSpPr>
          <p:cNvPr id="433" name="Google Shape;433;p38"/>
          <p:cNvSpPr/>
          <p:nvPr/>
        </p:nvSpPr>
        <p:spPr>
          <a:xfrm rot="2700000">
            <a:off x="2537456" y="4059230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8"/>
          <p:cNvSpPr txBox="1"/>
          <p:nvPr>
            <p:ph idx="6" type="subTitle"/>
          </p:nvPr>
        </p:nvSpPr>
        <p:spPr>
          <a:xfrm>
            <a:off x="3323825" y="4053800"/>
            <a:ext cx="34125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Lecciones aprendidas</a:t>
            </a:r>
            <a:endParaRPr/>
          </a:p>
        </p:txBody>
      </p:sp>
      <p:sp>
        <p:nvSpPr>
          <p:cNvPr id="435" name="Google Shape;435;p38"/>
          <p:cNvSpPr txBox="1"/>
          <p:nvPr>
            <p:ph idx="7" type="title"/>
          </p:nvPr>
        </p:nvSpPr>
        <p:spPr>
          <a:xfrm>
            <a:off x="2552903" y="4110499"/>
            <a:ext cx="595800" cy="5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39"/>
          <p:cNvPicPr preferRelativeResize="0"/>
          <p:nvPr/>
        </p:nvPicPr>
        <p:blipFill rotWithShape="1">
          <a:blip r:embed="rId3">
            <a:alphaModFix/>
          </a:blip>
          <a:srcRect b="-35472" l="7808" r="-435" t="-1965"/>
          <a:stretch/>
        </p:blipFill>
        <p:spPr>
          <a:xfrm>
            <a:off x="2369872" y="2678720"/>
            <a:ext cx="3249372" cy="3224400"/>
          </a:xfrm>
          <a:prstGeom prst="flowChartDecision">
            <a:avLst/>
          </a:prstGeom>
          <a:noFill/>
          <a:ln>
            <a:noFill/>
          </a:ln>
        </p:spPr>
      </p:pic>
      <p:sp>
        <p:nvSpPr>
          <p:cNvPr id="441" name="Google Shape;441;p39"/>
          <p:cNvSpPr txBox="1"/>
          <p:nvPr>
            <p:ph idx="1" type="subTitle"/>
          </p:nvPr>
        </p:nvSpPr>
        <p:spPr>
          <a:xfrm>
            <a:off x="4958575" y="2621620"/>
            <a:ext cx="31767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Venta de coches de segunda de segunda mano</a:t>
            </a:r>
            <a:endParaRPr/>
          </a:p>
        </p:txBody>
      </p:sp>
      <p:sp>
        <p:nvSpPr>
          <p:cNvPr id="442" name="Google Shape;442;p39"/>
          <p:cNvSpPr txBox="1"/>
          <p:nvPr>
            <p:ph idx="2" type="title"/>
          </p:nvPr>
        </p:nvSpPr>
        <p:spPr>
          <a:xfrm>
            <a:off x="4958575" y="125800"/>
            <a:ext cx="3472200" cy="24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 del problema</a:t>
            </a:r>
            <a:endParaRPr/>
          </a:p>
        </p:txBody>
      </p:sp>
      <p:sp>
        <p:nvSpPr>
          <p:cNvPr id="443" name="Google Shape;443;p39"/>
          <p:cNvSpPr txBox="1"/>
          <p:nvPr>
            <p:ph type="title"/>
          </p:nvPr>
        </p:nvSpPr>
        <p:spPr>
          <a:xfrm>
            <a:off x="1246875" y="2046000"/>
            <a:ext cx="2162100" cy="10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44" name="Google Shape;444;p39"/>
          <p:cNvSpPr/>
          <p:nvPr/>
        </p:nvSpPr>
        <p:spPr>
          <a:xfrm rot="5400000">
            <a:off x="5927275" y="1607198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0"/>
          <p:cNvSpPr txBox="1"/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 del problema</a:t>
            </a:r>
            <a:endParaRPr/>
          </a:p>
        </p:txBody>
      </p:sp>
      <p:sp>
        <p:nvSpPr>
          <p:cNvPr id="450" name="Google Shape;450;p40"/>
          <p:cNvSpPr txBox="1"/>
          <p:nvPr>
            <p:ph idx="3" type="subTitle"/>
          </p:nvPr>
        </p:nvSpPr>
        <p:spPr>
          <a:xfrm>
            <a:off x="1334175" y="2457950"/>
            <a:ext cx="2567400" cy="9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Recomendadores</a:t>
            </a:r>
            <a:endParaRPr sz="1700"/>
          </a:p>
        </p:txBody>
      </p:sp>
      <p:sp>
        <p:nvSpPr>
          <p:cNvPr id="451" name="Google Shape;451;p40"/>
          <p:cNvSpPr txBox="1"/>
          <p:nvPr>
            <p:ph idx="4" type="subTitle"/>
          </p:nvPr>
        </p:nvSpPr>
        <p:spPr>
          <a:xfrm>
            <a:off x="5253850" y="2457959"/>
            <a:ext cx="2567400" cy="9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Coches de segunda mano</a:t>
            </a:r>
            <a:endParaRPr/>
          </a:p>
        </p:txBody>
      </p:sp>
      <p:sp>
        <p:nvSpPr>
          <p:cNvPr id="452" name="Google Shape;452;p40"/>
          <p:cNvSpPr/>
          <p:nvPr/>
        </p:nvSpPr>
        <p:spPr>
          <a:xfrm rot="2700000">
            <a:off x="5383656" y="1701530"/>
            <a:ext cx="626638" cy="626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0"/>
          <p:cNvSpPr/>
          <p:nvPr/>
        </p:nvSpPr>
        <p:spPr>
          <a:xfrm rot="2700000">
            <a:off x="1464031" y="1701530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4" name="Google Shape;454;p40"/>
          <p:cNvGrpSpPr/>
          <p:nvPr/>
        </p:nvGrpSpPr>
        <p:grpSpPr>
          <a:xfrm>
            <a:off x="1584062" y="1796933"/>
            <a:ext cx="386578" cy="435835"/>
            <a:chOff x="3299850" y="238575"/>
            <a:chExt cx="427725" cy="482225"/>
          </a:xfrm>
        </p:grpSpPr>
        <p:sp>
          <p:nvSpPr>
            <p:cNvPr id="455" name="Google Shape;455;p40"/>
            <p:cNvSpPr/>
            <p:nvPr/>
          </p:nvSpPr>
          <p:spPr>
            <a:xfrm>
              <a:off x="3299850" y="323500"/>
              <a:ext cx="427725" cy="397300"/>
            </a:xfrm>
            <a:custGeom>
              <a:rect b="b" l="l" r="r" t="t"/>
              <a:pathLst>
                <a:path extrusionOk="0" h="15892" w="17109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3467650" y="238575"/>
              <a:ext cx="46525" cy="56650"/>
            </a:xfrm>
            <a:custGeom>
              <a:rect b="b" l="l" r="r" t="t"/>
              <a:pathLst>
                <a:path extrusionOk="0" h="2266" w="1861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3566675" y="238575"/>
              <a:ext cx="46525" cy="56675"/>
            </a:xfrm>
            <a:custGeom>
              <a:rect b="b" l="l" r="r" t="t"/>
              <a:pathLst>
                <a:path extrusionOk="0" h="2267" w="1861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3611225" y="323500"/>
              <a:ext cx="56550" cy="28325"/>
            </a:xfrm>
            <a:custGeom>
              <a:rect b="b" l="l" r="r" t="t"/>
              <a:pathLst>
                <a:path extrusionOk="0" h="1133" w="2262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3413075" y="323500"/>
              <a:ext cx="56550" cy="28325"/>
            </a:xfrm>
            <a:custGeom>
              <a:rect b="b" l="l" r="r" t="t"/>
              <a:pathLst>
                <a:path extrusionOk="0" h="1133" w="2262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60" name="Google Shape;460;p40"/>
          <p:cNvSpPr/>
          <p:nvPr/>
        </p:nvSpPr>
        <p:spPr>
          <a:xfrm rot="5400000">
            <a:off x="1681950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1" name="Google Shape;461;p40"/>
          <p:cNvPicPr preferRelativeResize="0"/>
          <p:nvPr/>
        </p:nvPicPr>
        <p:blipFill rotWithShape="1">
          <a:blip r:embed="rId3">
            <a:alphaModFix/>
          </a:blip>
          <a:srcRect b="0" l="13930" r="8766" t="-5540"/>
          <a:stretch/>
        </p:blipFill>
        <p:spPr>
          <a:xfrm>
            <a:off x="6480475" y="-488950"/>
            <a:ext cx="3812575" cy="3783275"/>
          </a:xfrm>
          <a:prstGeom prst="flowChartDecision">
            <a:avLst/>
          </a:prstGeom>
          <a:noFill/>
          <a:ln>
            <a:noFill/>
          </a:ln>
        </p:spPr>
      </p:pic>
      <p:grpSp>
        <p:nvGrpSpPr>
          <p:cNvPr id="462" name="Google Shape;462;p40"/>
          <p:cNvGrpSpPr/>
          <p:nvPr/>
        </p:nvGrpSpPr>
        <p:grpSpPr>
          <a:xfrm>
            <a:off x="5503676" y="1845039"/>
            <a:ext cx="386597" cy="339619"/>
            <a:chOff x="1487200" y="4421025"/>
            <a:chExt cx="483125" cy="439750"/>
          </a:xfrm>
        </p:grpSpPr>
        <p:sp>
          <p:nvSpPr>
            <p:cNvPr id="463" name="Google Shape;463;p40"/>
            <p:cNvSpPr/>
            <p:nvPr/>
          </p:nvSpPr>
          <p:spPr>
            <a:xfrm>
              <a:off x="1487200" y="4421025"/>
              <a:ext cx="483125" cy="439750"/>
            </a:xfrm>
            <a:custGeom>
              <a:rect b="b" l="l" r="r" t="t"/>
              <a:pathLst>
                <a:path extrusionOk="0" h="17590" w="19325">
                  <a:moveTo>
                    <a:pt x="12818" y="1130"/>
                  </a:moveTo>
                  <a:cubicBezTo>
                    <a:pt x="14361" y="1130"/>
                    <a:pt x="15671" y="2389"/>
                    <a:pt x="15867" y="4059"/>
                  </a:cubicBezTo>
                  <a:cubicBezTo>
                    <a:pt x="15867" y="4077"/>
                    <a:pt x="15870" y="4095"/>
                    <a:pt x="15873" y="4110"/>
                  </a:cubicBezTo>
                  <a:lnTo>
                    <a:pt x="16242" y="5871"/>
                  </a:lnTo>
                  <a:lnTo>
                    <a:pt x="9406" y="5871"/>
                  </a:lnTo>
                  <a:lnTo>
                    <a:pt x="11707" y="4110"/>
                  </a:lnTo>
                  <a:cubicBezTo>
                    <a:pt x="11957" y="3920"/>
                    <a:pt x="12008" y="3561"/>
                    <a:pt x="11815" y="3310"/>
                  </a:cubicBezTo>
                  <a:cubicBezTo>
                    <a:pt x="11703" y="3166"/>
                    <a:pt x="11534" y="3091"/>
                    <a:pt x="11364" y="3091"/>
                  </a:cubicBezTo>
                  <a:cubicBezTo>
                    <a:pt x="11242" y="3091"/>
                    <a:pt x="11119" y="3130"/>
                    <a:pt x="11015" y="3211"/>
                  </a:cubicBezTo>
                  <a:lnTo>
                    <a:pt x="7618" y="5816"/>
                  </a:lnTo>
                  <a:cubicBezTo>
                    <a:pt x="7597" y="5835"/>
                    <a:pt x="7576" y="5853"/>
                    <a:pt x="7558" y="5871"/>
                  </a:cubicBezTo>
                  <a:lnTo>
                    <a:pt x="3083" y="5871"/>
                  </a:lnTo>
                  <a:lnTo>
                    <a:pt x="3451" y="4110"/>
                  </a:lnTo>
                  <a:cubicBezTo>
                    <a:pt x="3454" y="4095"/>
                    <a:pt x="3457" y="4077"/>
                    <a:pt x="3460" y="4059"/>
                  </a:cubicBezTo>
                  <a:cubicBezTo>
                    <a:pt x="3654" y="2389"/>
                    <a:pt x="4964" y="1130"/>
                    <a:pt x="6507" y="1130"/>
                  </a:cubicBezTo>
                  <a:close/>
                  <a:moveTo>
                    <a:pt x="16939" y="7021"/>
                  </a:moveTo>
                  <a:cubicBezTo>
                    <a:pt x="17631" y="7021"/>
                    <a:pt x="18192" y="7580"/>
                    <a:pt x="18192" y="8274"/>
                  </a:cubicBezTo>
                  <a:lnTo>
                    <a:pt x="18192" y="11913"/>
                  </a:lnTo>
                  <a:cubicBezTo>
                    <a:pt x="18192" y="12604"/>
                    <a:pt x="17631" y="13163"/>
                    <a:pt x="16939" y="13166"/>
                  </a:cubicBezTo>
                  <a:lnTo>
                    <a:pt x="2385" y="13166"/>
                  </a:lnTo>
                  <a:cubicBezTo>
                    <a:pt x="1694" y="13163"/>
                    <a:pt x="1132" y="12604"/>
                    <a:pt x="1132" y="11913"/>
                  </a:cubicBezTo>
                  <a:lnTo>
                    <a:pt x="1132" y="8274"/>
                  </a:lnTo>
                  <a:cubicBezTo>
                    <a:pt x="1132" y="7580"/>
                    <a:pt x="1694" y="7021"/>
                    <a:pt x="2385" y="7021"/>
                  </a:cubicBezTo>
                  <a:close/>
                  <a:moveTo>
                    <a:pt x="5813" y="14304"/>
                  </a:moveTo>
                  <a:lnTo>
                    <a:pt x="5813" y="15889"/>
                  </a:lnTo>
                  <a:cubicBezTo>
                    <a:pt x="5813" y="16203"/>
                    <a:pt x="5559" y="16457"/>
                    <a:pt x="5248" y="16457"/>
                  </a:cubicBezTo>
                  <a:lnTo>
                    <a:pt x="3874" y="16457"/>
                  </a:lnTo>
                  <a:cubicBezTo>
                    <a:pt x="3560" y="16457"/>
                    <a:pt x="3306" y="16203"/>
                    <a:pt x="3306" y="15889"/>
                  </a:cubicBezTo>
                  <a:lnTo>
                    <a:pt x="3306" y="14304"/>
                  </a:lnTo>
                  <a:close/>
                  <a:moveTo>
                    <a:pt x="16018" y="14304"/>
                  </a:moveTo>
                  <a:lnTo>
                    <a:pt x="16018" y="15889"/>
                  </a:lnTo>
                  <a:cubicBezTo>
                    <a:pt x="16018" y="16203"/>
                    <a:pt x="15765" y="16457"/>
                    <a:pt x="15454" y="16457"/>
                  </a:cubicBezTo>
                  <a:lnTo>
                    <a:pt x="14080" y="16457"/>
                  </a:lnTo>
                  <a:cubicBezTo>
                    <a:pt x="13766" y="16457"/>
                    <a:pt x="13512" y="16203"/>
                    <a:pt x="13512" y="15889"/>
                  </a:cubicBezTo>
                  <a:lnTo>
                    <a:pt x="13512" y="14304"/>
                  </a:lnTo>
                  <a:close/>
                  <a:moveTo>
                    <a:pt x="6507" y="1"/>
                  </a:moveTo>
                  <a:cubicBezTo>
                    <a:pt x="4396" y="1"/>
                    <a:pt x="2609" y="1677"/>
                    <a:pt x="2337" y="3902"/>
                  </a:cubicBezTo>
                  <a:lnTo>
                    <a:pt x="1911" y="5934"/>
                  </a:lnTo>
                  <a:cubicBezTo>
                    <a:pt x="800" y="6161"/>
                    <a:pt x="0" y="7139"/>
                    <a:pt x="0" y="8274"/>
                  </a:cubicBezTo>
                  <a:lnTo>
                    <a:pt x="0" y="11910"/>
                  </a:lnTo>
                  <a:cubicBezTo>
                    <a:pt x="3" y="13145"/>
                    <a:pt x="945" y="14177"/>
                    <a:pt x="2174" y="14286"/>
                  </a:cubicBezTo>
                  <a:lnTo>
                    <a:pt x="2174" y="15889"/>
                  </a:lnTo>
                  <a:cubicBezTo>
                    <a:pt x="2174" y="16828"/>
                    <a:pt x="2935" y="17586"/>
                    <a:pt x="3874" y="17589"/>
                  </a:cubicBezTo>
                  <a:lnTo>
                    <a:pt x="5248" y="17589"/>
                  </a:lnTo>
                  <a:cubicBezTo>
                    <a:pt x="6184" y="17586"/>
                    <a:pt x="6945" y="16828"/>
                    <a:pt x="6945" y="15889"/>
                  </a:cubicBezTo>
                  <a:lnTo>
                    <a:pt x="6945" y="14298"/>
                  </a:lnTo>
                  <a:lnTo>
                    <a:pt x="12380" y="14298"/>
                  </a:lnTo>
                  <a:lnTo>
                    <a:pt x="12380" y="15889"/>
                  </a:lnTo>
                  <a:cubicBezTo>
                    <a:pt x="12380" y="16828"/>
                    <a:pt x="13141" y="17586"/>
                    <a:pt x="14080" y="17589"/>
                  </a:cubicBezTo>
                  <a:lnTo>
                    <a:pt x="15454" y="17589"/>
                  </a:lnTo>
                  <a:cubicBezTo>
                    <a:pt x="16390" y="17586"/>
                    <a:pt x="17151" y="16828"/>
                    <a:pt x="17151" y="15889"/>
                  </a:cubicBezTo>
                  <a:lnTo>
                    <a:pt x="17151" y="14286"/>
                  </a:lnTo>
                  <a:cubicBezTo>
                    <a:pt x="18380" y="14177"/>
                    <a:pt x="19322" y="13145"/>
                    <a:pt x="19325" y="11913"/>
                  </a:cubicBezTo>
                  <a:lnTo>
                    <a:pt x="19325" y="8274"/>
                  </a:lnTo>
                  <a:cubicBezTo>
                    <a:pt x="19325" y="7139"/>
                    <a:pt x="18524" y="6161"/>
                    <a:pt x="17413" y="5934"/>
                  </a:cubicBezTo>
                  <a:lnTo>
                    <a:pt x="16988" y="3902"/>
                  </a:lnTo>
                  <a:cubicBezTo>
                    <a:pt x="16716" y="1677"/>
                    <a:pt x="14928" y="1"/>
                    <a:pt x="128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1544950" y="4622200"/>
              <a:ext cx="103950" cy="100025"/>
            </a:xfrm>
            <a:custGeom>
              <a:rect b="b" l="l" r="r" t="t"/>
              <a:pathLst>
                <a:path extrusionOk="0" h="4001" w="4158">
                  <a:moveTo>
                    <a:pt x="2152" y="1131"/>
                  </a:moveTo>
                  <a:cubicBezTo>
                    <a:pt x="2599" y="1131"/>
                    <a:pt x="3025" y="1477"/>
                    <a:pt x="3025" y="2000"/>
                  </a:cubicBezTo>
                  <a:cubicBezTo>
                    <a:pt x="3025" y="2480"/>
                    <a:pt x="2639" y="2869"/>
                    <a:pt x="2159" y="2869"/>
                  </a:cubicBezTo>
                  <a:cubicBezTo>
                    <a:pt x="1386" y="2869"/>
                    <a:pt x="996" y="1933"/>
                    <a:pt x="1543" y="1387"/>
                  </a:cubicBezTo>
                  <a:cubicBezTo>
                    <a:pt x="1721" y="1210"/>
                    <a:pt x="1939" y="1131"/>
                    <a:pt x="2152" y="1131"/>
                  </a:cubicBezTo>
                  <a:close/>
                  <a:moveTo>
                    <a:pt x="2159" y="1"/>
                  </a:moveTo>
                  <a:cubicBezTo>
                    <a:pt x="1350" y="1"/>
                    <a:pt x="619" y="487"/>
                    <a:pt x="311" y="1233"/>
                  </a:cubicBezTo>
                  <a:cubicBezTo>
                    <a:pt x="0" y="1982"/>
                    <a:pt x="172" y="2842"/>
                    <a:pt x="743" y="3413"/>
                  </a:cubicBezTo>
                  <a:cubicBezTo>
                    <a:pt x="1127" y="3796"/>
                    <a:pt x="1639" y="4001"/>
                    <a:pt x="2159" y="4001"/>
                  </a:cubicBezTo>
                  <a:cubicBezTo>
                    <a:pt x="2416" y="4001"/>
                    <a:pt x="2676" y="3951"/>
                    <a:pt x="2923" y="3848"/>
                  </a:cubicBezTo>
                  <a:cubicBezTo>
                    <a:pt x="3672" y="3540"/>
                    <a:pt x="4158" y="2809"/>
                    <a:pt x="4158" y="2000"/>
                  </a:cubicBezTo>
                  <a:cubicBezTo>
                    <a:pt x="4158" y="895"/>
                    <a:pt x="3261" y="1"/>
                    <a:pt x="2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1804675" y="4622200"/>
              <a:ext cx="103975" cy="100025"/>
            </a:xfrm>
            <a:custGeom>
              <a:rect b="b" l="l" r="r" t="t"/>
              <a:pathLst>
                <a:path extrusionOk="0" h="4001" w="4159">
                  <a:moveTo>
                    <a:pt x="2152" y="1131"/>
                  </a:moveTo>
                  <a:cubicBezTo>
                    <a:pt x="2598" y="1131"/>
                    <a:pt x="3026" y="1477"/>
                    <a:pt x="3026" y="2000"/>
                  </a:cubicBezTo>
                  <a:cubicBezTo>
                    <a:pt x="3026" y="2480"/>
                    <a:pt x="2637" y="2869"/>
                    <a:pt x="2157" y="2869"/>
                  </a:cubicBezTo>
                  <a:cubicBezTo>
                    <a:pt x="1384" y="2869"/>
                    <a:pt x="997" y="1933"/>
                    <a:pt x="1544" y="1387"/>
                  </a:cubicBezTo>
                  <a:cubicBezTo>
                    <a:pt x="1721" y="1210"/>
                    <a:pt x="1938" y="1131"/>
                    <a:pt x="2152" y="1131"/>
                  </a:cubicBezTo>
                  <a:close/>
                  <a:moveTo>
                    <a:pt x="2157" y="1"/>
                  </a:moveTo>
                  <a:cubicBezTo>
                    <a:pt x="1348" y="1"/>
                    <a:pt x="620" y="487"/>
                    <a:pt x="309" y="1233"/>
                  </a:cubicBezTo>
                  <a:cubicBezTo>
                    <a:pt x="1" y="1982"/>
                    <a:pt x="170" y="2842"/>
                    <a:pt x="744" y="3413"/>
                  </a:cubicBezTo>
                  <a:cubicBezTo>
                    <a:pt x="1125" y="3796"/>
                    <a:pt x="1637" y="4001"/>
                    <a:pt x="2158" y="4001"/>
                  </a:cubicBezTo>
                  <a:cubicBezTo>
                    <a:pt x="2416" y="4001"/>
                    <a:pt x="2676" y="3951"/>
                    <a:pt x="2924" y="3848"/>
                  </a:cubicBezTo>
                  <a:cubicBezTo>
                    <a:pt x="3670" y="3540"/>
                    <a:pt x="4159" y="2809"/>
                    <a:pt x="4159" y="2000"/>
                  </a:cubicBezTo>
                  <a:cubicBezTo>
                    <a:pt x="4156" y="895"/>
                    <a:pt x="3262" y="1"/>
                    <a:pt x="21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1667450" y="4661825"/>
              <a:ext cx="119825" cy="28350"/>
            </a:xfrm>
            <a:custGeom>
              <a:rect b="b" l="l" r="r" t="t"/>
              <a:pathLst>
                <a:path extrusionOk="0" h="1134" w="4793">
                  <a:moveTo>
                    <a:pt x="565" y="1"/>
                  </a:moveTo>
                  <a:cubicBezTo>
                    <a:pt x="251" y="1"/>
                    <a:pt x="1" y="252"/>
                    <a:pt x="1" y="566"/>
                  </a:cubicBezTo>
                  <a:cubicBezTo>
                    <a:pt x="1" y="880"/>
                    <a:pt x="251" y="1133"/>
                    <a:pt x="565" y="1133"/>
                  </a:cubicBezTo>
                  <a:lnTo>
                    <a:pt x="4228" y="1133"/>
                  </a:lnTo>
                  <a:cubicBezTo>
                    <a:pt x="4539" y="1133"/>
                    <a:pt x="4792" y="880"/>
                    <a:pt x="4792" y="566"/>
                  </a:cubicBezTo>
                  <a:cubicBezTo>
                    <a:pt x="4792" y="252"/>
                    <a:pt x="4539" y="1"/>
                    <a:pt x="4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p41"/>
          <p:cNvPicPr preferRelativeResize="0"/>
          <p:nvPr/>
        </p:nvPicPr>
        <p:blipFill rotWithShape="1">
          <a:blip r:embed="rId3">
            <a:alphaModFix/>
          </a:blip>
          <a:srcRect b="-27897" l="14188" r="3466" t="10236"/>
          <a:stretch/>
        </p:blipFill>
        <p:spPr>
          <a:xfrm>
            <a:off x="2369872" y="2678720"/>
            <a:ext cx="3249372" cy="3224400"/>
          </a:xfrm>
          <a:prstGeom prst="flowChartDecision">
            <a:avLst/>
          </a:prstGeom>
          <a:noFill/>
          <a:ln>
            <a:noFill/>
          </a:ln>
        </p:spPr>
      </p:pic>
      <p:sp>
        <p:nvSpPr>
          <p:cNvPr id="472" name="Google Shape;472;p41"/>
          <p:cNvSpPr txBox="1"/>
          <p:nvPr>
            <p:ph idx="1" type="subTitle"/>
          </p:nvPr>
        </p:nvSpPr>
        <p:spPr>
          <a:xfrm>
            <a:off x="4958575" y="2621620"/>
            <a:ext cx="31767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datos, interfaz de usuario y servidor</a:t>
            </a:r>
            <a:endParaRPr/>
          </a:p>
        </p:txBody>
      </p:sp>
      <p:sp>
        <p:nvSpPr>
          <p:cNvPr id="473" name="Google Shape;473;p41"/>
          <p:cNvSpPr txBox="1"/>
          <p:nvPr>
            <p:ph idx="2" type="title"/>
          </p:nvPr>
        </p:nvSpPr>
        <p:spPr>
          <a:xfrm>
            <a:off x="4781275" y="1110800"/>
            <a:ext cx="3799200" cy="14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Herramientas Utilizadas</a:t>
            </a:r>
            <a:endParaRPr sz="4600"/>
          </a:p>
        </p:txBody>
      </p:sp>
      <p:sp>
        <p:nvSpPr>
          <p:cNvPr id="474" name="Google Shape;474;p41"/>
          <p:cNvSpPr txBox="1"/>
          <p:nvPr>
            <p:ph type="title"/>
          </p:nvPr>
        </p:nvSpPr>
        <p:spPr>
          <a:xfrm>
            <a:off x="1246875" y="2046000"/>
            <a:ext cx="2162100" cy="10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75" name="Google Shape;475;p41"/>
          <p:cNvSpPr/>
          <p:nvPr/>
        </p:nvSpPr>
        <p:spPr>
          <a:xfrm rot="5400000">
            <a:off x="5927275" y="1607198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2"/>
          <p:cNvSpPr/>
          <p:nvPr/>
        </p:nvSpPr>
        <p:spPr>
          <a:xfrm rot="2700000">
            <a:off x="3661269" y="1696505"/>
            <a:ext cx="626638" cy="626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2"/>
          <p:cNvSpPr txBox="1"/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Herramientas utilizadas</a:t>
            </a:r>
            <a:endParaRPr/>
          </a:p>
        </p:txBody>
      </p:sp>
      <p:sp>
        <p:nvSpPr>
          <p:cNvPr id="482" name="Google Shape;482;p42"/>
          <p:cNvSpPr txBox="1"/>
          <p:nvPr>
            <p:ph idx="1" type="subTitle"/>
          </p:nvPr>
        </p:nvSpPr>
        <p:spPr>
          <a:xfrm>
            <a:off x="847100" y="2458050"/>
            <a:ext cx="20808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datos</a:t>
            </a:r>
            <a:endParaRPr/>
          </a:p>
        </p:txBody>
      </p:sp>
      <p:sp>
        <p:nvSpPr>
          <p:cNvPr id="483" name="Google Shape;483;p42"/>
          <p:cNvSpPr txBox="1"/>
          <p:nvPr>
            <p:ph idx="2" type="subTitle"/>
          </p:nvPr>
        </p:nvSpPr>
        <p:spPr>
          <a:xfrm>
            <a:off x="3531600" y="2458050"/>
            <a:ext cx="20808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Interfaz de usuario</a:t>
            </a:r>
            <a:endParaRPr/>
          </a:p>
        </p:txBody>
      </p:sp>
      <p:sp>
        <p:nvSpPr>
          <p:cNvPr id="484" name="Google Shape;484;p42"/>
          <p:cNvSpPr txBox="1"/>
          <p:nvPr>
            <p:ph idx="3" type="subTitle"/>
          </p:nvPr>
        </p:nvSpPr>
        <p:spPr>
          <a:xfrm>
            <a:off x="6216100" y="2458050"/>
            <a:ext cx="2080800" cy="9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Servidor</a:t>
            </a:r>
            <a:endParaRPr/>
          </a:p>
        </p:txBody>
      </p:sp>
      <p:sp>
        <p:nvSpPr>
          <p:cNvPr id="485" name="Google Shape;485;p42"/>
          <p:cNvSpPr txBox="1"/>
          <p:nvPr>
            <p:ph idx="4" type="subTitle"/>
          </p:nvPr>
        </p:nvSpPr>
        <p:spPr>
          <a:xfrm>
            <a:off x="847250" y="3541500"/>
            <a:ext cx="20805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Neo4J</a:t>
            </a:r>
            <a:endParaRPr/>
          </a:p>
        </p:txBody>
      </p:sp>
      <p:sp>
        <p:nvSpPr>
          <p:cNvPr id="486" name="Google Shape;486;p42"/>
          <p:cNvSpPr txBox="1"/>
          <p:nvPr>
            <p:ph idx="5" type="subTitle"/>
          </p:nvPr>
        </p:nvSpPr>
        <p:spPr>
          <a:xfrm>
            <a:off x="3531754" y="3541500"/>
            <a:ext cx="20805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</a:t>
            </a:r>
            <a:r>
              <a:rPr lang="en"/>
              <a:t> Studio</a:t>
            </a:r>
            <a:endParaRPr/>
          </a:p>
        </p:txBody>
      </p:sp>
      <p:sp>
        <p:nvSpPr>
          <p:cNvPr id="487" name="Google Shape;487;p42"/>
          <p:cNvSpPr txBox="1"/>
          <p:nvPr>
            <p:ph idx="6" type="subTitle"/>
          </p:nvPr>
        </p:nvSpPr>
        <p:spPr>
          <a:xfrm>
            <a:off x="6144183" y="3541500"/>
            <a:ext cx="20805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NodeJs</a:t>
            </a:r>
            <a:endParaRPr/>
          </a:p>
        </p:txBody>
      </p:sp>
      <p:sp>
        <p:nvSpPr>
          <p:cNvPr id="488" name="Google Shape;488;p42"/>
          <p:cNvSpPr/>
          <p:nvPr/>
        </p:nvSpPr>
        <p:spPr>
          <a:xfrm rot="2700000">
            <a:off x="6345881" y="1674905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2"/>
          <p:cNvSpPr/>
          <p:nvPr/>
        </p:nvSpPr>
        <p:spPr>
          <a:xfrm rot="2700000">
            <a:off x="976656" y="1696505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2"/>
          <p:cNvSpPr/>
          <p:nvPr/>
        </p:nvSpPr>
        <p:spPr>
          <a:xfrm rot="5400000">
            <a:off x="1681950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1" name="Google Shape;491;p42"/>
          <p:cNvGrpSpPr/>
          <p:nvPr/>
        </p:nvGrpSpPr>
        <p:grpSpPr>
          <a:xfrm>
            <a:off x="1061365" y="1759632"/>
            <a:ext cx="457198" cy="457197"/>
            <a:chOff x="-3852025" y="2764950"/>
            <a:chExt cx="291450" cy="293000"/>
          </a:xfrm>
        </p:grpSpPr>
        <p:sp>
          <p:nvSpPr>
            <p:cNvPr id="492" name="Google Shape;492;p42"/>
            <p:cNvSpPr/>
            <p:nvPr/>
          </p:nvSpPr>
          <p:spPr>
            <a:xfrm>
              <a:off x="-3852025" y="2764950"/>
              <a:ext cx="291450" cy="293000"/>
            </a:xfrm>
            <a:custGeom>
              <a:rect b="b" l="l" r="r" t="t"/>
              <a:pathLst>
                <a:path extrusionOk="0" h="11720" w="11658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2"/>
            <p:cNvSpPr/>
            <p:nvPr/>
          </p:nvSpPr>
          <p:spPr>
            <a:xfrm>
              <a:off x="-3707100" y="2937425"/>
              <a:ext cx="103200" cy="67775"/>
            </a:xfrm>
            <a:custGeom>
              <a:rect b="b" l="l" r="r" t="t"/>
              <a:pathLst>
                <a:path extrusionOk="0" h="2711" w="4128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Google Shape;494;p42"/>
          <p:cNvGrpSpPr/>
          <p:nvPr/>
        </p:nvGrpSpPr>
        <p:grpSpPr>
          <a:xfrm>
            <a:off x="3745987" y="1781228"/>
            <a:ext cx="457197" cy="457186"/>
            <a:chOff x="-5635975" y="2757075"/>
            <a:chExt cx="293000" cy="292225"/>
          </a:xfrm>
        </p:grpSpPr>
        <p:sp>
          <p:nvSpPr>
            <p:cNvPr id="495" name="Google Shape;495;p42"/>
            <p:cNvSpPr/>
            <p:nvPr/>
          </p:nvSpPr>
          <p:spPr>
            <a:xfrm>
              <a:off x="-5635975" y="2757075"/>
              <a:ext cx="293000" cy="292225"/>
            </a:xfrm>
            <a:custGeom>
              <a:rect b="b" l="l" r="r" t="t"/>
              <a:pathLst>
                <a:path extrusionOk="0" h="11689" w="11720">
                  <a:moveTo>
                    <a:pt x="10649" y="693"/>
                  </a:moveTo>
                  <a:cubicBezTo>
                    <a:pt x="10838" y="693"/>
                    <a:pt x="10995" y="851"/>
                    <a:pt x="10995" y="1040"/>
                  </a:cubicBezTo>
                  <a:lnTo>
                    <a:pt x="10995" y="7593"/>
                  </a:lnTo>
                  <a:lnTo>
                    <a:pt x="693" y="7593"/>
                  </a:lnTo>
                  <a:lnTo>
                    <a:pt x="693" y="1040"/>
                  </a:lnTo>
                  <a:cubicBezTo>
                    <a:pt x="725" y="851"/>
                    <a:pt x="882" y="693"/>
                    <a:pt x="1040" y="693"/>
                  </a:cubicBezTo>
                  <a:close/>
                  <a:moveTo>
                    <a:pt x="10995" y="8223"/>
                  </a:moveTo>
                  <a:lnTo>
                    <a:pt x="10995" y="8569"/>
                  </a:lnTo>
                  <a:cubicBezTo>
                    <a:pt x="11027" y="8821"/>
                    <a:pt x="10869" y="8916"/>
                    <a:pt x="10680" y="8916"/>
                  </a:cubicBezTo>
                  <a:lnTo>
                    <a:pt x="1040" y="8916"/>
                  </a:lnTo>
                  <a:cubicBezTo>
                    <a:pt x="851" y="8916"/>
                    <a:pt x="693" y="8758"/>
                    <a:pt x="693" y="8569"/>
                  </a:cubicBezTo>
                  <a:lnTo>
                    <a:pt x="693" y="8223"/>
                  </a:lnTo>
                  <a:close/>
                  <a:moveTo>
                    <a:pt x="6679" y="9641"/>
                  </a:moveTo>
                  <a:lnTo>
                    <a:pt x="6994" y="11027"/>
                  </a:lnTo>
                  <a:lnTo>
                    <a:pt x="4694" y="11027"/>
                  </a:lnTo>
                  <a:lnTo>
                    <a:pt x="5009" y="9641"/>
                  </a:lnTo>
                  <a:close/>
                  <a:moveTo>
                    <a:pt x="1040" y="0"/>
                  </a:moveTo>
                  <a:cubicBezTo>
                    <a:pt x="473" y="0"/>
                    <a:pt x="0" y="473"/>
                    <a:pt x="0" y="1008"/>
                  </a:cubicBezTo>
                  <a:lnTo>
                    <a:pt x="0" y="8569"/>
                  </a:lnTo>
                  <a:cubicBezTo>
                    <a:pt x="0" y="9137"/>
                    <a:pt x="473" y="9609"/>
                    <a:pt x="1040" y="9609"/>
                  </a:cubicBezTo>
                  <a:lnTo>
                    <a:pt x="4316" y="9609"/>
                  </a:lnTo>
                  <a:lnTo>
                    <a:pt x="4001" y="10964"/>
                  </a:lnTo>
                  <a:lnTo>
                    <a:pt x="3087" y="10964"/>
                  </a:lnTo>
                  <a:cubicBezTo>
                    <a:pt x="2898" y="10964"/>
                    <a:pt x="2741" y="11121"/>
                    <a:pt x="2741" y="11342"/>
                  </a:cubicBezTo>
                  <a:cubicBezTo>
                    <a:pt x="2741" y="11531"/>
                    <a:pt x="2898" y="11688"/>
                    <a:pt x="3087" y="11688"/>
                  </a:cubicBezTo>
                  <a:lnTo>
                    <a:pt x="8569" y="11688"/>
                  </a:lnTo>
                  <a:cubicBezTo>
                    <a:pt x="8758" y="11688"/>
                    <a:pt x="8916" y="11531"/>
                    <a:pt x="8916" y="11342"/>
                  </a:cubicBezTo>
                  <a:cubicBezTo>
                    <a:pt x="8916" y="11121"/>
                    <a:pt x="8758" y="10964"/>
                    <a:pt x="8569" y="10964"/>
                  </a:cubicBezTo>
                  <a:lnTo>
                    <a:pt x="7656" y="10964"/>
                  </a:lnTo>
                  <a:lnTo>
                    <a:pt x="7341" y="9609"/>
                  </a:lnTo>
                  <a:lnTo>
                    <a:pt x="10649" y="9609"/>
                  </a:lnTo>
                  <a:cubicBezTo>
                    <a:pt x="11216" y="9609"/>
                    <a:pt x="11688" y="9137"/>
                    <a:pt x="11688" y="8569"/>
                  </a:cubicBezTo>
                  <a:lnTo>
                    <a:pt x="11688" y="1008"/>
                  </a:lnTo>
                  <a:cubicBezTo>
                    <a:pt x="11720" y="473"/>
                    <a:pt x="11247" y="0"/>
                    <a:pt x="10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2"/>
            <p:cNvSpPr/>
            <p:nvPr/>
          </p:nvSpPr>
          <p:spPr>
            <a:xfrm>
              <a:off x="-5584800" y="2790150"/>
              <a:ext cx="189850" cy="138050"/>
            </a:xfrm>
            <a:custGeom>
              <a:rect b="b" l="l" r="r" t="t"/>
              <a:pathLst>
                <a:path extrusionOk="0" h="5522" w="7594">
                  <a:moveTo>
                    <a:pt x="2994" y="725"/>
                  </a:moveTo>
                  <a:lnTo>
                    <a:pt x="2332" y="1387"/>
                  </a:lnTo>
                  <a:lnTo>
                    <a:pt x="1230" y="1387"/>
                  </a:lnTo>
                  <a:lnTo>
                    <a:pt x="1891" y="725"/>
                  </a:lnTo>
                  <a:close/>
                  <a:moveTo>
                    <a:pt x="3781" y="882"/>
                  </a:moveTo>
                  <a:lnTo>
                    <a:pt x="4349" y="1418"/>
                  </a:lnTo>
                  <a:lnTo>
                    <a:pt x="3246" y="1418"/>
                  </a:lnTo>
                  <a:lnTo>
                    <a:pt x="3781" y="882"/>
                  </a:lnTo>
                  <a:close/>
                  <a:moveTo>
                    <a:pt x="5735" y="756"/>
                  </a:moveTo>
                  <a:lnTo>
                    <a:pt x="6396" y="1418"/>
                  </a:lnTo>
                  <a:lnTo>
                    <a:pt x="5294" y="1418"/>
                  </a:lnTo>
                  <a:lnTo>
                    <a:pt x="4632" y="756"/>
                  </a:lnTo>
                  <a:close/>
                  <a:moveTo>
                    <a:pt x="2175" y="2080"/>
                  </a:moveTo>
                  <a:lnTo>
                    <a:pt x="2868" y="3749"/>
                  </a:lnTo>
                  <a:lnTo>
                    <a:pt x="1198" y="2080"/>
                  </a:lnTo>
                  <a:close/>
                  <a:moveTo>
                    <a:pt x="6396" y="2080"/>
                  </a:moveTo>
                  <a:lnTo>
                    <a:pt x="4727" y="3749"/>
                  </a:lnTo>
                  <a:lnTo>
                    <a:pt x="5420" y="2080"/>
                  </a:lnTo>
                  <a:close/>
                  <a:moveTo>
                    <a:pt x="4664" y="2080"/>
                  </a:moveTo>
                  <a:lnTo>
                    <a:pt x="3781" y="4253"/>
                  </a:lnTo>
                  <a:lnTo>
                    <a:pt x="2931" y="2080"/>
                  </a:lnTo>
                  <a:close/>
                  <a:moveTo>
                    <a:pt x="1734" y="0"/>
                  </a:moveTo>
                  <a:cubicBezTo>
                    <a:pt x="1671" y="0"/>
                    <a:pt x="1545" y="32"/>
                    <a:pt x="1513" y="126"/>
                  </a:cubicBezTo>
                  <a:lnTo>
                    <a:pt x="127" y="1513"/>
                  </a:lnTo>
                  <a:cubicBezTo>
                    <a:pt x="1" y="1670"/>
                    <a:pt x="1" y="1859"/>
                    <a:pt x="127" y="2017"/>
                  </a:cubicBezTo>
                  <a:lnTo>
                    <a:pt x="3561" y="5451"/>
                  </a:lnTo>
                  <a:cubicBezTo>
                    <a:pt x="3624" y="5498"/>
                    <a:pt x="3711" y="5522"/>
                    <a:pt x="3797" y="5522"/>
                  </a:cubicBezTo>
                  <a:cubicBezTo>
                    <a:pt x="3884" y="5522"/>
                    <a:pt x="3970" y="5498"/>
                    <a:pt x="4033" y="5451"/>
                  </a:cubicBezTo>
                  <a:lnTo>
                    <a:pt x="7468" y="2017"/>
                  </a:lnTo>
                  <a:cubicBezTo>
                    <a:pt x="7594" y="1891"/>
                    <a:pt x="7594" y="1702"/>
                    <a:pt x="7499" y="1544"/>
                  </a:cubicBezTo>
                  <a:lnTo>
                    <a:pt x="7468" y="1513"/>
                  </a:lnTo>
                  <a:lnTo>
                    <a:pt x="6081" y="126"/>
                  </a:lnTo>
                  <a:cubicBezTo>
                    <a:pt x="6018" y="32"/>
                    <a:pt x="5924" y="0"/>
                    <a:pt x="5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42"/>
          <p:cNvGrpSpPr/>
          <p:nvPr/>
        </p:nvGrpSpPr>
        <p:grpSpPr>
          <a:xfrm>
            <a:off x="6430618" y="1759628"/>
            <a:ext cx="457186" cy="457188"/>
            <a:chOff x="-2571737" y="2403625"/>
            <a:chExt cx="292225" cy="291425"/>
          </a:xfrm>
        </p:grpSpPr>
        <p:sp>
          <p:nvSpPr>
            <p:cNvPr id="498" name="Google Shape;498;p42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2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2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2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2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Google Shape;509;p43"/>
          <p:cNvPicPr preferRelativeResize="0"/>
          <p:nvPr/>
        </p:nvPicPr>
        <p:blipFill rotWithShape="1">
          <a:blip r:embed="rId3">
            <a:alphaModFix/>
          </a:blip>
          <a:srcRect b="-26866" l="-26630" r="-23654" t="-8140"/>
          <a:stretch/>
        </p:blipFill>
        <p:spPr>
          <a:xfrm>
            <a:off x="2369872" y="2678720"/>
            <a:ext cx="3249372" cy="3224400"/>
          </a:xfrm>
          <a:prstGeom prst="flowChartDecision">
            <a:avLst/>
          </a:prstGeom>
          <a:noFill/>
          <a:ln>
            <a:noFill/>
          </a:ln>
        </p:spPr>
      </p:pic>
      <p:sp>
        <p:nvSpPr>
          <p:cNvPr id="510" name="Google Shape;510;p43"/>
          <p:cNvSpPr txBox="1"/>
          <p:nvPr>
            <p:ph idx="1" type="subTitle"/>
          </p:nvPr>
        </p:nvSpPr>
        <p:spPr>
          <a:xfrm>
            <a:off x="4958575" y="2621620"/>
            <a:ext cx="31767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Tratamiento, creación y estructura</a:t>
            </a:r>
            <a:endParaRPr/>
          </a:p>
        </p:txBody>
      </p:sp>
      <p:sp>
        <p:nvSpPr>
          <p:cNvPr id="511" name="Google Shape;511;p43"/>
          <p:cNvSpPr txBox="1"/>
          <p:nvPr>
            <p:ph idx="2" type="title"/>
          </p:nvPr>
        </p:nvSpPr>
        <p:spPr>
          <a:xfrm>
            <a:off x="4781275" y="957875"/>
            <a:ext cx="3799200" cy="16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datos</a:t>
            </a:r>
            <a:endParaRPr/>
          </a:p>
        </p:txBody>
      </p:sp>
      <p:sp>
        <p:nvSpPr>
          <p:cNvPr id="512" name="Google Shape;512;p43"/>
          <p:cNvSpPr txBox="1"/>
          <p:nvPr>
            <p:ph type="title"/>
          </p:nvPr>
        </p:nvSpPr>
        <p:spPr>
          <a:xfrm>
            <a:off x="1246875" y="2046000"/>
            <a:ext cx="2162100" cy="10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13" name="Google Shape;513;p43"/>
          <p:cNvSpPr/>
          <p:nvPr/>
        </p:nvSpPr>
        <p:spPr>
          <a:xfrm rot="5400000">
            <a:off x="5927275" y="1607198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4"/>
          <p:cNvSpPr/>
          <p:nvPr/>
        </p:nvSpPr>
        <p:spPr>
          <a:xfrm rot="2700000">
            <a:off x="1679856" y="2688180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4"/>
          <p:cNvSpPr/>
          <p:nvPr/>
        </p:nvSpPr>
        <p:spPr>
          <a:xfrm>
            <a:off x="6726900" y="2609575"/>
            <a:ext cx="886200" cy="8862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4"/>
          <p:cNvSpPr/>
          <p:nvPr/>
        </p:nvSpPr>
        <p:spPr>
          <a:xfrm rot="2700000">
            <a:off x="4268244" y="2688292"/>
            <a:ext cx="626638" cy="626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4"/>
          <p:cNvSpPr txBox="1"/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datos</a:t>
            </a:r>
            <a:endParaRPr/>
          </a:p>
        </p:txBody>
      </p:sp>
      <p:sp>
        <p:nvSpPr>
          <p:cNvPr id="522" name="Google Shape;522;p44"/>
          <p:cNvSpPr txBox="1"/>
          <p:nvPr>
            <p:ph idx="4294967295" type="title"/>
          </p:nvPr>
        </p:nvSpPr>
        <p:spPr>
          <a:xfrm>
            <a:off x="855950" y="3608125"/>
            <a:ext cx="2274300" cy="8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Tratamiento de datos</a:t>
            </a:r>
            <a:endParaRPr sz="2600"/>
          </a:p>
        </p:txBody>
      </p:sp>
      <p:sp>
        <p:nvSpPr>
          <p:cNvPr id="523" name="Google Shape;523;p44"/>
          <p:cNvSpPr txBox="1"/>
          <p:nvPr>
            <p:ph idx="4294967295" type="title"/>
          </p:nvPr>
        </p:nvSpPr>
        <p:spPr>
          <a:xfrm>
            <a:off x="3444400" y="1492088"/>
            <a:ext cx="22743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Creación de la base de datos</a:t>
            </a:r>
            <a:endParaRPr sz="2600"/>
          </a:p>
        </p:txBody>
      </p:sp>
      <p:sp>
        <p:nvSpPr>
          <p:cNvPr id="524" name="Google Shape;524;p44"/>
          <p:cNvSpPr txBox="1"/>
          <p:nvPr>
            <p:ph idx="4294967295" type="title"/>
          </p:nvPr>
        </p:nvSpPr>
        <p:spPr>
          <a:xfrm>
            <a:off x="6032820" y="3525125"/>
            <a:ext cx="2274300" cy="5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Estructura</a:t>
            </a:r>
            <a:endParaRPr sz="2600"/>
          </a:p>
        </p:txBody>
      </p:sp>
      <p:sp>
        <p:nvSpPr>
          <p:cNvPr id="525" name="Google Shape;525;p44"/>
          <p:cNvSpPr/>
          <p:nvPr/>
        </p:nvSpPr>
        <p:spPr>
          <a:xfrm rot="2700000">
            <a:off x="6856656" y="2688305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4"/>
          <p:cNvSpPr txBox="1"/>
          <p:nvPr>
            <p:ph idx="4294967295" type="title"/>
          </p:nvPr>
        </p:nvSpPr>
        <p:spPr>
          <a:xfrm>
            <a:off x="1695165" y="2739569"/>
            <a:ext cx="595800" cy="5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endParaRPr sz="3000"/>
          </a:p>
        </p:txBody>
      </p:sp>
      <p:sp>
        <p:nvSpPr>
          <p:cNvPr id="527" name="Google Shape;527;p44"/>
          <p:cNvSpPr txBox="1"/>
          <p:nvPr>
            <p:ph idx="4294967295" type="title"/>
          </p:nvPr>
        </p:nvSpPr>
        <p:spPr>
          <a:xfrm>
            <a:off x="4283653" y="2739569"/>
            <a:ext cx="595800" cy="5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</a:t>
            </a:r>
            <a:endParaRPr sz="3000"/>
          </a:p>
        </p:txBody>
      </p:sp>
      <p:sp>
        <p:nvSpPr>
          <p:cNvPr id="528" name="Google Shape;528;p44"/>
          <p:cNvSpPr txBox="1"/>
          <p:nvPr>
            <p:ph idx="4294967295" type="title"/>
          </p:nvPr>
        </p:nvSpPr>
        <p:spPr>
          <a:xfrm>
            <a:off x="6872103" y="2739574"/>
            <a:ext cx="595800" cy="5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</a:t>
            </a:r>
            <a:endParaRPr sz="3000"/>
          </a:p>
        </p:txBody>
      </p:sp>
      <p:cxnSp>
        <p:nvCxnSpPr>
          <p:cNvPr id="529" name="Google Shape;529;p44"/>
          <p:cNvCxnSpPr>
            <a:stCxn id="530" idx="0"/>
            <a:endCxn id="531" idx="4"/>
          </p:cNvCxnSpPr>
          <p:nvPr/>
        </p:nvCxnSpPr>
        <p:spPr>
          <a:xfrm rot="5400000">
            <a:off x="2844263" y="1707413"/>
            <a:ext cx="886200" cy="2588400"/>
          </a:xfrm>
          <a:prstGeom prst="bentConnector5">
            <a:avLst>
              <a:gd fmla="val -13754" name="adj1"/>
              <a:gd fmla="val 50000" name="adj2"/>
              <a:gd fmla="val 118440" name="adj3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44"/>
          <p:cNvCxnSpPr>
            <a:stCxn id="519" idx="0"/>
            <a:endCxn id="530" idx="4"/>
          </p:cNvCxnSpPr>
          <p:nvPr/>
        </p:nvCxnSpPr>
        <p:spPr>
          <a:xfrm rot="5400000">
            <a:off x="5458200" y="1732975"/>
            <a:ext cx="835200" cy="2588400"/>
          </a:xfrm>
          <a:prstGeom prst="bentConnector5">
            <a:avLst>
              <a:gd fmla="val -21537" name="adj1"/>
              <a:gd fmla="val 50001" name="adj2"/>
              <a:gd fmla="val 119558" name="adj3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0" name="Google Shape;530;p44"/>
          <p:cNvSpPr/>
          <p:nvPr/>
        </p:nvSpPr>
        <p:spPr>
          <a:xfrm>
            <a:off x="4138463" y="2558513"/>
            <a:ext cx="886200" cy="8862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4"/>
          <p:cNvSpPr/>
          <p:nvPr/>
        </p:nvSpPr>
        <p:spPr>
          <a:xfrm>
            <a:off x="1550063" y="2558388"/>
            <a:ext cx="886200" cy="8862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4"/>
          <p:cNvSpPr/>
          <p:nvPr/>
        </p:nvSpPr>
        <p:spPr>
          <a:xfrm rot="5400000">
            <a:off x="1681950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4" name="Google Shape;534;p44"/>
          <p:cNvPicPr preferRelativeResize="0"/>
          <p:nvPr/>
        </p:nvPicPr>
        <p:blipFill rotWithShape="1">
          <a:blip r:embed="rId3">
            <a:alphaModFix/>
          </a:blip>
          <a:srcRect b="2020" l="3993" r="4002" t="-2020"/>
          <a:stretch/>
        </p:blipFill>
        <p:spPr>
          <a:xfrm>
            <a:off x="1050700" y="1269500"/>
            <a:ext cx="4568749" cy="39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rnship Report by Slidesgo">
  <a:themeElements>
    <a:clrScheme name="Simple Light">
      <a:dk1>
        <a:srgbClr val="FFFFFF"/>
      </a:dk1>
      <a:lt1>
        <a:srgbClr val="282938"/>
      </a:lt1>
      <a:dk2>
        <a:srgbClr val="484C68"/>
      </a:dk2>
      <a:lt2>
        <a:srgbClr val="70B1D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