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31900" y="6032500"/>
            <a:ext cx="21907500" cy="3124200"/>
          </a:xfrm>
          <a:prstGeom prst="rect">
            <a:avLst/>
          </a:prstGeom>
        </p:spPr>
        <p:txBody>
          <a:bodyPr/>
          <a:lstStyle>
            <a:lvl1pPr>
              <a:defRPr spc="1375" sz="8600"/>
            </a:lvl1pPr>
          </a:lstStyle>
          <a:p>
            <a:pPr/>
            <a:r>
              <a:t>Texto del título</a:t>
            </a:r>
          </a:p>
        </p:txBody>
      </p:sp>
      <p:sp>
        <p:nvSpPr>
          <p:cNvPr id="12" name="Nivel de texto 1…"/>
          <p:cNvSpPr txBox="1"/>
          <p:nvPr>
            <p:ph type="body" sz="quarter" idx="1"/>
          </p:nvPr>
        </p:nvSpPr>
        <p:spPr>
          <a:xfrm>
            <a:off x="1231900" y="4775200"/>
            <a:ext cx="219075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93" name="Imagen"/>
          <p:cNvSpPr/>
          <p:nvPr>
            <p:ph type="pic" sz="half" idx="21"/>
          </p:nvPr>
        </p:nvSpPr>
        <p:spPr>
          <a:xfrm>
            <a:off x="11907501" y="5275274"/>
            <a:ext cx="12700001" cy="8781134"/>
          </a:xfrm>
          <a:prstGeom prst="rect">
            <a:avLst/>
          </a:prstGeom>
        </p:spPr>
        <p:txBody>
          <a:bodyPr lIns="91439" tIns="45719" rIns="91439" bIns="45719" anchor="t">
            <a:noAutofit/>
          </a:bodyPr>
          <a:lstStyle/>
          <a:p>
            <a:pPr/>
          </a:p>
        </p:txBody>
      </p:sp>
      <p:sp>
        <p:nvSpPr>
          <p:cNvPr id="94" name="143918632_1620x1622.jpeg"/>
          <p:cNvSpPr/>
          <p:nvPr>
            <p:ph type="pic" idx="22"/>
          </p:nvPr>
        </p:nvSpPr>
        <p:spPr>
          <a:xfrm>
            <a:off x="12192000" y="-2387600"/>
            <a:ext cx="12192000" cy="12207052"/>
          </a:xfrm>
          <a:prstGeom prst="rect">
            <a:avLst/>
          </a:prstGeom>
        </p:spPr>
        <p:txBody>
          <a:bodyPr lIns="91439" tIns="45719" rIns="91439" bIns="45719" anchor="t">
            <a:noAutofit/>
          </a:bodyPr>
          <a:lstStyle/>
          <a:p>
            <a:pPr/>
          </a:p>
        </p:txBody>
      </p:sp>
      <p:sp>
        <p:nvSpPr>
          <p:cNvPr id="95" name="Imagen"/>
          <p:cNvSpPr/>
          <p:nvPr>
            <p:ph type="pic" idx="23"/>
          </p:nvPr>
        </p:nvSpPr>
        <p:spPr>
          <a:xfrm>
            <a:off x="-114300" y="-139700"/>
            <a:ext cx="12458700" cy="14008100"/>
          </a:xfrm>
          <a:prstGeom prst="rect">
            <a:avLst/>
          </a:prstGeom>
        </p:spPr>
        <p:txBody>
          <a:bodyPr lIns="91439" tIns="45719" rIns="91439" bIns="45719" anchor="t">
            <a:noAutofit/>
          </a:bodyPr>
          <a:lstStyle/>
          <a:p>
            <a:pPr/>
          </a:p>
        </p:txBody>
      </p:sp>
      <p:sp>
        <p:nvSpPr>
          <p:cNvPr id="9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03" name="– Juan López"/>
          <p:cNvSpPr txBox="1"/>
          <p:nvPr>
            <p:ph type="body" sz="quarter" idx="21"/>
          </p:nvPr>
        </p:nvSpPr>
        <p:spPr>
          <a:xfrm>
            <a:off x="2374900" y="8991600"/>
            <a:ext cx="19621500" cy="660400"/>
          </a:xfrm>
          <a:prstGeom prst="rect">
            <a:avLst/>
          </a:prstGeom>
        </p:spPr>
        <p:txBody>
          <a:bodyPr>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04" name="“Escribe una cita aquí”"/>
          <p:cNvSpPr txBox="1"/>
          <p:nvPr>
            <p:ph type="body" sz="quarter" idx="22"/>
          </p:nvPr>
        </p:nvSpPr>
        <p:spPr>
          <a:xfrm>
            <a:off x="2374900" y="5999360"/>
            <a:ext cx="19621500" cy="965201"/>
          </a:xfrm>
          <a:prstGeom prst="rect">
            <a:avLst/>
          </a:prstGeom>
        </p:spPr>
        <p:txBody>
          <a:bodyPr>
            <a:spAutoFit/>
          </a:bodyPr>
          <a:lstStyle>
            <a:lvl1pPr marL="0" indent="0" algn="ctr">
              <a:spcBef>
                <a:spcPts val="0"/>
              </a:spcBef>
              <a:buClrTx/>
              <a:buSzTx/>
              <a:buNone/>
            </a:lvl1pPr>
          </a:lstStyle>
          <a:p>
            <a:pPr/>
            <a:r>
              <a:t>“Escribe una cita aquí”</a:t>
            </a:r>
          </a:p>
        </p:txBody>
      </p:sp>
      <p:sp>
        <p:nvSpPr>
          <p:cNvPr id="10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de cita">
    <p:spTree>
      <p:nvGrpSpPr>
        <p:cNvPr id="1" name=""/>
        <p:cNvGrpSpPr/>
        <p:nvPr/>
      </p:nvGrpSpPr>
      <p:grpSpPr>
        <a:xfrm>
          <a:off x="0" y="0"/>
          <a:ext cx="0" cy="0"/>
          <a:chOff x="0" y="0"/>
          <a:chExt cx="0" cy="0"/>
        </a:xfrm>
      </p:grpSpPr>
      <p:sp>
        <p:nvSpPr>
          <p:cNvPr id="112" name="– Juan López"/>
          <p:cNvSpPr txBox="1"/>
          <p:nvPr>
            <p:ph type="body" sz="quarter" idx="21"/>
          </p:nvPr>
        </p:nvSpPr>
        <p:spPr>
          <a:xfrm>
            <a:off x="2374900" y="4165600"/>
            <a:ext cx="19621500" cy="660400"/>
          </a:xfrm>
          <a:prstGeom prst="rect">
            <a:avLst/>
          </a:prstGeom>
        </p:spPr>
        <p:txBody>
          <a:bodyPr anchor="t">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13" name="“Escribe una cita aquí”"/>
          <p:cNvSpPr txBox="1"/>
          <p:nvPr>
            <p:ph type="body" sz="quarter" idx="22"/>
          </p:nvPr>
        </p:nvSpPr>
        <p:spPr>
          <a:xfrm>
            <a:off x="2374900" y="1917700"/>
            <a:ext cx="19621500" cy="965200"/>
          </a:xfrm>
          <a:prstGeom prst="rect">
            <a:avLst/>
          </a:prstGeom>
        </p:spPr>
        <p:txBody>
          <a:bodyPr>
            <a:spAutoFit/>
          </a:bodyPr>
          <a:lstStyle>
            <a:lvl1pPr marL="0" indent="0" algn="ctr">
              <a:spcBef>
                <a:spcPts val="0"/>
              </a:spcBef>
              <a:buClrTx/>
              <a:buSzTx/>
              <a:buNone/>
            </a:lvl1pPr>
          </a:lstStyle>
          <a:p>
            <a:pPr/>
            <a:r>
              <a:t>“Escribe una cita aquí”</a:t>
            </a:r>
          </a:p>
        </p:txBody>
      </p:sp>
      <p:sp>
        <p:nvSpPr>
          <p:cNvPr id="114" name="Imagen"/>
          <p:cNvSpPr/>
          <p:nvPr>
            <p:ph type="pic" idx="23"/>
          </p:nvPr>
        </p:nvSpPr>
        <p:spPr>
          <a:xfrm>
            <a:off x="-76200" y="3950692"/>
            <a:ext cx="24536400" cy="13363196"/>
          </a:xfrm>
          <a:prstGeom prst="rect">
            <a:avLst/>
          </a:prstGeom>
        </p:spPr>
        <p:txBody>
          <a:bodyPr lIns="91439" tIns="45719" rIns="91439" bIns="45719" anchor="t">
            <a:noAutofit/>
          </a:bodyPr>
          <a:lstStyle/>
          <a:p>
            <a:pPr/>
          </a:p>
        </p:txBody>
      </p:sp>
      <p:sp>
        <p:nvSpPr>
          <p:cNvPr id="11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22" name="Imagen"/>
          <p:cNvSpPr/>
          <p:nvPr>
            <p:ph type="pic" idx="21"/>
          </p:nvPr>
        </p:nvSpPr>
        <p:spPr>
          <a:xfrm>
            <a:off x="0" y="-1587500"/>
            <a:ext cx="24383997" cy="16859792"/>
          </a:xfrm>
          <a:prstGeom prst="rect">
            <a:avLst/>
          </a:prstGeom>
        </p:spPr>
        <p:txBody>
          <a:bodyPr lIns="91439" tIns="45719" rIns="91439" bIns="45719" anchor="t">
            <a:noAutofit/>
          </a:bodyPr>
          <a:lstStyle/>
          <a:p>
            <a:pPr/>
          </a:p>
        </p:txBody>
      </p:sp>
      <p:sp>
        <p:nvSpPr>
          <p:cNvPr id="1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3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21"/>
          </p:nvPr>
        </p:nvSpPr>
        <p:spPr>
          <a:xfrm>
            <a:off x="0" y="-1587500"/>
            <a:ext cx="24383997" cy="16859792"/>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22" name="Nivel de texto 1…"/>
          <p:cNvSpPr txBox="1"/>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0">
              <a:spcBef>
                <a:spcPts val="0"/>
              </a:spcBef>
              <a:buClrTx/>
              <a:buSzTx/>
              <a:buNone/>
              <a:defRPr cap="all" spc="512" sz="3200">
                <a:latin typeface="Avenir Book"/>
                <a:ea typeface="Avenir Book"/>
                <a:cs typeface="Avenir Book"/>
                <a:sym typeface="Avenir Book"/>
              </a:defRPr>
            </a:lvl2pPr>
            <a:lvl3pPr marL="0" indent="0">
              <a:spcBef>
                <a:spcPts val="0"/>
              </a:spcBef>
              <a:buClrTx/>
              <a:buSzTx/>
              <a:buNone/>
              <a:defRPr cap="all" spc="512" sz="3200">
                <a:latin typeface="Avenir Book"/>
                <a:ea typeface="Avenir Book"/>
                <a:cs typeface="Avenir Book"/>
                <a:sym typeface="Avenir Book"/>
              </a:defRPr>
            </a:lvl3pPr>
            <a:lvl4pPr marL="0" indent="0">
              <a:spcBef>
                <a:spcPts val="0"/>
              </a:spcBef>
              <a:buClrTx/>
              <a:buSzTx/>
              <a:buNone/>
              <a:defRPr cap="all" spc="512" sz="3200">
                <a:latin typeface="Avenir Book"/>
                <a:ea typeface="Avenir Book"/>
                <a:cs typeface="Avenir Book"/>
                <a:sym typeface="Avenir Book"/>
              </a:defRPr>
            </a:lvl4pPr>
            <a:lvl5pPr marL="0" indent="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A)">
    <p:spTree>
      <p:nvGrpSpPr>
        <p:cNvPr id="1" name=""/>
        <p:cNvGrpSpPr/>
        <p:nvPr/>
      </p:nvGrpSpPr>
      <p:grpSpPr>
        <a:xfrm>
          <a:off x="0" y="0"/>
          <a:ext cx="0" cy="0"/>
          <a:chOff x="0" y="0"/>
          <a:chExt cx="0" cy="0"/>
        </a:xfrm>
      </p:grpSpPr>
      <p:sp>
        <p:nvSpPr>
          <p:cNvPr id="30" name="Imagen"/>
          <p:cNvSpPr/>
          <p:nvPr>
            <p:ph type="pic" idx="21"/>
          </p:nvPr>
        </p:nvSpPr>
        <p:spPr>
          <a:xfrm>
            <a:off x="0" y="2680692"/>
            <a:ext cx="24434800" cy="13307861"/>
          </a:xfrm>
          <a:prstGeom prst="rect">
            <a:avLst/>
          </a:prstGeom>
        </p:spPr>
        <p:txBody>
          <a:bodyPr lIns="91439" tIns="45719" rIns="91439" bIns="45719" anchor="t">
            <a:noAutofit/>
          </a:bodyPr>
          <a:lstStyle/>
          <a:p>
            <a:pPr/>
          </a:p>
        </p:txBody>
      </p:sp>
      <p:sp>
        <p:nvSpPr>
          <p:cNvPr id="31" name="Texto del título"/>
          <p:cNvSpPr txBox="1"/>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32" name="Nivel de texto 1…"/>
          <p:cNvSpPr txBox="1"/>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0">
              <a:spcBef>
                <a:spcPts val="0"/>
              </a:spcBef>
              <a:buClrTx/>
              <a:buSzTx/>
              <a:buNone/>
              <a:defRPr cap="all" spc="512" sz="3200">
                <a:latin typeface="Avenir Book"/>
                <a:ea typeface="Avenir Book"/>
                <a:cs typeface="Avenir Book"/>
                <a:sym typeface="Avenir Book"/>
              </a:defRPr>
            </a:lvl2pPr>
            <a:lvl3pPr marL="0" indent="0">
              <a:spcBef>
                <a:spcPts val="0"/>
              </a:spcBef>
              <a:buClrTx/>
              <a:buSzTx/>
              <a:buNone/>
              <a:defRPr cap="all" spc="512" sz="3200">
                <a:latin typeface="Avenir Book"/>
                <a:ea typeface="Avenir Book"/>
                <a:cs typeface="Avenir Book"/>
                <a:sym typeface="Avenir Book"/>
              </a:defRPr>
            </a:lvl3pPr>
            <a:lvl4pPr marL="0" indent="0">
              <a:spcBef>
                <a:spcPts val="0"/>
              </a:spcBef>
              <a:buClrTx/>
              <a:buSzTx/>
              <a:buNone/>
              <a:defRPr cap="all" spc="512" sz="3200">
                <a:latin typeface="Avenir Book"/>
                <a:ea typeface="Avenir Book"/>
                <a:cs typeface="Avenir Book"/>
                <a:sym typeface="Avenir Book"/>
              </a:defRPr>
            </a:lvl4pPr>
            <a:lvl5pPr marL="0" indent="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3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40" name="Texto del título"/>
          <p:cNvSpPr txBox="1"/>
          <p:nvPr>
            <p:ph type="title"/>
          </p:nvPr>
        </p:nvSpPr>
        <p:spPr>
          <a:xfrm>
            <a:off x="1231900" y="5295900"/>
            <a:ext cx="21907500" cy="3124200"/>
          </a:xfrm>
          <a:prstGeom prst="rect">
            <a:avLst/>
          </a:prstGeom>
        </p:spPr>
        <p:txBody>
          <a:bodyPr anchor="ctr"/>
          <a:lstStyle>
            <a:lvl1pPr>
              <a:defRPr spc="1375" sz="8600"/>
            </a:lvl1pPr>
          </a:lstStyle>
          <a:p>
            <a:pPr/>
            <a:r>
              <a:t>Texto del título</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48" name="Imagen"/>
          <p:cNvSpPr/>
          <p:nvPr>
            <p:ph type="pic" idx="21"/>
          </p:nvPr>
        </p:nvSpPr>
        <p:spPr>
          <a:xfrm>
            <a:off x="11299229" y="-38100"/>
            <a:ext cx="13756503" cy="13773485"/>
          </a:xfrm>
          <a:prstGeom prst="rect">
            <a:avLst/>
          </a:prstGeom>
        </p:spPr>
        <p:txBody>
          <a:bodyPr lIns="91439" tIns="45719" rIns="91439" bIns="45719" anchor="t">
            <a:noAutofit/>
          </a:bodyPr>
          <a:lstStyle/>
          <a:p>
            <a:pPr/>
          </a:p>
        </p:txBody>
      </p:sp>
      <p:sp>
        <p:nvSpPr>
          <p:cNvPr id="49" name="Texto del título"/>
          <p:cNvSpPr txBox="1"/>
          <p:nvPr>
            <p:ph type="title"/>
          </p:nvPr>
        </p:nvSpPr>
        <p:spPr>
          <a:xfrm>
            <a:off x="1028700" y="6057900"/>
            <a:ext cx="10147300" cy="4191000"/>
          </a:xfrm>
          <a:prstGeom prst="rect">
            <a:avLst/>
          </a:prstGeom>
        </p:spPr>
        <p:txBody>
          <a:bodyPr/>
          <a:lstStyle/>
          <a:p>
            <a:pPr/>
            <a:r>
              <a:t>Texto del título</a:t>
            </a:r>
          </a:p>
        </p:txBody>
      </p:sp>
      <p:sp>
        <p:nvSpPr>
          <p:cNvPr id="50" name="Nivel de texto 1…"/>
          <p:cNvSpPr txBox="1"/>
          <p:nvPr>
            <p:ph type="body" sz="quarter" idx="1"/>
          </p:nvPr>
        </p:nvSpPr>
        <p:spPr>
          <a:xfrm>
            <a:off x="1028700" y="4813300"/>
            <a:ext cx="101473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5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58" name="Texto del título"/>
          <p:cNvSpPr txBox="1"/>
          <p:nvPr>
            <p:ph type="title"/>
          </p:nvPr>
        </p:nvSpPr>
        <p:spPr>
          <a:prstGeom prst="rect">
            <a:avLst/>
          </a:prstGeom>
        </p:spPr>
        <p:txBody>
          <a:bodyPr/>
          <a:lstStyle/>
          <a:p>
            <a:pPr/>
            <a:r>
              <a:t>Texto del título</a:t>
            </a:r>
          </a:p>
        </p:txBody>
      </p:sp>
      <p:sp>
        <p:nvSpPr>
          <p:cNvPr id="5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75" name="Imagen"/>
          <p:cNvSpPr/>
          <p:nvPr>
            <p:ph type="pic" idx="21"/>
          </p:nvPr>
        </p:nvSpPr>
        <p:spPr>
          <a:xfrm>
            <a:off x="11303000" y="-38100"/>
            <a:ext cx="13756502" cy="13773485"/>
          </a:xfrm>
          <a:prstGeom prst="rect">
            <a:avLst/>
          </a:prstGeom>
        </p:spPr>
        <p:txBody>
          <a:bodyPr lIns="91439" tIns="45719" rIns="91439" bIns="45719" anchor="t">
            <a:noAutofit/>
          </a:bodyPr>
          <a:lstStyle/>
          <a:p>
            <a:pPr/>
          </a:p>
        </p:txBody>
      </p:sp>
      <p:sp>
        <p:nvSpPr>
          <p:cNvPr id="76" name="Texto del título"/>
          <p:cNvSpPr txBox="1"/>
          <p:nvPr>
            <p:ph type="title"/>
          </p:nvPr>
        </p:nvSpPr>
        <p:spPr>
          <a:xfrm>
            <a:off x="1244600" y="863600"/>
            <a:ext cx="9525000" cy="2603500"/>
          </a:xfrm>
          <a:prstGeom prst="rect">
            <a:avLst/>
          </a:prstGeom>
        </p:spPr>
        <p:txBody>
          <a:bodyPr/>
          <a:lstStyle/>
          <a:p>
            <a:pPr/>
            <a:r>
              <a:t>Texto del título</a:t>
            </a:r>
          </a:p>
        </p:txBody>
      </p:sp>
      <p:sp>
        <p:nvSpPr>
          <p:cNvPr id="77" name="Nivel de texto 1…"/>
          <p:cNvSpPr txBox="1"/>
          <p:nvPr>
            <p:ph type="body" sz="half" idx="1"/>
          </p:nvPr>
        </p:nvSpPr>
        <p:spPr>
          <a:xfrm>
            <a:off x="1244600" y="3962400"/>
            <a:ext cx="9525000" cy="8521700"/>
          </a:xfrm>
          <a:prstGeom prst="rect">
            <a:avLst/>
          </a:prstGeom>
        </p:spPr>
        <p:txBody>
          <a:bodyPr/>
          <a:lstStyle>
            <a:lvl1pPr marL="546100" indent="-546100">
              <a:spcBef>
                <a:spcPts val="4500"/>
              </a:spcBef>
              <a:defRPr sz="4200"/>
            </a:lvl1pPr>
            <a:lvl2pPr marL="1092200" indent="-546100">
              <a:spcBef>
                <a:spcPts val="4500"/>
              </a:spcBef>
              <a:defRPr sz="4200"/>
            </a:lvl2pPr>
            <a:lvl3pPr marL="1638300" indent="-546100">
              <a:spcBef>
                <a:spcPts val="4500"/>
              </a:spcBef>
              <a:defRPr sz="4200"/>
            </a:lvl3pPr>
            <a:lvl4pPr marL="2184400" indent="-546100">
              <a:spcBef>
                <a:spcPts val="4500"/>
              </a:spcBef>
              <a:defRPr sz="4200"/>
            </a:lvl4pPr>
            <a:lvl5pPr marL="2730500" indent="-546100">
              <a:spcBef>
                <a:spcPts val="4500"/>
              </a:spcBef>
              <a:defRPr sz="4200"/>
            </a:lvl5pPr>
          </a:lstStyle>
          <a:p>
            <a:pPr/>
            <a:r>
              <a:t>Nivel de texto 1</a:t>
            </a:r>
          </a:p>
          <a:p>
            <a:pPr lvl="1"/>
            <a:r>
              <a:t>Nivel de texto 2</a:t>
            </a:r>
          </a:p>
          <a:p>
            <a:pPr lvl="2"/>
            <a:r>
              <a:t>Nivel de texto 3</a:t>
            </a:r>
          </a:p>
          <a:p>
            <a:pPr lvl="3"/>
            <a:r>
              <a:t>Nivel de texto 4</a:t>
            </a:r>
          </a:p>
          <a:p>
            <a:pPr lvl="4"/>
            <a:r>
              <a:t>Nivel de texto 5</a:t>
            </a:r>
          </a:p>
        </p:txBody>
      </p:sp>
      <p:sp>
        <p:nvSpPr>
          <p:cNvPr id="7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85" name="Nivel de texto 1…"/>
          <p:cNvSpPr txBox="1"/>
          <p:nvPr>
            <p:ph type="body" idx="1"/>
          </p:nvPr>
        </p:nvSpPr>
        <p:spPr>
          <a:xfrm>
            <a:off x="1231900" y="2133600"/>
            <a:ext cx="21907500" cy="94488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1231900" y="863600"/>
            <a:ext cx="219075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del título</a:t>
            </a:r>
          </a:p>
        </p:txBody>
      </p:sp>
      <p:sp>
        <p:nvSpPr>
          <p:cNvPr id="3" name="Nivel de texto 1…"/>
          <p:cNvSpPr txBox="1"/>
          <p:nvPr>
            <p:ph type="body" idx="1"/>
          </p:nvPr>
        </p:nvSpPr>
        <p:spPr>
          <a:xfrm>
            <a:off x="1231900" y="2844800"/>
            <a:ext cx="21907500" cy="944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11950793" y="13049250"/>
            <a:ext cx="431293" cy="520700"/>
          </a:xfrm>
          <a:prstGeom prst="rect">
            <a:avLst/>
          </a:prstGeom>
          <a:ln w="12700">
            <a:miter lim="400000"/>
          </a:ln>
        </p:spPr>
        <p:txBody>
          <a:bodyPr wrap="none" lIns="50800" tIns="50800" rIns="50800" bIns="50800" anchor="ctr">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b="0" baseline="0" cap="all" i="0" spc="992" strike="noStrike" sz="6200" u="none">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1pPr>
      <a:lvl2pPr marL="127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2pPr>
      <a:lvl3pPr marL="190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3pPr>
      <a:lvl4pPr marL="254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1530570241_885041_1530570346_noticia_normal.jpg" descr="1530570241_885041_1530570346_noticia_normal.jpg"/>
          <p:cNvPicPr>
            <a:picLocks noChangeAspect="1"/>
          </p:cNvPicPr>
          <p:nvPr>
            <p:ph type="pic" idx="21"/>
          </p:nvPr>
        </p:nvPicPr>
        <p:blipFill>
          <a:blip r:embed="rId2">
            <a:extLst/>
          </a:blip>
          <a:srcRect l="0" t="0" r="0" b="0"/>
          <a:stretch>
            <a:fillRect/>
          </a:stretch>
        </p:blipFill>
        <p:spPr>
          <a:xfrm>
            <a:off x="0" y="0"/>
            <a:ext cx="24384000" cy="13716000"/>
          </a:xfrm>
          <a:prstGeom prst="rect">
            <a:avLst/>
          </a:prstGeom>
        </p:spPr>
      </p:pic>
      <p:sp>
        <p:nvSpPr>
          <p:cNvPr id="140" name="SISTEMA DE RECOMENDACIÓN MUSICAL"/>
          <p:cNvSpPr txBox="1"/>
          <p:nvPr>
            <p:ph type="title"/>
          </p:nvPr>
        </p:nvSpPr>
        <p:spPr>
          <a:prstGeom prst="rect">
            <a:avLst/>
          </a:prstGeom>
        </p:spPr>
        <p:txBody>
          <a:bodyPr/>
          <a:lstStyle>
            <a:lvl1pPr defTabSz="668655">
              <a:defRPr spc="1114" sz="6966"/>
            </a:lvl1pPr>
          </a:lstStyle>
          <a:p>
            <a:pPr/>
            <a:r>
              <a:t>SISTEMA DE RECOMENDACIÓN MUSICAL</a:t>
            </a:r>
          </a:p>
        </p:txBody>
      </p:sp>
      <p:sp>
        <p:nvSpPr>
          <p:cNvPr id="141" name="Antía Pérez-gorostiaga González"/>
          <p:cNvSpPr txBox="1"/>
          <p:nvPr/>
        </p:nvSpPr>
        <p:spPr>
          <a:xfrm>
            <a:off x="12089758" y="12294747"/>
            <a:ext cx="12277037" cy="711201"/>
          </a:xfrm>
          <a:prstGeom prst="rect">
            <a:avLst/>
          </a:prstGeom>
          <a:solidFill>
            <a:srgbClr val="B182FF">
              <a:alpha val="52862"/>
            </a:srgb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512" sz="3200">
                <a:latin typeface="Avenir Book"/>
                <a:ea typeface="Avenir Book"/>
                <a:cs typeface="Avenir Book"/>
                <a:sym typeface="Avenir Book"/>
              </a:defRPr>
            </a:lvl1pPr>
          </a:lstStyle>
          <a:p>
            <a:pPr/>
            <a:r>
              <a:t>     Antía Pérez-gorostiaga González</a:t>
            </a:r>
          </a:p>
        </p:txBody>
      </p:sp>
      <p:sp>
        <p:nvSpPr>
          <p:cNvPr id="142" name="Sistemas de información de gestión y business intelligence"/>
          <p:cNvSpPr txBox="1"/>
          <p:nvPr/>
        </p:nvSpPr>
        <p:spPr>
          <a:xfrm>
            <a:off x="-71424" y="698500"/>
            <a:ext cx="17411337" cy="711200"/>
          </a:xfrm>
          <a:prstGeom prst="rect">
            <a:avLst/>
          </a:prstGeom>
          <a:solidFill>
            <a:srgbClr val="B182FF">
              <a:alpha val="53553"/>
            </a:srgb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767715">
              <a:defRPr cap="all" spc="476" sz="2976">
                <a:latin typeface="Avenir Book"/>
                <a:ea typeface="Avenir Book"/>
                <a:cs typeface="Avenir Book"/>
                <a:sym typeface="Avenir Book"/>
              </a:defRPr>
            </a:lvl1pPr>
          </a:lstStyle>
          <a:p>
            <a:pPr/>
            <a:r>
              <a:t>        Sistemas de información de gestión y business intelligence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lgoritmo de recomendación."/>
          <p:cNvSpPr txBox="1"/>
          <p:nvPr>
            <p:ph type="title"/>
          </p:nvPr>
        </p:nvSpPr>
        <p:spPr>
          <a:xfrm>
            <a:off x="-141730" y="1249927"/>
            <a:ext cx="19069713" cy="1233946"/>
          </a:xfrm>
          <a:prstGeom prst="rect">
            <a:avLst/>
          </a:prstGeom>
          <a:solidFill>
            <a:srgbClr val="B182FF">
              <a:alpha val="51339"/>
            </a:srgbClr>
          </a:solidFill>
        </p:spPr>
        <p:txBody>
          <a:bodyPr/>
          <a:lstStyle/>
          <a:p>
            <a:pPr/>
            <a:r>
              <a:t>  Algoritmo de recomendación.</a:t>
            </a:r>
          </a:p>
        </p:txBody>
      </p:sp>
      <p:pic>
        <p:nvPicPr>
          <p:cNvPr id="18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87" name="ALGORITMO DE RECOMENDACIÓN POR FILTRADO COLABORATIVO."/>
          <p:cNvSpPr txBox="1"/>
          <p:nvPr>
            <p:ph type="body" sz="half" idx="4294967295"/>
          </p:nvPr>
        </p:nvSpPr>
        <p:spPr>
          <a:xfrm>
            <a:off x="544692" y="2225108"/>
            <a:ext cx="22157170" cy="3295417"/>
          </a:xfrm>
          <a:prstGeom prst="rect">
            <a:avLst/>
          </a:prstGeom>
        </p:spPr>
        <p:txBody>
          <a:bodyPr anchor="t"/>
          <a:lstStyle/>
          <a:p>
            <a:pPr/>
          </a:p>
          <a:p>
            <a:pPr/>
            <a:r>
              <a:t>ALGORITMO DE RECOMENDACIÓN POR FILTRADO COLABORATIVO.</a:t>
            </a:r>
          </a:p>
        </p:txBody>
      </p:sp>
      <p:sp>
        <p:nvSpPr>
          <p:cNvPr id="188" name="Mujer"/>
          <p:cNvSpPr/>
          <p:nvPr/>
        </p:nvSpPr>
        <p:spPr>
          <a:xfrm>
            <a:off x="2004306" y="5902056"/>
            <a:ext cx="1994185" cy="499224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89" name="Línea"/>
          <p:cNvSpPr/>
          <p:nvPr/>
        </p:nvSpPr>
        <p:spPr>
          <a:xfrm flipV="1">
            <a:off x="4781190" y="6188106"/>
            <a:ext cx="4000282" cy="1351951"/>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0" name="Línea"/>
          <p:cNvSpPr/>
          <p:nvPr/>
        </p:nvSpPr>
        <p:spPr>
          <a:xfrm>
            <a:off x="4765821" y="7569200"/>
            <a:ext cx="4042413" cy="0"/>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1" name="Línea"/>
          <p:cNvSpPr/>
          <p:nvPr/>
        </p:nvSpPr>
        <p:spPr>
          <a:xfrm>
            <a:off x="4770322" y="7560445"/>
            <a:ext cx="4022899" cy="1449792"/>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192" name="Nota musical"/>
          <p:cNvSpPr/>
          <p:nvPr/>
        </p:nvSpPr>
        <p:spPr>
          <a:xfrm>
            <a:off x="9552048" y="5390738"/>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9393"/>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3" name="Nota musical"/>
          <p:cNvSpPr/>
          <p:nvPr/>
        </p:nvSpPr>
        <p:spPr>
          <a:xfrm>
            <a:off x="9552048" y="695222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4" name="Nota musical"/>
          <p:cNvSpPr/>
          <p:nvPr/>
        </p:nvSpPr>
        <p:spPr>
          <a:xfrm>
            <a:off x="9552048" y="851371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9393"/>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5" name="Nota musical"/>
          <p:cNvSpPr/>
          <p:nvPr/>
        </p:nvSpPr>
        <p:spPr>
          <a:xfrm>
            <a:off x="9552048" y="10075207"/>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6" name="Nota musical"/>
          <p:cNvSpPr/>
          <p:nvPr/>
        </p:nvSpPr>
        <p:spPr>
          <a:xfrm>
            <a:off x="9552048" y="11636698"/>
            <a:ext cx="672888" cy="1233945"/>
          </a:xfrm>
          <a:custGeom>
            <a:avLst/>
            <a:gdLst/>
            <a:ahLst/>
            <a:cxnLst>
              <a:cxn ang="0">
                <a:pos x="wd2" y="hd2"/>
              </a:cxn>
              <a:cxn ang="5400000">
                <a:pos x="wd2" y="hd2"/>
              </a:cxn>
              <a:cxn ang="10800000">
                <a:pos x="wd2" y="hd2"/>
              </a:cxn>
              <a:cxn ang="16200000">
                <a:pos x="wd2" y="hd2"/>
              </a:cxn>
            </a:cxnLst>
            <a:rect l="0" t="0" r="r" b="b"/>
            <a:pathLst>
              <a:path w="20773" h="21355" fill="norm" stroke="1" extrusionOk="0">
                <a:moveTo>
                  <a:pt x="10381" y="0"/>
                </a:moveTo>
                <a:lnTo>
                  <a:pt x="10381" y="16548"/>
                </a:lnTo>
                <a:cubicBezTo>
                  <a:pt x="9873" y="16331"/>
                  <a:pt x="9239" y="16170"/>
                  <a:pt x="8472" y="16089"/>
                </a:cubicBezTo>
                <a:cubicBezTo>
                  <a:pt x="8110" y="16051"/>
                  <a:pt x="7736" y="16033"/>
                  <a:pt x="7360" y="16032"/>
                </a:cubicBezTo>
                <a:cubicBezTo>
                  <a:pt x="4729" y="16024"/>
                  <a:pt x="1880" y="16887"/>
                  <a:pt x="617" y="18145"/>
                </a:cubicBezTo>
                <a:cubicBezTo>
                  <a:pt x="-827" y="19583"/>
                  <a:pt x="349" y="20994"/>
                  <a:pt x="3242" y="21297"/>
                </a:cubicBezTo>
                <a:cubicBezTo>
                  <a:pt x="6135" y="21600"/>
                  <a:pt x="9653" y="20681"/>
                  <a:pt x="11096" y="19243"/>
                </a:cubicBezTo>
                <a:cubicBezTo>
                  <a:pt x="11465" y="18876"/>
                  <a:pt x="11662" y="18511"/>
                  <a:pt x="11704" y="18165"/>
                </a:cubicBezTo>
                <a:lnTo>
                  <a:pt x="11713" y="18165"/>
                </a:lnTo>
                <a:lnTo>
                  <a:pt x="11713" y="5770"/>
                </a:lnTo>
                <a:cubicBezTo>
                  <a:pt x="14895" y="6593"/>
                  <a:pt x="19024" y="8023"/>
                  <a:pt x="19519" y="10182"/>
                </a:cubicBezTo>
                <a:cubicBezTo>
                  <a:pt x="20131" y="12852"/>
                  <a:pt x="18074" y="14651"/>
                  <a:pt x="17306" y="15397"/>
                </a:cubicBezTo>
                <a:cubicBezTo>
                  <a:pt x="18434" y="14668"/>
                  <a:pt x="20773" y="13668"/>
                  <a:pt x="20773" y="10506"/>
                </a:cubicBezTo>
                <a:cubicBezTo>
                  <a:pt x="20773" y="7870"/>
                  <a:pt x="16995" y="5499"/>
                  <a:pt x="16008" y="4840"/>
                </a:cubicBezTo>
                <a:cubicBezTo>
                  <a:pt x="14441" y="3794"/>
                  <a:pt x="12088" y="2574"/>
                  <a:pt x="11743" y="607"/>
                </a:cubicBezTo>
                <a:cubicBezTo>
                  <a:pt x="11711" y="454"/>
                  <a:pt x="11716" y="356"/>
                  <a:pt x="11713" y="247"/>
                </a:cubicBezTo>
                <a:lnTo>
                  <a:pt x="11713" y="0"/>
                </a:lnTo>
                <a:lnTo>
                  <a:pt x="10381" y="0"/>
                </a:lnTo>
                <a:close/>
              </a:path>
            </a:pathLst>
          </a:custGeom>
          <a:solidFill>
            <a:srgbClr val="B182FF">
              <a:alpha val="78832"/>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7" name="Mujer"/>
          <p:cNvSpPr/>
          <p:nvPr/>
        </p:nvSpPr>
        <p:spPr>
          <a:xfrm>
            <a:off x="18200704" y="5572874"/>
            <a:ext cx="877641" cy="219708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8" name="Mujer"/>
          <p:cNvSpPr/>
          <p:nvPr/>
        </p:nvSpPr>
        <p:spPr>
          <a:xfrm>
            <a:off x="18182755" y="11110191"/>
            <a:ext cx="913541" cy="2286957"/>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199" name="Línea"/>
          <p:cNvSpPr/>
          <p:nvPr/>
        </p:nvSpPr>
        <p:spPr>
          <a:xfrm flipH="1" flipV="1">
            <a:off x="10995513" y="6198575"/>
            <a:ext cx="6611425" cy="581857"/>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0" name="Mujer"/>
          <p:cNvSpPr/>
          <p:nvPr/>
        </p:nvSpPr>
        <p:spPr>
          <a:xfrm>
            <a:off x="18200704" y="8416488"/>
            <a:ext cx="877641" cy="219708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B182FF">
              <a:alpha val="78559"/>
            </a:srgbClr>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201" name="Línea"/>
          <p:cNvSpPr/>
          <p:nvPr/>
        </p:nvSpPr>
        <p:spPr>
          <a:xfrm flipH="1">
            <a:off x="11197648" y="6735419"/>
            <a:ext cx="6535194" cy="3788044"/>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2" name="Línea"/>
          <p:cNvSpPr/>
          <p:nvPr/>
        </p:nvSpPr>
        <p:spPr>
          <a:xfrm flipH="1">
            <a:off x="11193639" y="9466949"/>
            <a:ext cx="6554934" cy="1285962"/>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3" name="Línea"/>
          <p:cNvSpPr/>
          <p:nvPr/>
        </p:nvSpPr>
        <p:spPr>
          <a:xfrm flipH="1">
            <a:off x="11075432" y="9510146"/>
            <a:ext cx="6439727" cy="2793734"/>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4" name="Línea"/>
          <p:cNvSpPr/>
          <p:nvPr/>
        </p:nvSpPr>
        <p:spPr>
          <a:xfrm flipH="1" flipV="1">
            <a:off x="11139696" y="10903875"/>
            <a:ext cx="6318492" cy="1289431"/>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5" name="Línea"/>
          <p:cNvSpPr/>
          <p:nvPr/>
        </p:nvSpPr>
        <p:spPr>
          <a:xfrm flipH="1" flipV="1">
            <a:off x="11131956" y="9170821"/>
            <a:ext cx="6326118" cy="3022485"/>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6" name="Línea"/>
          <p:cNvSpPr/>
          <p:nvPr/>
        </p:nvSpPr>
        <p:spPr>
          <a:xfrm flipH="1" flipV="1">
            <a:off x="11125565" y="7712448"/>
            <a:ext cx="6332509" cy="4480858"/>
          </a:xfrm>
          <a:prstGeom prst="line">
            <a:avLst/>
          </a:prstGeom>
          <a:ln w="76200">
            <a:solidFill>
              <a:srgbClr val="FFFFFF"/>
            </a:solidFill>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
        <p:nvSpPr>
          <p:cNvPr id="207" name="Signo de multiplicación"/>
          <p:cNvSpPr/>
          <p:nvPr/>
        </p:nvSpPr>
        <p:spPr>
          <a:xfrm>
            <a:off x="17540982" y="8416488"/>
            <a:ext cx="2197085" cy="2197086"/>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chemeClr val="accent5"/>
          </a:solidFill>
          <a:ln w="12700">
            <a:miter lim="400000"/>
          </a:ln>
        </p:spPr>
        <p:txBody>
          <a:bodyPr lIns="50800" tIns="50800" rIns="50800" bIns="50800" anchor="ctr"/>
          <a:lstStyle/>
          <a:p>
            <a:pPr>
              <a:defRPr cap="all" spc="512" sz="3200">
                <a:latin typeface="Avenir Medium"/>
                <a:ea typeface="Avenir Medium"/>
                <a:cs typeface="Avenir Medium"/>
                <a:sym typeface="Avenir Medium"/>
              </a:defRPr>
            </a:pPr>
          </a:p>
        </p:txBody>
      </p:sp>
      <p:sp>
        <p:nvSpPr>
          <p:cNvPr id="208" name="Línea"/>
          <p:cNvSpPr/>
          <p:nvPr/>
        </p:nvSpPr>
        <p:spPr>
          <a:xfrm flipH="1" flipV="1">
            <a:off x="4769067" y="8483441"/>
            <a:ext cx="4418318" cy="2157522"/>
          </a:xfrm>
          <a:prstGeom prst="line">
            <a:avLst/>
          </a:prstGeom>
          <a:ln w="76200">
            <a:solidFill>
              <a:srgbClr val="FFFFFF"/>
            </a:solidFill>
            <a:custDash>
              <a:ds d="200000" sp="200000"/>
            </a:custDash>
            <a:miter lim="400000"/>
            <a:tailEnd type="triangle"/>
          </a:ln>
        </p:spPr>
        <p:txBody>
          <a:bodyPr lIns="50800" tIns="50800" rIns="50800" bIns="50800" anchor="ctr"/>
          <a:lstStyle/>
          <a:p>
            <a:pPr>
              <a:defRPr cap="all" spc="512" sz="3200">
                <a:solidFill>
                  <a:schemeClr val="accent2">
                    <a:satOff val="44164"/>
                    <a:lumOff val="14231"/>
                  </a:schemeClr>
                </a:solidFill>
                <a:latin typeface="Avenir Medium"/>
                <a:ea typeface="Avenir Medium"/>
                <a:cs typeface="Avenir Medium"/>
                <a:sym typeface="Avenir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ppt_w</p:attrName>
                                        </p:attrNameLst>
                                      </p:cBhvr>
                                      <p:tavLst>
                                        <p:tav tm="0">
                                          <p:val>
                                            <p:fltVal val="0"/>
                                          </p:val>
                                        </p:tav>
                                        <p:tav tm="100000">
                                          <p:val>
                                            <p:strVal val="#ppt_w"/>
                                          </p:val>
                                        </p:tav>
                                      </p:tavLst>
                                    </p:anim>
                                    <p:anim calcmode="lin" valueType="num">
                                      <p:cBhvr>
                                        <p:cTn id="8" dur="1000" fill="hold"/>
                                        <p:tgtEl>
                                          <p:spTgt spid="188"/>
                                        </p:tgtEl>
                                        <p:attrNameLst>
                                          <p:attrName>ppt_h</p:attrName>
                                        </p:attrNameLst>
                                      </p:cBhvr>
                                      <p:tavLst>
                                        <p:tav tm="0">
                                          <p:val>
                                            <p:fltVal val="0"/>
                                          </p:val>
                                        </p:tav>
                                        <p:tav tm="100000">
                                          <p:val>
                                            <p:strVal val="#ppt_h"/>
                                          </p:val>
                                        </p:tav>
                                      </p:tavLst>
                                    </p:anim>
                                    <p:anim calcmode="lin" valueType="num">
                                      <p:cBhvr>
                                        <p:cTn id="9" dur="1000" fill="hold"/>
                                        <p:tgtEl>
                                          <p:spTgt spid="1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2" fill="hold">
                                  <p:stCondLst>
                                    <p:cond delay="0"/>
                                  </p:stCondLst>
                                  <p:iterate type="el" backwards="0">
                                    <p:tmAbs val="0"/>
                                  </p:iterate>
                                  <p:childTnLst>
                                    <p:set>
                                      <p:cBhvr>
                                        <p:cTn id="14" fill="hold"/>
                                        <p:tgtEl>
                                          <p:spTgt spid="189"/>
                                        </p:tgtEl>
                                        <p:attrNameLst>
                                          <p:attrName>style.visibility</p:attrName>
                                        </p:attrNameLst>
                                      </p:cBhvr>
                                      <p:to>
                                        <p:strVal val="visible"/>
                                      </p:to>
                                    </p:set>
                                    <p:animEffect filter="dissolve" transition="in">
                                      <p:cBhvr>
                                        <p:cTn id="15" dur="1000"/>
                                        <p:tgtEl>
                                          <p:spTgt spid="189"/>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15" grpId="3" fill="hold">
                                  <p:stCondLst>
                                    <p:cond delay="0"/>
                                  </p:stCondLst>
                                  <p:iterate type="el" backwards="0">
                                    <p:tmAbs val="0"/>
                                  </p:iterate>
                                  <p:childTnLst>
                                    <p:set>
                                      <p:cBhvr>
                                        <p:cTn id="19" fill="hold"/>
                                        <p:tgtEl>
                                          <p:spTgt spid="192"/>
                                        </p:tgtEl>
                                        <p:attrNameLst>
                                          <p:attrName>style.visibility</p:attrName>
                                        </p:attrNameLst>
                                      </p:cBhvr>
                                      <p:to>
                                        <p:strVal val="visible"/>
                                      </p:to>
                                    </p:set>
                                    <p:anim calcmode="lin" valueType="num">
                                      <p:cBhvr>
                                        <p:cTn id="20" dur="1000" fill="hold"/>
                                        <p:tgtEl>
                                          <p:spTgt spid="192"/>
                                        </p:tgtEl>
                                        <p:attrNameLst>
                                          <p:attrName>ppt_w</p:attrName>
                                        </p:attrNameLst>
                                      </p:cBhvr>
                                      <p:tavLst>
                                        <p:tav tm="0">
                                          <p:val>
                                            <p:fltVal val="0"/>
                                          </p:val>
                                        </p:tav>
                                        <p:tav tm="100000">
                                          <p:val>
                                            <p:strVal val="#ppt_w"/>
                                          </p:val>
                                        </p:tav>
                                      </p:tavLst>
                                    </p:anim>
                                    <p:anim calcmode="lin" valueType="num">
                                      <p:cBhvr>
                                        <p:cTn id="21" dur="1000" fill="hold"/>
                                        <p:tgtEl>
                                          <p:spTgt spid="192"/>
                                        </p:tgtEl>
                                        <p:attrNameLst>
                                          <p:attrName>ppt_h</p:attrName>
                                        </p:attrNameLst>
                                      </p:cBhvr>
                                      <p:tavLst>
                                        <p:tav tm="0">
                                          <p:val>
                                            <p:fltVal val="0"/>
                                          </p:val>
                                        </p:tav>
                                        <p:tav tm="100000">
                                          <p:val>
                                            <p:strVal val="#ppt_h"/>
                                          </p:val>
                                        </p:tav>
                                      </p:tavLst>
                                    </p:anim>
                                    <p:anim calcmode="lin" valueType="num">
                                      <p:cBhvr>
                                        <p:cTn id="22" dur="1000" fill="hold"/>
                                        <p:tgtEl>
                                          <p:spTgt spid="19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4" fill="hold">
                                  <p:stCondLst>
                                    <p:cond delay="0"/>
                                  </p:stCondLst>
                                  <p:iterate type="el" backwards="0">
                                    <p:tmAbs val="0"/>
                                  </p:iterate>
                                  <p:childTnLst>
                                    <p:set>
                                      <p:cBhvr>
                                        <p:cTn id="27" fill="hold"/>
                                        <p:tgtEl>
                                          <p:spTgt spid="190"/>
                                        </p:tgtEl>
                                        <p:attrNameLst>
                                          <p:attrName>style.visibility</p:attrName>
                                        </p:attrNameLst>
                                      </p:cBhvr>
                                      <p:to>
                                        <p:strVal val="visible"/>
                                      </p:to>
                                    </p:set>
                                    <p:animEffect filter="dissolve" transition="in">
                                      <p:cBhvr>
                                        <p:cTn id="28" dur="1000"/>
                                        <p:tgtEl>
                                          <p:spTgt spid="190"/>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15" grpId="5" fill="hold">
                                  <p:stCondLst>
                                    <p:cond delay="0"/>
                                  </p:stCondLst>
                                  <p:iterate type="el" backwards="0">
                                    <p:tmAbs val="0"/>
                                  </p:iterate>
                                  <p:childTnLst>
                                    <p:set>
                                      <p:cBhvr>
                                        <p:cTn id="32" fill="hold"/>
                                        <p:tgtEl>
                                          <p:spTgt spid="193"/>
                                        </p:tgtEl>
                                        <p:attrNameLst>
                                          <p:attrName>style.visibility</p:attrName>
                                        </p:attrNameLst>
                                      </p:cBhvr>
                                      <p:to>
                                        <p:strVal val="visible"/>
                                      </p:to>
                                    </p:set>
                                    <p:anim calcmode="lin" valueType="num">
                                      <p:cBhvr>
                                        <p:cTn id="33" dur="1000" fill="hold"/>
                                        <p:tgtEl>
                                          <p:spTgt spid="193"/>
                                        </p:tgtEl>
                                        <p:attrNameLst>
                                          <p:attrName>ppt_w</p:attrName>
                                        </p:attrNameLst>
                                      </p:cBhvr>
                                      <p:tavLst>
                                        <p:tav tm="0">
                                          <p:val>
                                            <p:fltVal val="0"/>
                                          </p:val>
                                        </p:tav>
                                        <p:tav tm="100000">
                                          <p:val>
                                            <p:strVal val="#ppt_w"/>
                                          </p:val>
                                        </p:tav>
                                      </p:tavLst>
                                    </p:anim>
                                    <p:anim calcmode="lin" valueType="num">
                                      <p:cBhvr>
                                        <p:cTn id="34" dur="1000" fill="hold"/>
                                        <p:tgtEl>
                                          <p:spTgt spid="193"/>
                                        </p:tgtEl>
                                        <p:attrNameLst>
                                          <p:attrName>ppt_h</p:attrName>
                                        </p:attrNameLst>
                                      </p:cBhvr>
                                      <p:tavLst>
                                        <p:tav tm="0">
                                          <p:val>
                                            <p:fltVal val="0"/>
                                          </p:val>
                                        </p:tav>
                                        <p:tav tm="100000">
                                          <p:val>
                                            <p:strVal val="#ppt_h"/>
                                          </p:val>
                                        </p:tav>
                                      </p:tavLst>
                                    </p:anim>
                                    <p:anim calcmode="lin" valueType="num">
                                      <p:cBhvr>
                                        <p:cTn id="35" dur="1000" fill="hold"/>
                                        <p:tgtEl>
                                          <p:spTgt spid="19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6" fill="hold">
                                  <p:stCondLst>
                                    <p:cond delay="0"/>
                                  </p:stCondLst>
                                  <p:iterate type="el" backwards="0">
                                    <p:tmAbs val="0"/>
                                  </p:iterate>
                                  <p:childTnLst>
                                    <p:set>
                                      <p:cBhvr>
                                        <p:cTn id="40" fill="hold"/>
                                        <p:tgtEl>
                                          <p:spTgt spid="191"/>
                                        </p:tgtEl>
                                        <p:attrNameLst>
                                          <p:attrName>style.visibility</p:attrName>
                                        </p:attrNameLst>
                                      </p:cBhvr>
                                      <p:to>
                                        <p:strVal val="visible"/>
                                      </p:to>
                                    </p:set>
                                    <p:animEffect filter="dissolve" transition="in">
                                      <p:cBhvr>
                                        <p:cTn id="41" dur="1000"/>
                                        <p:tgtEl>
                                          <p:spTgt spid="191"/>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15" grpId="7" fill="hold">
                                  <p:stCondLst>
                                    <p:cond delay="0"/>
                                  </p:stCondLst>
                                  <p:iterate type="el" backwards="0">
                                    <p:tmAbs val="0"/>
                                  </p:iterate>
                                  <p:childTnLst>
                                    <p:set>
                                      <p:cBhvr>
                                        <p:cTn id="45" fill="hold"/>
                                        <p:tgtEl>
                                          <p:spTgt spid="194"/>
                                        </p:tgtEl>
                                        <p:attrNameLst>
                                          <p:attrName>style.visibility</p:attrName>
                                        </p:attrNameLst>
                                      </p:cBhvr>
                                      <p:to>
                                        <p:strVal val="visible"/>
                                      </p:to>
                                    </p:set>
                                    <p:anim calcmode="lin" valueType="num">
                                      <p:cBhvr>
                                        <p:cTn id="46" dur="1000" fill="hold"/>
                                        <p:tgtEl>
                                          <p:spTgt spid="194"/>
                                        </p:tgtEl>
                                        <p:attrNameLst>
                                          <p:attrName>ppt_w</p:attrName>
                                        </p:attrNameLst>
                                      </p:cBhvr>
                                      <p:tavLst>
                                        <p:tav tm="0">
                                          <p:val>
                                            <p:fltVal val="0"/>
                                          </p:val>
                                        </p:tav>
                                        <p:tav tm="100000">
                                          <p:val>
                                            <p:strVal val="#ppt_w"/>
                                          </p:val>
                                        </p:tav>
                                      </p:tavLst>
                                    </p:anim>
                                    <p:anim calcmode="lin" valueType="num">
                                      <p:cBhvr>
                                        <p:cTn id="47" dur="1000" fill="hold"/>
                                        <p:tgtEl>
                                          <p:spTgt spid="194"/>
                                        </p:tgtEl>
                                        <p:attrNameLst>
                                          <p:attrName>ppt_h</p:attrName>
                                        </p:attrNameLst>
                                      </p:cBhvr>
                                      <p:tavLst>
                                        <p:tav tm="0">
                                          <p:val>
                                            <p:fltVal val="0"/>
                                          </p:val>
                                        </p:tav>
                                        <p:tav tm="100000">
                                          <p:val>
                                            <p:strVal val="#ppt_h"/>
                                          </p:val>
                                        </p:tav>
                                      </p:tavLst>
                                    </p:anim>
                                    <p:anim calcmode="lin" valueType="num">
                                      <p:cBhvr>
                                        <p:cTn id="48" dur="1000" fill="hold"/>
                                        <p:tgtEl>
                                          <p:spTgt spid="194"/>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8" presetID="15" grpId="8" fill="hold">
                                  <p:stCondLst>
                                    <p:cond delay="0"/>
                                  </p:stCondLst>
                                  <p:iterate type="el" backwards="0">
                                    <p:tmAbs val="0"/>
                                  </p:iterate>
                                  <p:childTnLst>
                                    <p:set>
                                      <p:cBhvr>
                                        <p:cTn id="53" fill="hold"/>
                                        <p:tgtEl>
                                          <p:spTgt spid="197"/>
                                        </p:tgtEl>
                                        <p:attrNameLst>
                                          <p:attrName>style.visibility</p:attrName>
                                        </p:attrNameLst>
                                      </p:cBhvr>
                                      <p:to>
                                        <p:strVal val="visible"/>
                                      </p:to>
                                    </p:set>
                                    <p:anim calcmode="lin" valueType="num">
                                      <p:cBhvr>
                                        <p:cTn id="54" dur="1000" fill="hold"/>
                                        <p:tgtEl>
                                          <p:spTgt spid="197"/>
                                        </p:tgtEl>
                                        <p:attrNameLst>
                                          <p:attrName>ppt_w</p:attrName>
                                        </p:attrNameLst>
                                      </p:cBhvr>
                                      <p:tavLst>
                                        <p:tav tm="0">
                                          <p:val>
                                            <p:fltVal val="0"/>
                                          </p:val>
                                        </p:tav>
                                        <p:tav tm="100000">
                                          <p:val>
                                            <p:strVal val="#ppt_w"/>
                                          </p:val>
                                        </p:tav>
                                      </p:tavLst>
                                    </p:anim>
                                    <p:anim calcmode="lin" valueType="num">
                                      <p:cBhvr>
                                        <p:cTn id="55" dur="1000" fill="hold"/>
                                        <p:tgtEl>
                                          <p:spTgt spid="197"/>
                                        </p:tgtEl>
                                        <p:attrNameLst>
                                          <p:attrName>ppt_h</p:attrName>
                                        </p:attrNameLst>
                                      </p:cBhvr>
                                      <p:tavLst>
                                        <p:tav tm="0">
                                          <p:val>
                                            <p:fltVal val="0"/>
                                          </p:val>
                                        </p:tav>
                                        <p:tav tm="100000">
                                          <p:val>
                                            <p:strVal val="#ppt_h"/>
                                          </p:val>
                                        </p:tav>
                                      </p:tavLst>
                                    </p:anim>
                                    <p:anim calcmode="lin" valueType="num">
                                      <p:cBhvr>
                                        <p:cTn id="56" dur="1000" fill="hold"/>
                                        <p:tgtEl>
                                          <p:spTgt spid="197"/>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9" fill="hold">
                                  <p:stCondLst>
                                    <p:cond delay="0"/>
                                  </p:stCondLst>
                                  <p:iterate type="el" backwards="0">
                                    <p:tmAbs val="0"/>
                                  </p:iterate>
                                  <p:childTnLst>
                                    <p:set>
                                      <p:cBhvr>
                                        <p:cTn id="61" fill="hold"/>
                                        <p:tgtEl>
                                          <p:spTgt spid="199"/>
                                        </p:tgtEl>
                                        <p:attrNameLst>
                                          <p:attrName>style.visibility</p:attrName>
                                        </p:attrNameLst>
                                      </p:cBhvr>
                                      <p:to>
                                        <p:strVal val="visible"/>
                                      </p:to>
                                    </p:set>
                                    <p:animEffect filter="dissolve" transition="in">
                                      <p:cBhvr>
                                        <p:cTn id="62" dur="1000"/>
                                        <p:tgtEl>
                                          <p:spTgt spid="19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0" fill="hold">
                                  <p:stCondLst>
                                    <p:cond delay="0"/>
                                  </p:stCondLst>
                                  <p:iterate type="el" backwards="0">
                                    <p:tmAbs val="0"/>
                                  </p:iterate>
                                  <p:childTnLst>
                                    <p:set>
                                      <p:cBhvr>
                                        <p:cTn id="66" fill="hold"/>
                                        <p:tgtEl>
                                          <p:spTgt spid="201"/>
                                        </p:tgtEl>
                                        <p:attrNameLst>
                                          <p:attrName>style.visibility</p:attrName>
                                        </p:attrNameLst>
                                      </p:cBhvr>
                                      <p:to>
                                        <p:strVal val="visible"/>
                                      </p:to>
                                    </p:set>
                                    <p:animEffect filter="dissolve" transition="in">
                                      <p:cBhvr>
                                        <p:cTn id="67" dur="1000"/>
                                        <p:tgtEl>
                                          <p:spTgt spid="201"/>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8" presetID="15" grpId="11" fill="hold">
                                  <p:stCondLst>
                                    <p:cond delay="0"/>
                                  </p:stCondLst>
                                  <p:iterate type="el" backwards="0">
                                    <p:tmAbs val="0"/>
                                  </p:iterate>
                                  <p:childTnLst>
                                    <p:set>
                                      <p:cBhvr>
                                        <p:cTn id="71" fill="hold"/>
                                        <p:tgtEl>
                                          <p:spTgt spid="195"/>
                                        </p:tgtEl>
                                        <p:attrNameLst>
                                          <p:attrName>style.visibility</p:attrName>
                                        </p:attrNameLst>
                                      </p:cBhvr>
                                      <p:to>
                                        <p:strVal val="visible"/>
                                      </p:to>
                                    </p:set>
                                    <p:anim calcmode="lin" valueType="num">
                                      <p:cBhvr>
                                        <p:cTn id="72" dur="1000" fill="hold"/>
                                        <p:tgtEl>
                                          <p:spTgt spid="195"/>
                                        </p:tgtEl>
                                        <p:attrNameLst>
                                          <p:attrName>ppt_w</p:attrName>
                                        </p:attrNameLst>
                                      </p:cBhvr>
                                      <p:tavLst>
                                        <p:tav tm="0">
                                          <p:val>
                                            <p:fltVal val="0"/>
                                          </p:val>
                                        </p:tav>
                                        <p:tav tm="100000">
                                          <p:val>
                                            <p:strVal val="#ppt_w"/>
                                          </p:val>
                                        </p:tav>
                                      </p:tavLst>
                                    </p:anim>
                                    <p:anim calcmode="lin" valueType="num">
                                      <p:cBhvr>
                                        <p:cTn id="73" dur="1000" fill="hold"/>
                                        <p:tgtEl>
                                          <p:spTgt spid="195"/>
                                        </p:tgtEl>
                                        <p:attrNameLst>
                                          <p:attrName>ppt_h</p:attrName>
                                        </p:attrNameLst>
                                      </p:cBhvr>
                                      <p:tavLst>
                                        <p:tav tm="0">
                                          <p:val>
                                            <p:fltVal val="0"/>
                                          </p:val>
                                        </p:tav>
                                        <p:tav tm="100000">
                                          <p:val>
                                            <p:strVal val="#ppt_h"/>
                                          </p:val>
                                        </p:tav>
                                      </p:tavLst>
                                    </p:anim>
                                    <p:anim calcmode="lin" valueType="num">
                                      <p:cBhvr>
                                        <p:cTn id="74" dur="1000" fill="hold"/>
                                        <p:tgtEl>
                                          <p:spTgt spid="195"/>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8" presetID="15" grpId="12" fill="hold">
                                  <p:stCondLst>
                                    <p:cond delay="0"/>
                                  </p:stCondLst>
                                  <p:iterate type="el" backwards="0">
                                    <p:tmAbs val="0"/>
                                  </p:iterate>
                                  <p:childTnLst>
                                    <p:set>
                                      <p:cBhvr>
                                        <p:cTn id="79" fill="hold"/>
                                        <p:tgtEl>
                                          <p:spTgt spid="200"/>
                                        </p:tgtEl>
                                        <p:attrNameLst>
                                          <p:attrName>style.visibility</p:attrName>
                                        </p:attrNameLst>
                                      </p:cBhvr>
                                      <p:to>
                                        <p:strVal val="visible"/>
                                      </p:to>
                                    </p:set>
                                    <p:anim calcmode="lin" valueType="num">
                                      <p:cBhvr>
                                        <p:cTn id="80" dur="1000" fill="hold"/>
                                        <p:tgtEl>
                                          <p:spTgt spid="200"/>
                                        </p:tgtEl>
                                        <p:attrNameLst>
                                          <p:attrName>ppt_w</p:attrName>
                                        </p:attrNameLst>
                                      </p:cBhvr>
                                      <p:tavLst>
                                        <p:tav tm="0">
                                          <p:val>
                                            <p:fltVal val="0"/>
                                          </p:val>
                                        </p:tav>
                                        <p:tav tm="100000">
                                          <p:val>
                                            <p:strVal val="#ppt_w"/>
                                          </p:val>
                                        </p:tav>
                                      </p:tavLst>
                                    </p:anim>
                                    <p:anim calcmode="lin" valueType="num">
                                      <p:cBhvr>
                                        <p:cTn id="81" dur="1000" fill="hold"/>
                                        <p:tgtEl>
                                          <p:spTgt spid="200"/>
                                        </p:tgtEl>
                                        <p:attrNameLst>
                                          <p:attrName>ppt_h</p:attrName>
                                        </p:attrNameLst>
                                      </p:cBhvr>
                                      <p:tavLst>
                                        <p:tav tm="0">
                                          <p:val>
                                            <p:fltVal val="0"/>
                                          </p:val>
                                        </p:tav>
                                        <p:tav tm="100000">
                                          <p:val>
                                            <p:strVal val="#ppt_h"/>
                                          </p:val>
                                        </p:tav>
                                      </p:tavLst>
                                    </p:anim>
                                    <p:anim calcmode="lin" valueType="num">
                                      <p:cBhvr>
                                        <p:cTn id="82" dur="1000" fill="hold"/>
                                        <p:tgtEl>
                                          <p:spTgt spid="200"/>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2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3" fill="hold">
                                  <p:stCondLst>
                                    <p:cond delay="0"/>
                                  </p:stCondLst>
                                  <p:iterate type="el" backwards="0">
                                    <p:tmAbs val="0"/>
                                  </p:iterate>
                                  <p:childTnLst>
                                    <p:set>
                                      <p:cBhvr>
                                        <p:cTn id="87" fill="hold"/>
                                        <p:tgtEl>
                                          <p:spTgt spid="202"/>
                                        </p:tgtEl>
                                        <p:attrNameLst>
                                          <p:attrName>style.visibility</p:attrName>
                                        </p:attrNameLst>
                                      </p:cBhvr>
                                      <p:to>
                                        <p:strVal val="visible"/>
                                      </p:to>
                                    </p:set>
                                    <p:animEffect filter="dissolve" transition="in">
                                      <p:cBhvr>
                                        <p:cTn id="88" dur="1000"/>
                                        <p:tgtEl>
                                          <p:spTgt spid="202"/>
                                        </p:tgtEl>
                                      </p:cBhvr>
                                    </p:animEffect>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14" fill="hold">
                                  <p:stCondLst>
                                    <p:cond delay="0"/>
                                  </p:stCondLst>
                                  <p:iterate type="el" backwards="0">
                                    <p:tmAbs val="0"/>
                                  </p:iterate>
                                  <p:childTnLst>
                                    <p:set>
                                      <p:cBhvr>
                                        <p:cTn id="92" fill="hold"/>
                                        <p:tgtEl>
                                          <p:spTgt spid="203"/>
                                        </p:tgtEl>
                                        <p:attrNameLst>
                                          <p:attrName>style.visibility</p:attrName>
                                        </p:attrNameLst>
                                      </p:cBhvr>
                                      <p:to>
                                        <p:strVal val="visible"/>
                                      </p:to>
                                    </p:set>
                                    <p:animEffect filter="dissolve" transition="in">
                                      <p:cBhvr>
                                        <p:cTn id="93" dur="1000"/>
                                        <p:tgtEl>
                                          <p:spTgt spid="203"/>
                                        </p:tgtEl>
                                      </p:cBhvr>
                                    </p:animEffect>
                                  </p:childTnLst>
                                </p:cTn>
                              </p:par>
                            </p:childTnLst>
                          </p:cTn>
                        </p:par>
                      </p:childTnLst>
                    </p:cTn>
                  </p:par>
                  <p:par>
                    <p:cTn id="94" fill="hold">
                      <p:stCondLst>
                        <p:cond delay="indefinite"/>
                      </p:stCondLst>
                      <p:childTnLst>
                        <p:par>
                          <p:cTn id="95" fill="hold">
                            <p:stCondLst>
                              <p:cond delay="0"/>
                            </p:stCondLst>
                            <p:childTnLst>
                              <p:par>
                                <p:cTn id="96" presetClass="entr" nodeType="clickEffect" presetSubtype="8" presetID="15" grpId="15" fill="hold">
                                  <p:stCondLst>
                                    <p:cond delay="0"/>
                                  </p:stCondLst>
                                  <p:iterate type="el" backwards="0">
                                    <p:tmAbs val="0"/>
                                  </p:iterate>
                                  <p:childTnLst>
                                    <p:set>
                                      <p:cBhvr>
                                        <p:cTn id="97" fill="hold"/>
                                        <p:tgtEl>
                                          <p:spTgt spid="196"/>
                                        </p:tgtEl>
                                        <p:attrNameLst>
                                          <p:attrName>style.visibility</p:attrName>
                                        </p:attrNameLst>
                                      </p:cBhvr>
                                      <p:to>
                                        <p:strVal val="visible"/>
                                      </p:to>
                                    </p:set>
                                    <p:anim calcmode="lin" valueType="num">
                                      <p:cBhvr>
                                        <p:cTn id="98" dur="1000" fill="hold"/>
                                        <p:tgtEl>
                                          <p:spTgt spid="196"/>
                                        </p:tgtEl>
                                        <p:attrNameLst>
                                          <p:attrName>ppt_w</p:attrName>
                                        </p:attrNameLst>
                                      </p:cBhvr>
                                      <p:tavLst>
                                        <p:tav tm="0">
                                          <p:val>
                                            <p:fltVal val="0"/>
                                          </p:val>
                                        </p:tav>
                                        <p:tav tm="100000">
                                          <p:val>
                                            <p:strVal val="#ppt_w"/>
                                          </p:val>
                                        </p:tav>
                                      </p:tavLst>
                                    </p:anim>
                                    <p:anim calcmode="lin" valueType="num">
                                      <p:cBhvr>
                                        <p:cTn id="99" dur="1000" fill="hold"/>
                                        <p:tgtEl>
                                          <p:spTgt spid="196"/>
                                        </p:tgtEl>
                                        <p:attrNameLst>
                                          <p:attrName>ppt_h</p:attrName>
                                        </p:attrNameLst>
                                      </p:cBhvr>
                                      <p:tavLst>
                                        <p:tav tm="0">
                                          <p:val>
                                            <p:fltVal val="0"/>
                                          </p:val>
                                        </p:tav>
                                        <p:tav tm="100000">
                                          <p:val>
                                            <p:strVal val="#ppt_h"/>
                                          </p:val>
                                        </p:tav>
                                      </p:tavLst>
                                    </p:anim>
                                    <p:anim calcmode="lin" valueType="num">
                                      <p:cBhvr>
                                        <p:cTn id="100" dur="1000" fill="hold"/>
                                        <p:tgtEl>
                                          <p:spTgt spid="196"/>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8" presetID="15" grpId="16" fill="hold">
                                  <p:stCondLst>
                                    <p:cond delay="0"/>
                                  </p:stCondLst>
                                  <p:iterate type="el" backwards="0">
                                    <p:tmAbs val="0"/>
                                  </p:iterate>
                                  <p:childTnLst>
                                    <p:set>
                                      <p:cBhvr>
                                        <p:cTn id="105" fill="hold"/>
                                        <p:tgtEl>
                                          <p:spTgt spid="198"/>
                                        </p:tgtEl>
                                        <p:attrNameLst>
                                          <p:attrName>style.visibility</p:attrName>
                                        </p:attrNameLst>
                                      </p:cBhvr>
                                      <p:to>
                                        <p:strVal val="visible"/>
                                      </p:to>
                                    </p:set>
                                    <p:anim calcmode="lin" valueType="num">
                                      <p:cBhvr>
                                        <p:cTn id="106" dur="1000" fill="hold"/>
                                        <p:tgtEl>
                                          <p:spTgt spid="198"/>
                                        </p:tgtEl>
                                        <p:attrNameLst>
                                          <p:attrName>ppt_w</p:attrName>
                                        </p:attrNameLst>
                                      </p:cBhvr>
                                      <p:tavLst>
                                        <p:tav tm="0">
                                          <p:val>
                                            <p:fltVal val="0"/>
                                          </p:val>
                                        </p:tav>
                                        <p:tav tm="100000">
                                          <p:val>
                                            <p:strVal val="#ppt_w"/>
                                          </p:val>
                                        </p:tav>
                                      </p:tavLst>
                                    </p:anim>
                                    <p:anim calcmode="lin" valueType="num">
                                      <p:cBhvr>
                                        <p:cTn id="107" dur="1000" fill="hold"/>
                                        <p:tgtEl>
                                          <p:spTgt spid="198"/>
                                        </p:tgtEl>
                                        <p:attrNameLst>
                                          <p:attrName>ppt_h</p:attrName>
                                        </p:attrNameLst>
                                      </p:cBhvr>
                                      <p:tavLst>
                                        <p:tav tm="0">
                                          <p:val>
                                            <p:fltVal val="0"/>
                                          </p:val>
                                        </p:tav>
                                        <p:tav tm="100000">
                                          <p:val>
                                            <p:strVal val="#ppt_h"/>
                                          </p:val>
                                        </p:tav>
                                      </p:tavLst>
                                    </p:anim>
                                    <p:anim calcmode="lin" valueType="num">
                                      <p:cBhvr>
                                        <p:cTn id="108" dur="1000" fill="hold"/>
                                        <p:tgtEl>
                                          <p:spTgt spid="198"/>
                                        </p:tgtEl>
                                        <p:attrNameLst>
                                          <p:attrName>ppt_x</p:attrName>
                                        </p:attrNameLst>
                                      </p:cBhvr>
                                      <p:tavLst>
                                        <p:tav tm="0" fmla="#ppt_x+(cos(-2*pi*(1-$))*-#ppt_x-sin(-2*pi*(1-$))*(1-#ppt_y))*(1-$)">
                                          <p:val>
                                            <p:fltVal val="0"/>
                                          </p:val>
                                        </p:tav>
                                        <p:tav tm="100000">
                                          <p:val>
                                            <p:fltVal val="1"/>
                                          </p:val>
                                        </p:tav>
                                      </p:tavLst>
                                    </p:anim>
                                    <p:anim calcmode="lin" valueType="num">
                                      <p:cBhvr>
                                        <p:cTn id="109" dur="1000" fill="hold"/>
                                        <p:tgtEl>
                                          <p:spTgt spid="19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0" fill="hold">
                      <p:stCondLst>
                        <p:cond delay="indefinite"/>
                      </p:stCondLst>
                      <p:childTnLst>
                        <p:par>
                          <p:cTn id="111" fill="hold">
                            <p:stCondLst>
                              <p:cond delay="0"/>
                            </p:stCondLst>
                            <p:childTnLst>
                              <p:par>
                                <p:cTn id="112" presetClass="entr" nodeType="clickEffect" presetID="9" grpId="17" fill="hold">
                                  <p:stCondLst>
                                    <p:cond delay="0"/>
                                  </p:stCondLst>
                                  <p:iterate type="el" backwards="0">
                                    <p:tmAbs val="0"/>
                                  </p:iterate>
                                  <p:childTnLst>
                                    <p:set>
                                      <p:cBhvr>
                                        <p:cTn id="113" fill="hold"/>
                                        <p:tgtEl>
                                          <p:spTgt spid="206"/>
                                        </p:tgtEl>
                                        <p:attrNameLst>
                                          <p:attrName>style.visibility</p:attrName>
                                        </p:attrNameLst>
                                      </p:cBhvr>
                                      <p:to>
                                        <p:strVal val="visible"/>
                                      </p:to>
                                    </p:set>
                                    <p:animEffect filter="dissolve" transition="in">
                                      <p:cBhvr>
                                        <p:cTn id="114" dur="1000"/>
                                        <p:tgtEl>
                                          <p:spTgt spid="206"/>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ID="9" grpId="18" fill="hold">
                                  <p:stCondLst>
                                    <p:cond delay="0"/>
                                  </p:stCondLst>
                                  <p:iterate type="el" backwards="0">
                                    <p:tmAbs val="0"/>
                                  </p:iterate>
                                  <p:childTnLst>
                                    <p:set>
                                      <p:cBhvr>
                                        <p:cTn id="118" fill="hold"/>
                                        <p:tgtEl>
                                          <p:spTgt spid="205"/>
                                        </p:tgtEl>
                                        <p:attrNameLst>
                                          <p:attrName>style.visibility</p:attrName>
                                        </p:attrNameLst>
                                      </p:cBhvr>
                                      <p:to>
                                        <p:strVal val="visible"/>
                                      </p:to>
                                    </p:set>
                                    <p:animEffect filter="dissolve" transition="in">
                                      <p:cBhvr>
                                        <p:cTn id="119" dur="1000"/>
                                        <p:tgtEl>
                                          <p:spTgt spid="205"/>
                                        </p:tgtEl>
                                      </p:cBhvr>
                                    </p:animEffect>
                                  </p:childTnLst>
                                </p:cTn>
                              </p:par>
                            </p:childTnLst>
                          </p:cTn>
                        </p:par>
                      </p:childTnLst>
                    </p:cTn>
                  </p:par>
                  <p:par>
                    <p:cTn id="120" fill="hold">
                      <p:stCondLst>
                        <p:cond delay="indefinite"/>
                      </p:stCondLst>
                      <p:childTnLst>
                        <p:par>
                          <p:cTn id="121" fill="hold">
                            <p:stCondLst>
                              <p:cond delay="0"/>
                            </p:stCondLst>
                            <p:childTnLst>
                              <p:par>
                                <p:cTn id="122" presetClass="entr" nodeType="clickEffect" presetID="9" grpId="19" fill="hold">
                                  <p:stCondLst>
                                    <p:cond delay="0"/>
                                  </p:stCondLst>
                                  <p:iterate type="el" backwards="0">
                                    <p:tmAbs val="0"/>
                                  </p:iterate>
                                  <p:childTnLst>
                                    <p:set>
                                      <p:cBhvr>
                                        <p:cTn id="123" fill="hold"/>
                                        <p:tgtEl>
                                          <p:spTgt spid="204"/>
                                        </p:tgtEl>
                                        <p:attrNameLst>
                                          <p:attrName>style.visibility</p:attrName>
                                        </p:attrNameLst>
                                      </p:cBhvr>
                                      <p:to>
                                        <p:strVal val="visible"/>
                                      </p:to>
                                    </p:set>
                                    <p:animEffect filter="dissolve" transition="in">
                                      <p:cBhvr>
                                        <p:cTn id="124" dur="1000"/>
                                        <p:tgtEl>
                                          <p:spTgt spid="204"/>
                                        </p:tgtEl>
                                      </p:cBhvr>
                                    </p:animEffect>
                                  </p:childTnLst>
                                </p:cTn>
                              </p:par>
                            </p:childTnLst>
                          </p:cTn>
                        </p:par>
                      </p:childTnLst>
                    </p:cTn>
                  </p:par>
                  <p:par>
                    <p:cTn id="125" fill="hold">
                      <p:stCondLst>
                        <p:cond delay="indefinite"/>
                      </p:stCondLst>
                      <p:childTnLst>
                        <p:par>
                          <p:cTn id="126" fill="hold">
                            <p:stCondLst>
                              <p:cond delay="0"/>
                            </p:stCondLst>
                            <p:childTnLst>
                              <p:par>
                                <p:cTn id="127" presetClass="entr" nodeType="clickEffect" presetID="9" grpId="20" fill="hold">
                                  <p:stCondLst>
                                    <p:cond delay="0"/>
                                  </p:stCondLst>
                                  <p:iterate type="el" backwards="0">
                                    <p:tmAbs val="0"/>
                                  </p:iterate>
                                  <p:childTnLst>
                                    <p:set>
                                      <p:cBhvr>
                                        <p:cTn id="128" fill="hold"/>
                                        <p:tgtEl>
                                          <p:spTgt spid="207"/>
                                        </p:tgtEl>
                                        <p:attrNameLst>
                                          <p:attrName>style.visibility</p:attrName>
                                        </p:attrNameLst>
                                      </p:cBhvr>
                                      <p:to>
                                        <p:strVal val="visible"/>
                                      </p:to>
                                    </p:set>
                                    <p:animEffect filter="dissolve" transition="in">
                                      <p:cBhvr>
                                        <p:cTn id="129" dur="1500"/>
                                        <p:tgtEl>
                                          <p:spTgt spid="207"/>
                                        </p:tgtEl>
                                      </p:cBhvr>
                                    </p:animEffect>
                                  </p:childTnLst>
                                </p:cTn>
                              </p:par>
                            </p:childTnLst>
                          </p:cTn>
                        </p:par>
                      </p:childTnLst>
                    </p:cTn>
                  </p:par>
                  <p:par>
                    <p:cTn id="130" fill="hold">
                      <p:stCondLst>
                        <p:cond delay="indefinite"/>
                      </p:stCondLst>
                      <p:childTnLst>
                        <p:par>
                          <p:cTn id="131" fill="hold">
                            <p:stCondLst>
                              <p:cond delay="0"/>
                            </p:stCondLst>
                            <p:childTnLst>
                              <p:par>
                                <p:cTn id="132" presetClass="entr" nodeType="clickEffect" presetID="9" grpId="21" fill="hold">
                                  <p:stCondLst>
                                    <p:cond delay="0"/>
                                  </p:stCondLst>
                                  <p:iterate type="el" backwards="0">
                                    <p:tmAbs val="0"/>
                                  </p:iterate>
                                  <p:childTnLst>
                                    <p:set>
                                      <p:cBhvr>
                                        <p:cTn id="133" fill="hold"/>
                                        <p:tgtEl>
                                          <p:spTgt spid="208"/>
                                        </p:tgtEl>
                                        <p:attrNameLst>
                                          <p:attrName>style.visibility</p:attrName>
                                        </p:attrNameLst>
                                      </p:cBhvr>
                                      <p:to>
                                        <p:strVal val="visible"/>
                                      </p:to>
                                    </p:set>
                                    <p:animEffect filter="dissolve" transition="in">
                                      <p:cBhvr>
                                        <p:cTn id="134"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3"/>
      <p:bldP build="whole" bldLvl="1" animBg="1" rev="0" advAuto="0" spid="207" grpId="20"/>
      <p:bldP build="whole" bldLvl="1" animBg="1" rev="0" advAuto="0" spid="206" grpId="17"/>
      <p:bldP build="whole" bldLvl="1" animBg="1" rev="0" advAuto="0" spid="189" grpId="2"/>
      <p:bldP build="whole" bldLvl="1" animBg="1" rev="0" advAuto="0" spid="198" grpId="16"/>
      <p:bldP build="whole" bldLvl="1" animBg="1" rev="0" advAuto="0" spid="195" grpId="11"/>
      <p:bldP build="whole" bldLvl="1" animBg="1" rev="0" advAuto="0" spid="205" grpId="18"/>
      <p:bldP build="whole" bldLvl="1" animBg="1" rev="0" advAuto="0" spid="199" grpId="9"/>
      <p:bldP build="whole" bldLvl="1" animBg="1" rev="0" advAuto="0" spid="201" grpId="10"/>
      <p:bldP build="whole" bldLvl="1" animBg="1" rev="0" advAuto="0" spid="193" grpId="5"/>
      <p:bldP build="whole" bldLvl="1" animBg="1" rev="0" advAuto="0" spid="202" grpId="13"/>
      <p:bldP build="whole" bldLvl="1" animBg="1" rev="0" advAuto="0" spid="188" grpId="1"/>
      <p:bldP build="whole" bldLvl="1" animBg="1" rev="0" advAuto="0" spid="196" grpId="15"/>
      <p:bldP build="whole" bldLvl="1" animBg="1" rev="0" advAuto="0" spid="204" grpId="19"/>
      <p:bldP build="whole" bldLvl="1" animBg="1" rev="0" advAuto="0" spid="200" grpId="12"/>
      <p:bldP build="whole" bldLvl="1" animBg="1" rev="0" advAuto="0" spid="190" grpId="4"/>
      <p:bldP build="whole" bldLvl="1" animBg="1" rev="0" advAuto="0" spid="203" grpId="14"/>
      <p:bldP build="whole" bldLvl="1" animBg="1" rev="0" advAuto="0" spid="191" grpId="6"/>
      <p:bldP build="whole" bldLvl="1" animBg="1" rev="0" advAuto="0" spid="208" grpId="21"/>
      <p:bldP build="whole" bldLvl="1" animBg="1" rev="0" advAuto="0" spid="194" grpId="7"/>
      <p:bldP build="whole" bldLvl="1" animBg="1" rev="0" advAuto="0" spid="197" grpId="8"/>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AFO."/>
          <p:cNvSpPr txBox="1"/>
          <p:nvPr>
            <p:ph type="title"/>
          </p:nvPr>
        </p:nvSpPr>
        <p:spPr>
          <a:xfrm>
            <a:off x="-23246" y="1300197"/>
            <a:ext cx="19069713" cy="1233945"/>
          </a:xfrm>
          <a:prstGeom prst="rect">
            <a:avLst/>
          </a:prstGeom>
          <a:solidFill>
            <a:srgbClr val="B182FF">
              <a:alpha val="51339"/>
            </a:srgbClr>
          </a:solidFill>
        </p:spPr>
        <p:txBody>
          <a:bodyPr/>
          <a:lstStyle/>
          <a:p>
            <a:pPr/>
            <a:r>
              <a:t>  DAFO.</a:t>
            </a:r>
          </a:p>
        </p:txBody>
      </p:sp>
      <p:pic>
        <p:nvPicPr>
          <p:cNvPr id="211"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92517"/>
            <a:ext cx="3563899" cy="3449305"/>
          </a:xfrm>
          <a:prstGeom prst="rect">
            <a:avLst/>
          </a:prstGeom>
          <a:ln w="12700">
            <a:miter lim="400000"/>
          </a:ln>
        </p:spPr>
      </p:pic>
      <p:pic>
        <p:nvPicPr>
          <p:cNvPr id="212" name="Captura de pantalla 2020-12-12 a las 13.21.38.png" descr="Captura de pantalla 2020-12-12 a las 13.21.38.png"/>
          <p:cNvPicPr>
            <a:picLocks noChangeAspect="1"/>
          </p:cNvPicPr>
          <p:nvPr/>
        </p:nvPicPr>
        <p:blipFill>
          <a:blip r:embed="rId3">
            <a:extLst/>
          </a:blip>
          <a:stretch>
            <a:fillRect/>
          </a:stretch>
        </p:blipFill>
        <p:spPr>
          <a:xfrm>
            <a:off x="2804524" y="4081527"/>
            <a:ext cx="18774952" cy="69753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ejora de los algoritmos de recomendación.…"/>
          <p:cNvSpPr txBox="1"/>
          <p:nvPr>
            <p:ph type="body" idx="1"/>
          </p:nvPr>
        </p:nvSpPr>
        <p:spPr>
          <a:prstGeom prst="rect">
            <a:avLst/>
          </a:prstGeom>
        </p:spPr>
        <p:txBody>
          <a:bodyPr/>
          <a:lstStyle/>
          <a:p>
            <a:pPr/>
            <a:r>
              <a:t>Mejora de los algoritmos de recomendación.</a:t>
            </a:r>
          </a:p>
          <a:p>
            <a:pPr/>
            <a:r>
              <a:t>Codificación de datos.</a:t>
            </a:r>
          </a:p>
          <a:p>
            <a:pPr/>
            <a:r>
              <a:t>Almacenar el historial de búsqueda.</a:t>
            </a:r>
          </a:p>
          <a:p>
            <a:pPr/>
            <a:r>
              <a:t>Crear un reproductor de música.</a:t>
            </a:r>
            <a:endParaRPr sz="1200">
              <a:latin typeface="Times Roman"/>
              <a:ea typeface="Times Roman"/>
              <a:cs typeface="Times Roman"/>
              <a:sym typeface="Times Roman"/>
            </a:endParaRPr>
          </a:p>
        </p:txBody>
      </p:sp>
      <p:sp>
        <p:nvSpPr>
          <p:cNvPr id="215" name="Líneas de futuro."/>
          <p:cNvSpPr txBox="1"/>
          <p:nvPr>
            <p:ph type="title"/>
          </p:nvPr>
        </p:nvSpPr>
        <p:spPr>
          <a:xfrm>
            <a:off x="-23246" y="1249927"/>
            <a:ext cx="19069713" cy="1233946"/>
          </a:xfrm>
          <a:prstGeom prst="rect">
            <a:avLst/>
          </a:prstGeom>
          <a:solidFill>
            <a:srgbClr val="B182FF">
              <a:alpha val="51339"/>
            </a:srgbClr>
          </a:solidFill>
        </p:spPr>
        <p:txBody>
          <a:bodyPr/>
          <a:lstStyle/>
          <a:p>
            <a:pPr/>
            <a:r>
              <a:t>  Líneas de futuro.</a:t>
            </a:r>
          </a:p>
        </p:txBody>
      </p:sp>
      <p:pic>
        <p:nvPicPr>
          <p:cNvPr id="21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217" name="image.jpg" descr="image.jpg"/>
          <p:cNvPicPr>
            <a:picLocks noChangeAspect="1"/>
          </p:cNvPicPr>
          <p:nvPr/>
        </p:nvPicPr>
        <p:blipFill>
          <a:blip r:embed="rId3">
            <a:extLst/>
          </a:blip>
          <a:stretch>
            <a:fillRect/>
          </a:stretch>
        </p:blipFill>
        <p:spPr>
          <a:xfrm>
            <a:off x="15039872" y="6348963"/>
            <a:ext cx="8001001" cy="5994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ste proyecto me ayudó a demostrarme a mi misma que si quiero hacer algo lo voy a conseguir, por muy perdida que esté inicialmente, soy capaz de hacer mucho más de lo que creo, y que si me propongo algo lo voy a conseguir.…"/>
          <p:cNvSpPr txBox="1"/>
          <p:nvPr>
            <p:ph type="body" idx="1"/>
          </p:nvPr>
        </p:nvSpPr>
        <p:spPr>
          <a:xfrm>
            <a:off x="1238250" y="3404198"/>
            <a:ext cx="21907500" cy="9448801"/>
          </a:xfrm>
          <a:prstGeom prst="rect">
            <a:avLst/>
          </a:prstGeom>
        </p:spPr>
        <p:txBody>
          <a:bodyPr/>
          <a:lstStyle/>
          <a:p>
            <a:pPr marL="393700" indent="-393700" defTabSz="511809">
              <a:spcBef>
                <a:spcPts val="3600"/>
              </a:spcBef>
              <a:defRPr sz="3100"/>
            </a:pPr>
            <a:r>
              <a:t>Este proyecto me ayudó a demostrarme a mi misma que si quiero hacer algo lo voy a conseguir, por muy perdida que esté inicialmente, soy capaz de hacer mucho más de lo que creo, y que si me propongo algo lo voy a conseguir. </a:t>
            </a:r>
          </a:p>
          <a:p>
            <a:pPr marL="393700" indent="-393700" defTabSz="511809">
              <a:spcBef>
                <a:spcPts val="3600"/>
              </a:spcBef>
              <a:defRPr sz="3100"/>
            </a:pPr>
            <a:r>
              <a:t>El mundo de las bases de datos no era mi mayor fuerte ya que no me apasionan, pero este proyecto me ha dado la oportunidad de conocer una nueva forma de gestionar los datos y de crear bases de datos. Todo esto, aprendiendo a trabajar con un tipo de bases de datos completamente nuevo y que tiene un lenguaje propio. </a:t>
            </a:r>
            <a:endParaRPr sz="744">
              <a:latin typeface="Times Roman"/>
              <a:ea typeface="Times Roman"/>
              <a:cs typeface="Times Roman"/>
              <a:sym typeface="Times Roman"/>
            </a:endParaRPr>
          </a:p>
          <a:p>
            <a:pPr marL="393700" indent="-393700" defTabSz="511809">
              <a:spcBef>
                <a:spcPts val="3600"/>
              </a:spcBef>
              <a:defRPr sz="3100"/>
            </a:pPr>
            <a:r>
              <a:t>También, me ayudó a proponerme nuevos retos, y a intentar llegar un poco mas lejos de lo que inicialmente pensaba que podría, a atreverme a manejar tecnologías y lenguajes de los que igual no tenía la mayor práctica del mundo, pero con los que ahora mismo puedo asegurar que me defiendo sin mayor problema. </a:t>
            </a:r>
          </a:p>
          <a:p>
            <a:pPr marL="393700" indent="-393700" defTabSz="511809">
              <a:spcBef>
                <a:spcPts val="3600"/>
              </a:spcBef>
              <a:defRPr sz="3100"/>
            </a:pPr>
            <a:r>
              <a:t>También me ayudó a ser constante, este proyecto exige mucho trabajo, desde el minuto uno debes trabajar por tu cuenta, investigando las herramientas, los lenguajes, el funcionamiento, etc. </a:t>
            </a:r>
          </a:p>
          <a:p>
            <a:pPr marL="393700" indent="-393700" defTabSz="511809">
              <a:spcBef>
                <a:spcPts val="3600"/>
              </a:spcBef>
              <a:defRPr sz="3100"/>
            </a:pPr>
            <a:r>
              <a:t>No hace falta mencionar, que gracias a este proyecto y a esta asignatura, pude aprender, y todo ello de forma autónoma, a usar Neo4j, su lenguaje Cypher, a mejorar mis habilidades con Python, Javascript, Vue, y demás herramientas empleadas en el proyecto, que de otra forma estoy segura de que no hubiese aprendido.</a:t>
            </a:r>
            <a:endParaRPr sz="744">
              <a:latin typeface="Times Roman"/>
              <a:ea typeface="Times Roman"/>
              <a:cs typeface="Times Roman"/>
              <a:sym typeface="Times Roman"/>
            </a:endParaRPr>
          </a:p>
          <a:p>
            <a:pPr marL="125984" indent="-125984" defTabSz="283463">
              <a:spcBef>
                <a:spcPts val="700"/>
              </a:spcBef>
              <a:defRPr sz="992">
                <a:solidFill>
                  <a:srgbClr val="000000"/>
                </a:solidFill>
                <a:latin typeface="Helvetica Neue"/>
                <a:ea typeface="Helvetica Neue"/>
                <a:cs typeface="Helvetica Neue"/>
                <a:sym typeface="Helvetica Neue"/>
              </a:defRPr>
            </a:pPr>
            <a:endParaRPr sz="744">
              <a:latin typeface="Times Roman"/>
              <a:ea typeface="Times Roman"/>
              <a:cs typeface="Times Roman"/>
              <a:sym typeface="Times Roman"/>
            </a:endParaRPr>
          </a:p>
        </p:txBody>
      </p:sp>
      <p:sp>
        <p:nvSpPr>
          <p:cNvPr id="220" name="LECCIONES APRENDIDAS."/>
          <p:cNvSpPr txBox="1"/>
          <p:nvPr>
            <p:ph type="title"/>
          </p:nvPr>
        </p:nvSpPr>
        <p:spPr>
          <a:xfrm>
            <a:off x="-23246" y="1249927"/>
            <a:ext cx="19069713" cy="1233946"/>
          </a:xfrm>
          <a:prstGeom prst="rect">
            <a:avLst/>
          </a:prstGeom>
          <a:solidFill>
            <a:srgbClr val="B182FF">
              <a:alpha val="51339"/>
            </a:srgbClr>
          </a:solidFill>
        </p:spPr>
        <p:txBody>
          <a:bodyPr/>
          <a:lstStyle/>
          <a:p>
            <a:pPr/>
            <a:r>
              <a:t>  LECCIONES APRENDIDAS.</a:t>
            </a:r>
          </a:p>
        </p:txBody>
      </p:sp>
      <p:pic>
        <p:nvPicPr>
          <p:cNvPr id="221"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ntroducción.…"/>
          <p:cNvSpPr txBox="1"/>
          <p:nvPr>
            <p:ph type="body" idx="1"/>
          </p:nvPr>
        </p:nvSpPr>
        <p:spPr>
          <a:xfrm>
            <a:off x="2657144" y="3848176"/>
            <a:ext cx="19069712" cy="8687529"/>
          </a:xfrm>
          <a:prstGeom prst="rect">
            <a:avLst/>
          </a:prstGeom>
        </p:spPr>
        <p:txBody>
          <a:bodyPr/>
          <a:lstStyle/>
          <a:p>
            <a:pPr marL="508000" indent="-508000" defTabSz="660400">
              <a:spcBef>
                <a:spcPts val="4700"/>
              </a:spcBef>
              <a:defRPr sz="4000"/>
            </a:pPr>
            <a:r>
              <a:t>Introducción.</a:t>
            </a:r>
          </a:p>
          <a:p>
            <a:pPr marL="508000" indent="-508000" defTabSz="660400">
              <a:spcBef>
                <a:spcPts val="4700"/>
              </a:spcBef>
              <a:defRPr sz="4000"/>
            </a:pPr>
            <a:r>
              <a:t>Objetivos.</a:t>
            </a:r>
          </a:p>
          <a:p>
            <a:pPr marL="508000" indent="-508000" defTabSz="660400">
              <a:spcBef>
                <a:spcPts val="4700"/>
              </a:spcBef>
              <a:defRPr sz="4000"/>
            </a:pPr>
            <a:r>
              <a:t>Herramientas Utilizadas.</a:t>
            </a:r>
          </a:p>
          <a:p>
            <a:pPr marL="508000" indent="-508000" defTabSz="660400">
              <a:spcBef>
                <a:spcPts val="4700"/>
              </a:spcBef>
              <a:defRPr sz="4000"/>
            </a:pPr>
            <a:r>
              <a:t>Aplicación.</a:t>
            </a:r>
          </a:p>
          <a:p>
            <a:pPr marL="508000" indent="-508000" defTabSz="660400">
              <a:spcBef>
                <a:spcPts val="4700"/>
              </a:spcBef>
              <a:defRPr sz="4000"/>
            </a:pPr>
            <a:r>
              <a:t>Algoritmo de Recomendación.</a:t>
            </a:r>
          </a:p>
          <a:p>
            <a:pPr marL="508000" indent="-508000" defTabSz="660400">
              <a:spcBef>
                <a:spcPts val="4700"/>
              </a:spcBef>
              <a:defRPr sz="4000"/>
            </a:pPr>
            <a:r>
              <a:t>DAFO.</a:t>
            </a:r>
          </a:p>
          <a:p>
            <a:pPr marL="508000" indent="-508000" defTabSz="660400">
              <a:spcBef>
                <a:spcPts val="4700"/>
              </a:spcBef>
              <a:defRPr sz="4000"/>
            </a:pPr>
            <a:r>
              <a:t>Líneas de Futuro.</a:t>
            </a:r>
          </a:p>
        </p:txBody>
      </p:sp>
      <p:sp>
        <p:nvSpPr>
          <p:cNvPr id="145" name="ÍNDICE."/>
          <p:cNvSpPr txBox="1"/>
          <p:nvPr>
            <p:ph type="title" idx="4294967295"/>
          </p:nvPr>
        </p:nvSpPr>
        <p:spPr>
          <a:xfrm>
            <a:off x="-74020" y="1433454"/>
            <a:ext cx="19069713" cy="1607342"/>
          </a:xfrm>
          <a:prstGeom prst="rect">
            <a:avLst/>
          </a:prstGeom>
          <a:solidFill>
            <a:srgbClr val="B182FF">
              <a:alpha val="51339"/>
            </a:srgbClr>
          </a:solidFill>
        </p:spPr>
        <p:txBody>
          <a:bodyPr/>
          <a:lstStyle>
            <a:lvl1pPr>
              <a:defRPr spc="1375" sz="8600"/>
            </a:lvl1pPr>
          </a:lstStyle>
          <a:p>
            <a:pPr/>
            <a:r>
              <a:t>  ÍNDICE.</a:t>
            </a:r>
          </a:p>
        </p:txBody>
      </p:sp>
      <p:pic>
        <p:nvPicPr>
          <p:cNvPr id="146"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19790654" y="325775"/>
            <a:ext cx="3949701" cy="3822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cerca-microfono-sala-conciertos-o-sala-conferencias_152904-99.jpg" descr="cerca-microfono-sala-conciertos-o-sala-conferencias_152904-99.jpg"/>
          <p:cNvPicPr>
            <a:picLocks noChangeAspect="1"/>
          </p:cNvPicPr>
          <p:nvPr>
            <p:ph type="pic" idx="21"/>
          </p:nvPr>
        </p:nvPicPr>
        <p:blipFill>
          <a:blip r:embed="rId2">
            <a:extLst/>
          </a:blip>
          <a:srcRect l="6238" t="0" r="34549" b="0"/>
          <a:stretch>
            <a:fillRect/>
          </a:stretch>
        </p:blipFill>
        <p:spPr>
          <a:xfrm>
            <a:off x="12192000" y="0"/>
            <a:ext cx="12192001" cy="13716000"/>
          </a:xfrm>
          <a:prstGeom prst="rect">
            <a:avLst/>
          </a:prstGeom>
        </p:spPr>
      </p:pic>
      <p:sp>
        <p:nvSpPr>
          <p:cNvPr id="149" name="La música tiene un papel fundamental para muchas personas.…"/>
          <p:cNvSpPr txBox="1"/>
          <p:nvPr>
            <p:ph type="body" sz="half" idx="1"/>
          </p:nvPr>
        </p:nvSpPr>
        <p:spPr>
          <a:prstGeom prst="rect">
            <a:avLst/>
          </a:prstGeom>
        </p:spPr>
        <p:txBody>
          <a:bodyPr/>
          <a:lstStyle/>
          <a:p>
            <a:pPr/>
            <a:r>
              <a:t>La música tiene un papel fundamental para muchas personas.</a:t>
            </a:r>
          </a:p>
          <a:p>
            <a:pPr/>
            <a:r>
              <a:t>Durante la crisis sanitaria, la música ayudó a muchas personas.</a:t>
            </a:r>
          </a:p>
          <a:p>
            <a:pPr/>
            <a:r>
              <a:t>Es un mundo que está en continuo desarrollo.</a:t>
            </a:r>
          </a:p>
          <a:p>
            <a:pPr/>
            <a:r>
              <a:t>A veces no resulta sencillo conocer música nueva.</a:t>
            </a:r>
            <a:endParaRPr sz="1200">
              <a:latin typeface="Times Roman"/>
              <a:ea typeface="Times Roman"/>
              <a:cs typeface="Times Roman"/>
              <a:sym typeface="Times Roman"/>
            </a:endParaRPr>
          </a:p>
        </p:txBody>
      </p:sp>
      <p:sp>
        <p:nvSpPr>
          <p:cNvPr id="150" name="Introducción."/>
          <p:cNvSpPr txBox="1"/>
          <p:nvPr>
            <p:ph type="title"/>
          </p:nvPr>
        </p:nvSpPr>
        <p:spPr>
          <a:xfrm>
            <a:off x="-46942" y="1554727"/>
            <a:ext cx="12108085" cy="1233946"/>
          </a:xfrm>
          <a:prstGeom prst="rect">
            <a:avLst/>
          </a:prstGeom>
          <a:solidFill>
            <a:srgbClr val="B182FF">
              <a:alpha val="51339"/>
            </a:srgbClr>
          </a:solidFill>
        </p:spPr>
        <p:txBody>
          <a:bodyPr/>
          <a:lstStyle/>
          <a:p>
            <a:pPr/>
            <a:r>
              <a:t>  Introducción.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eventos_festivales_musica_francia.jpg" descr="eventos_festivales_musica_francia.jpg"/>
          <p:cNvPicPr>
            <a:picLocks noChangeAspect="1"/>
          </p:cNvPicPr>
          <p:nvPr>
            <p:ph type="pic" idx="21"/>
          </p:nvPr>
        </p:nvPicPr>
        <p:blipFill>
          <a:blip r:embed="rId2">
            <a:extLst/>
          </a:blip>
          <a:srcRect l="19448" t="0" r="21291" b="0"/>
          <a:stretch>
            <a:fillRect/>
          </a:stretch>
        </p:blipFill>
        <p:spPr>
          <a:xfrm>
            <a:off x="12192000" y="0"/>
            <a:ext cx="12192000" cy="13716001"/>
          </a:xfrm>
          <a:prstGeom prst="rect">
            <a:avLst/>
          </a:prstGeom>
        </p:spPr>
      </p:pic>
      <p:sp>
        <p:nvSpPr>
          <p:cNvPr id="153" name="Buscar música nueva, filtrándola por artistas o géneros.…"/>
          <p:cNvSpPr txBox="1"/>
          <p:nvPr>
            <p:ph type="body" sz="half" idx="1"/>
          </p:nvPr>
        </p:nvSpPr>
        <p:spPr>
          <a:xfrm>
            <a:off x="1244600" y="3512160"/>
            <a:ext cx="9525001" cy="9434880"/>
          </a:xfrm>
          <a:prstGeom prst="rect">
            <a:avLst/>
          </a:prstGeom>
        </p:spPr>
        <p:txBody>
          <a:bodyPr/>
          <a:lstStyle/>
          <a:p>
            <a:pPr marL="464184" indent="-464184" defTabSz="701675">
              <a:spcBef>
                <a:spcPts val="3800"/>
              </a:spcBef>
              <a:defRPr sz="3570"/>
            </a:pPr>
            <a:r>
              <a:t>Buscar música nueva, filtrándola por artistas o géneros. </a:t>
            </a:r>
          </a:p>
          <a:p>
            <a:pPr marL="464184" indent="-464184" defTabSz="701675">
              <a:spcBef>
                <a:spcPts val="3800"/>
              </a:spcBef>
              <a:defRPr sz="3570"/>
            </a:pPr>
            <a:r>
              <a:t>Buscar música por título.</a:t>
            </a:r>
          </a:p>
          <a:p>
            <a:pPr marL="464184" indent="-464184" defTabSz="701675">
              <a:spcBef>
                <a:spcPts val="3800"/>
              </a:spcBef>
              <a:defRPr sz="3570"/>
            </a:pPr>
            <a:r>
              <a:t>Ordenar la música según como te sientas (si quieres música más para bailar, o simplemente la más conocida).</a:t>
            </a:r>
          </a:p>
          <a:p>
            <a:pPr marL="464184" indent="-464184" defTabSz="701675">
              <a:spcBef>
                <a:spcPts val="3800"/>
              </a:spcBef>
              <a:defRPr sz="3570"/>
            </a:pPr>
            <a:r>
              <a:t>Recomendar música de forma aleatoria.</a:t>
            </a:r>
          </a:p>
          <a:p>
            <a:pPr marL="464184" indent="-464184" defTabSz="701675">
              <a:spcBef>
                <a:spcPts val="3800"/>
              </a:spcBef>
              <a:defRPr sz="3570"/>
            </a:pPr>
            <a:r>
              <a:t>Recomendar música según lo que me gusta.</a:t>
            </a:r>
          </a:p>
          <a:p>
            <a:pPr marL="464184" indent="-464184" defTabSz="701675">
              <a:spcBef>
                <a:spcPts val="3800"/>
              </a:spcBef>
              <a:defRPr sz="3570"/>
            </a:pPr>
            <a:r>
              <a:t>Recomendar música según las opiniones de otros usuarios con gustos similares a los míos.</a:t>
            </a:r>
          </a:p>
        </p:txBody>
      </p:sp>
      <p:sp>
        <p:nvSpPr>
          <p:cNvPr id="154" name="Objetivos."/>
          <p:cNvSpPr txBox="1"/>
          <p:nvPr>
            <p:ph type="title"/>
          </p:nvPr>
        </p:nvSpPr>
        <p:spPr>
          <a:xfrm>
            <a:off x="-46942" y="1554727"/>
            <a:ext cx="12108085" cy="1233946"/>
          </a:xfrm>
          <a:prstGeom prst="rect">
            <a:avLst/>
          </a:prstGeom>
          <a:solidFill>
            <a:srgbClr val="B182FF">
              <a:alpha val="51339"/>
            </a:srgbClr>
          </a:solidFill>
        </p:spPr>
        <p:txBody>
          <a:bodyPr/>
          <a:lstStyle/>
          <a:p>
            <a:pPr/>
            <a:r>
              <a:t>  Objetivos.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ara el desarrollo del conjunto de datos:…"/>
          <p:cNvSpPr txBox="1"/>
          <p:nvPr>
            <p:ph type="body" idx="1"/>
          </p:nvPr>
        </p:nvSpPr>
        <p:spPr>
          <a:prstGeom prst="rect">
            <a:avLst/>
          </a:prstGeom>
        </p:spPr>
        <p:txBody>
          <a:bodyPr/>
          <a:lstStyle/>
          <a:p>
            <a:pPr/>
            <a:r>
              <a:t>Para el desarrollo del conjunto de datos:</a:t>
            </a:r>
          </a:p>
          <a:p>
            <a:pPr lvl="1"/>
            <a:r>
              <a:t>Python - Para la obtención de datos de las canciones.</a:t>
            </a:r>
          </a:p>
          <a:p>
            <a:pPr lvl="2"/>
            <a:r>
              <a:t>Spotipy - Es una librería de Python.</a:t>
            </a:r>
          </a:p>
          <a:p>
            <a:pPr lvl="2"/>
            <a:r>
              <a:t>Pandas - Es una librería de Python.</a:t>
            </a:r>
          </a:p>
          <a:p>
            <a:pPr/>
            <a:r>
              <a:t>Para la base de datos:</a:t>
            </a:r>
          </a:p>
          <a:p>
            <a:pPr lvl="1"/>
            <a:r>
              <a:t>Neo4j - Es un sistema gestor de Bases de Datos.</a:t>
            </a:r>
          </a:p>
        </p:txBody>
      </p:sp>
      <p:sp>
        <p:nvSpPr>
          <p:cNvPr id="157" name="Herramientas utilizadas."/>
          <p:cNvSpPr txBox="1"/>
          <p:nvPr>
            <p:ph type="title"/>
          </p:nvPr>
        </p:nvSpPr>
        <p:spPr>
          <a:xfrm>
            <a:off x="-23246" y="1249927"/>
            <a:ext cx="19069713" cy="1233946"/>
          </a:xfrm>
          <a:prstGeom prst="rect">
            <a:avLst/>
          </a:prstGeom>
          <a:solidFill>
            <a:srgbClr val="B182FF">
              <a:alpha val="51339"/>
            </a:srgbClr>
          </a:solidFill>
        </p:spPr>
        <p:txBody>
          <a:bodyPr/>
          <a:lstStyle/>
          <a:p>
            <a:pPr/>
            <a:r>
              <a:t>  Herramientas utilizadas.</a:t>
            </a:r>
          </a:p>
        </p:txBody>
      </p:sp>
      <p:pic>
        <p:nvPicPr>
          <p:cNvPr id="158"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159" name="python.png" descr="python.png"/>
          <p:cNvPicPr>
            <a:picLocks noChangeAspect="1"/>
          </p:cNvPicPr>
          <p:nvPr/>
        </p:nvPicPr>
        <p:blipFill>
          <a:blip r:embed="rId3">
            <a:extLst/>
          </a:blip>
          <a:stretch>
            <a:fillRect/>
          </a:stretch>
        </p:blipFill>
        <p:spPr>
          <a:xfrm>
            <a:off x="17920746" y="4293931"/>
            <a:ext cx="4092588" cy="2557868"/>
          </a:xfrm>
          <a:prstGeom prst="rect">
            <a:avLst/>
          </a:prstGeom>
          <a:ln w="12700">
            <a:miter lim="400000"/>
          </a:ln>
        </p:spPr>
      </p:pic>
      <p:pic>
        <p:nvPicPr>
          <p:cNvPr id="160" name="Unknown.png" descr="Unknown.png"/>
          <p:cNvPicPr>
            <a:picLocks noChangeAspect="1"/>
          </p:cNvPicPr>
          <p:nvPr/>
        </p:nvPicPr>
        <p:blipFill>
          <a:blip r:embed="rId4">
            <a:extLst/>
          </a:blip>
          <a:srcRect l="10079" t="0" r="10079" b="23060"/>
          <a:stretch>
            <a:fillRect/>
          </a:stretch>
        </p:blipFill>
        <p:spPr>
          <a:xfrm>
            <a:off x="17544713" y="9266295"/>
            <a:ext cx="4844616" cy="24318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ctángulo"/>
          <p:cNvSpPr txBox="1"/>
          <p:nvPr/>
        </p:nvSpPr>
        <p:spPr>
          <a:xfrm>
            <a:off x="18970671" y="9985864"/>
            <a:ext cx="3563899" cy="1338264"/>
          </a:xfrm>
          <a:prstGeom prst="rect">
            <a:avLst/>
          </a:prstGeom>
          <a:solidFill>
            <a:srgbClr val="FFFFFF"/>
          </a:solidFill>
          <a:ln w="12700">
            <a:miter lim="400000"/>
          </a:ln>
        </p:spPr>
        <p:txBody>
          <a:bodyPr lIns="50800" tIns="50800" rIns="50800" bIns="50800">
            <a:normAutofit fontScale="100000" lnSpcReduction="0"/>
          </a:bodyPr>
          <a:lstStyle/>
          <a:p>
            <a:pPr algn="l">
              <a:defRPr cap="all" spc="992" sz="6200"/>
            </a:pPr>
          </a:p>
        </p:txBody>
      </p:sp>
      <p:sp>
        <p:nvSpPr>
          <p:cNvPr id="163" name="Para el backend:…"/>
          <p:cNvSpPr txBox="1"/>
          <p:nvPr>
            <p:ph type="body" idx="1"/>
          </p:nvPr>
        </p:nvSpPr>
        <p:spPr>
          <a:xfrm>
            <a:off x="1231900" y="2844800"/>
            <a:ext cx="16559422" cy="9448800"/>
          </a:xfrm>
          <a:prstGeom prst="rect">
            <a:avLst/>
          </a:prstGeom>
        </p:spPr>
        <p:txBody>
          <a:bodyPr/>
          <a:lstStyle/>
          <a:p>
            <a:pPr marL="431800" indent="-431800" defTabSz="561340">
              <a:spcBef>
                <a:spcPts val="4000"/>
              </a:spcBef>
              <a:defRPr sz="3400"/>
            </a:pPr>
            <a:r>
              <a:t>Para el backend:</a:t>
            </a:r>
          </a:p>
          <a:p>
            <a:pPr lvl="1" marL="863600" indent="-431800" defTabSz="561340">
              <a:spcBef>
                <a:spcPts val="4000"/>
              </a:spcBef>
              <a:defRPr sz="3400"/>
            </a:pPr>
            <a:r>
              <a:t>NodeJS.</a:t>
            </a:r>
          </a:p>
          <a:p>
            <a:pPr lvl="2" marL="1295400" indent="-431800" defTabSz="561340">
              <a:spcBef>
                <a:spcPts val="4000"/>
              </a:spcBef>
              <a:defRPr sz="3400"/>
            </a:pPr>
            <a:r>
              <a:t>ExpressJS - Para recibir consultas HTTP.</a:t>
            </a:r>
          </a:p>
          <a:p>
            <a:pPr lvl="2" marL="1295400" indent="-431800" defTabSz="561340">
              <a:spcBef>
                <a:spcPts val="4000"/>
              </a:spcBef>
              <a:defRPr sz="3400"/>
            </a:pPr>
            <a:r>
              <a:t>Neo4j Driver - Para conectar NodeJS con la Base de Datos.</a:t>
            </a:r>
          </a:p>
          <a:p>
            <a:pPr marL="431800" indent="-431800" defTabSz="561340">
              <a:spcBef>
                <a:spcPts val="4000"/>
              </a:spcBef>
              <a:defRPr sz="3400"/>
            </a:pPr>
            <a:r>
              <a:t>Para el frontend:</a:t>
            </a:r>
          </a:p>
          <a:p>
            <a:pPr lvl="1" marL="863600" indent="-431800" defTabSz="561340">
              <a:spcBef>
                <a:spcPts val="4000"/>
              </a:spcBef>
              <a:defRPr sz="3400"/>
            </a:pPr>
            <a:r>
              <a:t>VueJS - Es un framework para crear aplicaciones web.</a:t>
            </a:r>
          </a:p>
          <a:p>
            <a:pPr lvl="1" marL="863600" indent="-431800" defTabSz="561340">
              <a:spcBef>
                <a:spcPts val="4000"/>
              </a:spcBef>
              <a:defRPr sz="3400"/>
            </a:pPr>
            <a:r>
              <a:t>Vuetify - Es una extensión de VueJS.</a:t>
            </a:r>
          </a:p>
          <a:p>
            <a:pPr lvl="1" marL="863600" indent="-431800" defTabSz="561340">
              <a:spcBef>
                <a:spcPts val="4000"/>
              </a:spcBef>
              <a:defRPr sz="3400"/>
            </a:pPr>
            <a:r>
              <a:t>Axios - Es una librería que nos permite realizar peticiones HTTP.</a:t>
            </a:r>
          </a:p>
          <a:p>
            <a:pPr lvl="1" marL="863600" indent="-431800" defTabSz="561340">
              <a:spcBef>
                <a:spcPts val="4000"/>
              </a:spcBef>
              <a:defRPr sz="3400"/>
            </a:pPr>
            <a:r>
              <a:t>Electron - Es un plugin para transformar la aplicación web en una instalable.</a:t>
            </a:r>
          </a:p>
        </p:txBody>
      </p:sp>
      <p:sp>
        <p:nvSpPr>
          <p:cNvPr id="164" name="Herramientas utilizadas."/>
          <p:cNvSpPr txBox="1"/>
          <p:nvPr>
            <p:ph type="title"/>
          </p:nvPr>
        </p:nvSpPr>
        <p:spPr>
          <a:xfrm>
            <a:off x="-23246" y="1249927"/>
            <a:ext cx="19069713" cy="1233946"/>
          </a:xfrm>
          <a:prstGeom prst="rect">
            <a:avLst/>
          </a:prstGeom>
          <a:solidFill>
            <a:srgbClr val="B182FF">
              <a:alpha val="51339"/>
            </a:srgbClr>
          </a:solidFill>
        </p:spPr>
        <p:txBody>
          <a:bodyPr/>
          <a:lstStyle/>
          <a:p>
            <a:pPr/>
            <a:r>
              <a:t>  Herramientas utilizadas.</a:t>
            </a:r>
          </a:p>
        </p:txBody>
      </p:sp>
      <p:pic>
        <p:nvPicPr>
          <p:cNvPr id="165"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227230" y="142248"/>
            <a:ext cx="3563899" cy="3449304"/>
          </a:xfrm>
          <a:prstGeom prst="rect">
            <a:avLst/>
          </a:prstGeom>
          <a:ln w="12700">
            <a:miter lim="400000"/>
          </a:ln>
        </p:spPr>
      </p:pic>
      <p:pic>
        <p:nvPicPr>
          <p:cNvPr id="166" name="node.jpg" descr="node.jpg"/>
          <p:cNvPicPr>
            <a:picLocks noChangeAspect="1"/>
          </p:cNvPicPr>
          <p:nvPr/>
        </p:nvPicPr>
        <p:blipFill>
          <a:blip r:embed="rId3">
            <a:extLst/>
          </a:blip>
          <a:srcRect l="11865" t="0" r="11865" b="0"/>
          <a:stretch>
            <a:fillRect/>
          </a:stretch>
        </p:blipFill>
        <p:spPr>
          <a:xfrm>
            <a:off x="19032584" y="3981405"/>
            <a:ext cx="3314375" cy="2046070"/>
          </a:xfrm>
          <a:prstGeom prst="rect">
            <a:avLst/>
          </a:prstGeom>
          <a:ln w="12700">
            <a:miter lim="400000"/>
          </a:ln>
        </p:spPr>
      </p:pic>
      <p:pic>
        <p:nvPicPr>
          <p:cNvPr id="167" name="vuejs-tutorial_2d2a853c-aa2f-44b0-80df-933b495f77f8.png" descr="vuejs-tutorial_2d2a853c-aa2f-44b0-80df-933b495f77f8.png"/>
          <p:cNvPicPr>
            <a:picLocks noChangeAspect="1"/>
          </p:cNvPicPr>
          <p:nvPr/>
        </p:nvPicPr>
        <p:blipFill>
          <a:blip r:embed="rId4">
            <a:extLst/>
          </a:blip>
          <a:srcRect l="14121" t="13702" r="16686" b="22132"/>
          <a:stretch>
            <a:fillRect/>
          </a:stretch>
        </p:blipFill>
        <p:spPr>
          <a:xfrm>
            <a:off x="18970671" y="6417149"/>
            <a:ext cx="3438215" cy="1338352"/>
          </a:xfrm>
          <a:prstGeom prst="rect">
            <a:avLst/>
          </a:prstGeom>
          <a:ln w="12700">
            <a:miter lim="400000"/>
          </a:ln>
        </p:spPr>
      </p:pic>
      <p:pic>
        <p:nvPicPr>
          <p:cNvPr id="168" name="vuetifyjs-Vue.js-2-Material-Component-Framework.png" descr="vuetifyjs-Vue.js-2-Material-Component-Framework.png"/>
          <p:cNvPicPr>
            <a:picLocks noChangeAspect="1"/>
          </p:cNvPicPr>
          <p:nvPr/>
        </p:nvPicPr>
        <p:blipFill>
          <a:blip r:embed="rId5">
            <a:extLst/>
          </a:blip>
          <a:stretch>
            <a:fillRect/>
          </a:stretch>
        </p:blipFill>
        <p:spPr>
          <a:xfrm>
            <a:off x="18964519" y="8058587"/>
            <a:ext cx="3450419" cy="1450495"/>
          </a:xfrm>
          <a:prstGeom prst="rect">
            <a:avLst/>
          </a:prstGeom>
          <a:ln w="12700">
            <a:miter lim="400000"/>
          </a:ln>
        </p:spPr>
      </p:pic>
      <p:pic>
        <p:nvPicPr>
          <p:cNvPr id="169" name="Axios-logo.png" descr="Axios-logo.png"/>
          <p:cNvPicPr>
            <a:picLocks noChangeAspect="1"/>
          </p:cNvPicPr>
          <p:nvPr/>
        </p:nvPicPr>
        <p:blipFill>
          <a:blip r:embed="rId6">
            <a:extLst/>
          </a:blip>
          <a:stretch>
            <a:fillRect/>
          </a:stretch>
        </p:blipFill>
        <p:spPr>
          <a:xfrm>
            <a:off x="18878770" y="9891224"/>
            <a:ext cx="3621930" cy="1623855"/>
          </a:xfrm>
          <a:prstGeom prst="rect">
            <a:avLst/>
          </a:prstGeom>
          <a:ln w="12700">
            <a:miter lim="400000"/>
          </a:ln>
          <a:effectLst>
            <a:outerShdw sx="100000" sy="100000" kx="0" ky="0" algn="b" rotWithShape="0" blurRad="190500" dist="8455" dir="5400000">
              <a:srgbClr val="FFFFFF"/>
            </a:outerShdw>
          </a:effectLst>
        </p:spPr>
      </p:pic>
      <p:sp>
        <p:nvSpPr>
          <p:cNvPr id="170" name="Rectángulo"/>
          <p:cNvSpPr txBox="1"/>
          <p:nvPr/>
        </p:nvSpPr>
        <p:spPr>
          <a:xfrm>
            <a:off x="18907785" y="11739368"/>
            <a:ext cx="3563899" cy="1084184"/>
          </a:xfrm>
          <a:prstGeom prst="rect">
            <a:avLst/>
          </a:prstGeom>
          <a:solidFill>
            <a:srgbClr val="FFFFFF"/>
          </a:solidFill>
          <a:ln w="12700">
            <a:miter lim="400000"/>
          </a:ln>
        </p:spPr>
        <p:txBody>
          <a:bodyPr lIns="50800" tIns="50800" rIns="50800" bIns="50800">
            <a:normAutofit fontScale="100000" lnSpcReduction="0"/>
          </a:bodyPr>
          <a:lstStyle/>
          <a:p>
            <a:pPr algn="l">
              <a:defRPr cap="all" spc="992" sz="6200"/>
            </a:pPr>
          </a:p>
        </p:txBody>
      </p:sp>
      <p:pic>
        <p:nvPicPr>
          <p:cNvPr id="171" name="logo.png" descr="logo.png"/>
          <p:cNvPicPr>
            <a:picLocks noChangeAspect="1"/>
          </p:cNvPicPr>
          <p:nvPr/>
        </p:nvPicPr>
        <p:blipFill>
          <a:blip r:embed="rId7">
            <a:extLst/>
          </a:blip>
          <a:stretch>
            <a:fillRect/>
          </a:stretch>
        </p:blipFill>
        <p:spPr>
          <a:xfrm>
            <a:off x="18970671" y="11897138"/>
            <a:ext cx="3450432" cy="76864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plicación."/>
          <p:cNvSpPr txBox="1"/>
          <p:nvPr>
            <p:ph type="title"/>
          </p:nvPr>
        </p:nvSpPr>
        <p:spPr>
          <a:xfrm>
            <a:off x="-141730" y="1249927"/>
            <a:ext cx="19069713" cy="1233946"/>
          </a:xfrm>
          <a:prstGeom prst="rect">
            <a:avLst/>
          </a:prstGeom>
          <a:solidFill>
            <a:srgbClr val="B182FF">
              <a:alpha val="51339"/>
            </a:srgbClr>
          </a:solidFill>
        </p:spPr>
        <p:txBody>
          <a:bodyPr/>
          <a:lstStyle/>
          <a:p>
            <a:pPr/>
            <a:r>
              <a:t>  Aplicación.</a:t>
            </a:r>
          </a:p>
        </p:txBody>
      </p:sp>
      <p:pic>
        <p:nvPicPr>
          <p:cNvPr id="174"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75" name="Base de Datos:…"/>
          <p:cNvSpPr txBox="1"/>
          <p:nvPr>
            <p:ph type="body" idx="4294967295"/>
          </p:nvPr>
        </p:nvSpPr>
        <p:spPr>
          <a:xfrm>
            <a:off x="1113415" y="3271908"/>
            <a:ext cx="16559423" cy="9448801"/>
          </a:xfrm>
          <a:prstGeom prst="rect">
            <a:avLst/>
          </a:prstGeom>
        </p:spPr>
        <p:txBody>
          <a:bodyPr/>
          <a:lstStyle/>
          <a:p>
            <a:pPr marL="558800" indent="-558800" defTabSz="726440">
              <a:spcBef>
                <a:spcPts val="5100"/>
              </a:spcBef>
              <a:defRPr sz="4400"/>
            </a:pPr>
            <a:r>
              <a:t>Base de Datos:</a:t>
            </a:r>
          </a:p>
          <a:p>
            <a:pPr lvl="1" marL="1117600" indent="-558800" defTabSz="726440">
              <a:spcBef>
                <a:spcPts val="5100"/>
              </a:spcBef>
              <a:defRPr sz="4400"/>
            </a:pPr>
            <a:r>
              <a:t>6 Tipos de Nodos.</a:t>
            </a:r>
          </a:p>
          <a:p>
            <a:pPr lvl="1" marL="1117600" indent="-558800" defTabSz="726440">
              <a:spcBef>
                <a:spcPts val="5100"/>
              </a:spcBef>
              <a:defRPr sz="4400"/>
            </a:pPr>
            <a:r>
              <a:t>5 Tipos de Relaciones.</a:t>
            </a:r>
          </a:p>
          <a:p>
            <a:pPr marL="558800" indent="-558800" defTabSz="726440">
              <a:spcBef>
                <a:spcPts val="5100"/>
              </a:spcBef>
              <a:defRPr sz="4400"/>
            </a:pPr>
            <a:r>
              <a:t>Backend:</a:t>
            </a:r>
          </a:p>
          <a:p>
            <a:pPr lvl="1" marL="1117600" indent="-558800" defTabSz="726440">
              <a:spcBef>
                <a:spcPts val="5100"/>
              </a:spcBef>
              <a:defRPr sz="4400"/>
            </a:pPr>
            <a:r>
              <a:t>17 funciones para obtener los distintos datos.</a:t>
            </a:r>
          </a:p>
          <a:p>
            <a:pPr marL="558800" indent="-558800" defTabSz="726440">
              <a:spcBef>
                <a:spcPts val="5100"/>
              </a:spcBef>
              <a:defRPr sz="4400"/>
            </a:pPr>
            <a:r>
              <a:t>Frontend: </a:t>
            </a:r>
          </a:p>
          <a:p>
            <a:pPr lvl="1" marL="1117600" indent="-558800" defTabSz="726440">
              <a:spcBef>
                <a:spcPts val="5100"/>
              </a:spcBef>
              <a:defRPr sz="4400"/>
            </a:pPr>
            <a:r>
              <a:t>6 interfaces para las distintas pantallas de la aplicación.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Aplicación."/>
          <p:cNvSpPr txBox="1"/>
          <p:nvPr>
            <p:ph type="title"/>
          </p:nvPr>
        </p:nvSpPr>
        <p:spPr>
          <a:xfrm>
            <a:off x="-141730" y="1249927"/>
            <a:ext cx="19069713" cy="1233946"/>
          </a:xfrm>
          <a:prstGeom prst="rect">
            <a:avLst/>
          </a:prstGeom>
          <a:solidFill>
            <a:srgbClr val="B182FF">
              <a:alpha val="51339"/>
            </a:srgbClr>
          </a:solidFill>
        </p:spPr>
        <p:txBody>
          <a:bodyPr/>
          <a:lstStyle/>
          <a:p>
            <a:pPr/>
            <a:r>
              <a:t>  Aplicación.</a:t>
            </a:r>
          </a:p>
        </p:txBody>
      </p:sp>
      <p:pic>
        <p:nvPicPr>
          <p:cNvPr id="178"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79" name="Desde el Frontend podemos interactuar con la base de datos, pudiendo:…"/>
          <p:cNvSpPr txBox="1"/>
          <p:nvPr>
            <p:ph type="body" idx="4294967295"/>
          </p:nvPr>
        </p:nvSpPr>
        <p:spPr>
          <a:xfrm>
            <a:off x="1113415" y="3271908"/>
            <a:ext cx="16559423" cy="9448801"/>
          </a:xfrm>
          <a:prstGeom prst="rect">
            <a:avLst/>
          </a:prstGeom>
        </p:spPr>
        <p:txBody>
          <a:bodyPr/>
          <a:lstStyle/>
          <a:p>
            <a:pPr/>
            <a:r>
              <a:t>Desde el Frontend podemos interactuar con la base de datos, pudiendo:</a:t>
            </a:r>
            <a:endParaRPr sz="1200">
              <a:solidFill>
                <a:srgbClr val="000000"/>
              </a:solidFill>
              <a:latin typeface="Times Roman"/>
              <a:ea typeface="Times Roman"/>
              <a:cs typeface="Times Roman"/>
              <a:sym typeface="Times Roman"/>
            </a:endParaRPr>
          </a:p>
          <a:p>
            <a:pPr lvl="1"/>
            <a:r>
              <a:t>Crear nodos</a:t>
            </a:r>
            <a:endParaRPr sz="1200">
              <a:solidFill>
                <a:srgbClr val="000000"/>
              </a:solidFill>
              <a:latin typeface="Times Roman"/>
              <a:ea typeface="Times Roman"/>
              <a:cs typeface="Times Roman"/>
              <a:sym typeface="Times Roman"/>
            </a:endParaRPr>
          </a:p>
          <a:p>
            <a:pPr lvl="1"/>
            <a:r>
              <a:t>Crear y eliminar relaciones</a:t>
            </a:r>
            <a:r>
              <a:rPr sz="1200">
                <a:solidFill>
                  <a:srgbClr val="000000"/>
                </a:solidFill>
                <a:latin typeface="Times Roman"/>
                <a:ea typeface="Times Roman"/>
                <a:cs typeface="Times Roman"/>
                <a:sym typeface="Times Roman"/>
              </a:rPr>
              <a:t>.</a:t>
            </a:r>
            <a:endParaRPr sz="1200">
              <a:solidFill>
                <a:srgbClr val="000000"/>
              </a:solidFill>
              <a:latin typeface="Times Roman"/>
              <a:ea typeface="Times Roman"/>
              <a:cs typeface="Times Roman"/>
              <a:sym typeface="Times Roman"/>
            </a:endParaRPr>
          </a:p>
          <a:p>
            <a:pPr/>
            <a:r>
              <a:t>No permitimos nodos ni relaciones duplicadas</a:t>
            </a:r>
            <a:endParaRPr sz="1200">
              <a:solidFill>
                <a:srgbClr val="000000"/>
              </a:solidFill>
              <a:latin typeface="Times Roman"/>
              <a:ea typeface="Times Roman"/>
              <a:cs typeface="Times Roman"/>
              <a:sym typeface="Times Roman"/>
            </a:endParaRPr>
          </a:p>
          <a:p>
            <a:pPr/>
            <a:r>
              <a:t>Podemos ejecutar los algoritmos de recomendación</a:t>
            </a:r>
            <a:endParaRPr sz="1200">
              <a:solidFill>
                <a:srgbClr val="000000"/>
              </a:solidFill>
              <a:latin typeface="Times Roman"/>
              <a:ea typeface="Times Roman"/>
              <a:cs typeface="Times Roman"/>
              <a:sym typeface="Times Roman"/>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Algoritmo de recomendación."/>
          <p:cNvSpPr txBox="1"/>
          <p:nvPr>
            <p:ph type="title"/>
          </p:nvPr>
        </p:nvSpPr>
        <p:spPr>
          <a:xfrm>
            <a:off x="-141730" y="1249927"/>
            <a:ext cx="19069713" cy="1233946"/>
          </a:xfrm>
          <a:prstGeom prst="rect">
            <a:avLst/>
          </a:prstGeom>
          <a:solidFill>
            <a:srgbClr val="B182FF">
              <a:alpha val="51339"/>
            </a:srgbClr>
          </a:solidFill>
        </p:spPr>
        <p:txBody>
          <a:bodyPr/>
          <a:lstStyle/>
          <a:p>
            <a:pPr/>
            <a:r>
              <a:t>  Algoritmo de recomendación.</a:t>
            </a:r>
          </a:p>
        </p:txBody>
      </p:sp>
      <p:pic>
        <p:nvPicPr>
          <p:cNvPr id="182" name="Captura de pantalla 2020-12-11 a las 11.41.28_preview_rev_1.png" descr="Captura de pantalla 2020-12-11 a las 11.41.28_preview_rev_1.png"/>
          <p:cNvPicPr>
            <a:picLocks noChangeAspect="1"/>
          </p:cNvPicPr>
          <p:nvPr/>
        </p:nvPicPr>
        <p:blipFill>
          <a:blip r:embed="rId2">
            <a:extLst/>
          </a:blip>
          <a:stretch>
            <a:fillRect/>
          </a:stretch>
        </p:blipFill>
        <p:spPr>
          <a:xfrm>
            <a:off x="20108746" y="142248"/>
            <a:ext cx="3563899" cy="3449304"/>
          </a:xfrm>
          <a:prstGeom prst="rect">
            <a:avLst/>
          </a:prstGeom>
          <a:ln w="12700">
            <a:miter lim="400000"/>
          </a:ln>
        </p:spPr>
      </p:pic>
      <p:sp>
        <p:nvSpPr>
          <p:cNvPr id="183" name="Recomendación aleatoria.…"/>
          <p:cNvSpPr txBox="1"/>
          <p:nvPr>
            <p:ph type="body" idx="4294967295"/>
          </p:nvPr>
        </p:nvSpPr>
        <p:spPr>
          <a:xfrm>
            <a:off x="1113415" y="3271908"/>
            <a:ext cx="22157170" cy="9448801"/>
          </a:xfrm>
          <a:prstGeom prst="rect">
            <a:avLst/>
          </a:prstGeom>
        </p:spPr>
        <p:txBody>
          <a:bodyPr/>
          <a:lstStyle/>
          <a:p>
            <a:pPr/>
            <a:r>
              <a:t>Recomendación aleatoria.</a:t>
            </a:r>
          </a:p>
          <a:p>
            <a:pPr/>
            <a:r>
              <a:t>Recomendación personalizada basada en las canciones que le gustan al usuario.</a:t>
            </a:r>
          </a:p>
          <a:p>
            <a:pPr/>
            <a:r>
              <a:t>Recomendación personalizada basado en filtrado colaborativo.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