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72" r:id="rId11"/>
    <p:sldId id="273" r:id="rId12"/>
    <p:sldId id="263" r:id="rId13"/>
    <p:sldId id="264" r:id="rId14"/>
    <p:sldId id="266" r:id="rId15"/>
    <p:sldId id="268" r:id="rId16"/>
    <p:sldId id="269" r:id="rId17"/>
    <p:sldId id="271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F6FF-546D-1E4F-BAED-F9006807FDE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1EED-EE24-7747-BFD1-27765C208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meethue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rey.pereverzin@hotmail.com" TargetMode="External"/><Relationship Id="rId3" Type="http://schemas.openxmlformats.org/officeDocument/2006/relationships/hyperlink" Target="http://www.linkedin.com/pub/andrey-pereverz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ereverzin/access-email" TargetMode="External"/><Relationship Id="rId4" Type="http://schemas.openxmlformats.org/officeDocument/2006/relationships/hyperlink" Target="https://github.com/apereverzin/openhab-mailcontrol-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ereverzin/openh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511" y="1339989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smtClean="0"/>
              <a:t>Email for </a:t>
            </a:r>
            <a:r>
              <a:rPr lang="en-US" sz="4800" dirty="0" smtClean="0"/>
              <a:t>Things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220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058"/>
            <a:ext cx="8229600" cy="939800"/>
          </a:xfrm>
        </p:spPr>
        <p:txBody>
          <a:bodyPr>
            <a:normAutofit/>
          </a:bodyPr>
          <a:lstStyle/>
          <a:p>
            <a:r>
              <a:rPr lang="en-US" dirty="0" smtClean="0"/>
              <a:t>Philips Hue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03" y="1933922"/>
            <a:ext cx="8229600" cy="6674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www2</a:t>
            </a:r>
            <a:r>
              <a:rPr lang="en-US" dirty="0">
                <a:hlinkClick r:id="rId2"/>
              </a:rPr>
              <a:t>.</a:t>
            </a:r>
            <a:r>
              <a:rPr lang="en-US" dirty="0" smtClean="0">
                <a:hlinkClick r:id="rId2"/>
              </a:rPr>
              <a:t>meethue.com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8" y="3198535"/>
            <a:ext cx="2044700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05" y="2881808"/>
            <a:ext cx="3556000" cy="226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504" y="5400517"/>
            <a:ext cx="263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Philips Hue bridge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7389" y="5400517"/>
            <a:ext cx="32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Philips Iris Mood Light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010" y="1374182"/>
            <a:ext cx="1945440" cy="370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072" y="1163882"/>
            <a:ext cx="2120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8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5"/>
            <a:ext cx="8229600" cy="761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89" y="4593081"/>
            <a:ext cx="1902571" cy="1557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41" y="3830065"/>
            <a:ext cx="2245060" cy="619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0962" y="2125829"/>
            <a:ext cx="229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ailcontrol</a:t>
            </a:r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binding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147" y="805148"/>
            <a:ext cx="19431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735" y="3714949"/>
            <a:ext cx="1095923" cy="82364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6224901" y="4126771"/>
            <a:ext cx="1266834" cy="12958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>
          <a:xfrm flipV="1">
            <a:off x="8039697" y="2303748"/>
            <a:ext cx="0" cy="141120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09240"/>
            <a:ext cx="1629154" cy="1464176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20" idx="3"/>
            <a:endCxn id="6" idx="1"/>
          </p:cNvCxnSpPr>
          <p:nvPr/>
        </p:nvCxnSpPr>
        <p:spPr>
          <a:xfrm>
            <a:off x="1629154" y="2541328"/>
            <a:ext cx="2311808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5" idx="0"/>
          </p:cNvCxnSpPr>
          <p:nvPr/>
        </p:nvCxnSpPr>
        <p:spPr>
          <a:xfrm>
            <a:off x="5087810" y="2956826"/>
            <a:ext cx="14561" cy="873239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00549" y="1852811"/>
            <a:ext cx="3003643" cy="4601199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597" y="4961333"/>
            <a:ext cx="1600200" cy="1600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8745" y="2710625"/>
            <a:ext cx="1610525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453"/>
            <a:ext cx="8229600" cy="899320"/>
          </a:xfrm>
        </p:spPr>
        <p:txBody>
          <a:bodyPr/>
          <a:lstStyle/>
          <a:p>
            <a:r>
              <a:rPr lang="en-US" dirty="0" smtClean="0"/>
              <a:t>Command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Philips Hue 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Subject: </a:t>
            </a:r>
            <a:r>
              <a:rPr lang="en-US" dirty="0" err="1" smtClean="0"/>
              <a:t>OpenHABRequest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{"messageType":"110","messageId":{"timestamp":0,"senderEmail":"andrey.pereverzin_sweethome@yahoo.com"},"productVersion":"1.0","itemCommand":{"timeSent":"0","state":{"</a:t>
            </a:r>
            <a:r>
              <a:rPr lang="en-US" sz="2800" dirty="0" err="1"/>
              <a:t>stateType</a:t>
            </a:r>
            <a:r>
              <a:rPr lang="en-US" sz="2800" dirty="0"/>
              <a:t>":"</a:t>
            </a:r>
            <a:r>
              <a:rPr lang="en-US" sz="2800" dirty="0" err="1"/>
              <a:t>ON_OFF","value":"ON</a:t>
            </a:r>
            <a:r>
              <a:rPr lang="en-US" sz="2800" dirty="0"/>
              <a:t>"},"itemId":"Light1"}}</a:t>
            </a:r>
          </a:p>
        </p:txBody>
      </p:sp>
    </p:spTree>
    <p:extLst>
      <p:ext uri="{BB962C8B-B14F-4D97-AF65-F5344CB8AC3E}">
        <p14:creationId xmlns:p14="http://schemas.microsoft.com/office/powerpoint/2010/main" val="215183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53"/>
            <a:ext cx="8229600" cy="904536"/>
          </a:xfrm>
        </p:spPr>
        <p:txBody>
          <a:bodyPr/>
          <a:lstStyle/>
          <a:p>
            <a:r>
              <a:rPr lang="en-US" dirty="0" smtClean="0"/>
              <a:t>Command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999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Philips Hue </a:t>
            </a:r>
            <a:r>
              <a:rPr lang="en-US" dirty="0" smtClean="0"/>
              <a:t>OFF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Subject: </a:t>
            </a:r>
            <a:r>
              <a:rPr lang="en-US" dirty="0" err="1" smtClean="0"/>
              <a:t>OpenHABRequest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{"messageType":"110","messageId":{"timestamp":0,"senderEmail":"andrey.pereverzin_sweethome@yahoo.com"},"productVersion":"1.0","itemCommand":{"timeSent":"0","state":{"</a:t>
            </a:r>
            <a:r>
              <a:rPr lang="en-US" sz="2800" dirty="0" err="1"/>
              <a:t>stateType</a:t>
            </a:r>
            <a:r>
              <a:rPr lang="en-US" sz="2800" dirty="0"/>
              <a:t>":"</a:t>
            </a:r>
            <a:r>
              <a:rPr lang="en-US" sz="2800" dirty="0" err="1"/>
              <a:t>ON_OFF","value":"OFF</a:t>
            </a:r>
            <a:r>
              <a:rPr lang="en-US" sz="2800" dirty="0"/>
              <a:t>"},"itemId":"Light1"}}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5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310"/>
            <a:ext cx="8229600" cy="1143000"/>
          </a:xfrm>
        </p:spPr>
        <p:txBody>
          <a:bodyPr/>
          <a:lstStyle/>
          <a:p>
            <a:r>
              <a:rPr lang="en-US" dirty="0" smtClean="0"/>
              <a:t>Command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99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Philips </a:t>
            </a:r>
            <a:r>
              <a:rPr lang="en-US" dirty="0" smtClean="0"/>
              <a:t>Hue: Hue, Saturation, Brightness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ubject: </a:t>
            </a:r>
            <a:r>
              <a:rPr lang="en-US" dirty="0" err="1" smtClean="0"/>
              <a:t>OpenHABRequest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{"messageType":"110","messageId":{"timestamp":0,"senderEmail":"andrey.pereverzin_sweethome@yahoo.com"},"productVersion":"1.0","itemCommand":{"timeSent":"0","state":{"brightness"</a:t>
            </a:r>
            <a:r>
              <a:rPr lang="en-US" sz="2800" dirty="0" smtClean="0"/>
              <a:t>:50</a:t>
            </a:r>
            <a:r>
              <a:rPr lang="en-US" sz="2800" dirty="0"/>
              <a:t>,"saturation"</a:t>
            </a:r>
            <a:r>
              <a:rPr lang="en-US" sz="2800" dirty="0" smtClean="0"/>
              <a:t>:50</a:t>
            </a:r>
            <a:r>
              <a:rPr lang="en-US" sz="2800" dirty="0"/>
              <a:t>,"stateType":"HSB","hue":</a:t>
            </a:r>
            <a:r>
              <a:rPr lang="en-US" sz="2800" dirty="0" smtClean="0"/>
              <a:t>150</a:t>
            </a:r>
            <a:r>
              <a:rPr lang="en-US" sz="2800" dirty="0"/>
              <a:t>,"stateType":"HSB"},"itemId":"Light1"}}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0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State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Subject: </a:t>
            </a:r>
            <a:r>
              <a:rPr lang="en-US" dirty="0" err="1"/>
              <a:t>OpenHABRequest</a:t>
            </a: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{</a:t>
            </a:r>
            <a:r>
              <a:rPr lang="en-US" sz="2800" dirty="0"/>
              <a:t>"messageType":"114","messageId":{"timestamp":0,"senderEmail":"andrey.pereverzin_sweethome@yahoo.com"},"productVersion":"1.0"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6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State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7" y="1600200"/>
            <a:ext cx="8708262" cy="489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Subject: </a:t>
            </a:r>
            <a:r>
              <a:rPr lang="en-US" dirty="0" err="1"/>
              <a:t>OpenHABRequest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/>
              <a:t>{"</a:t>
            </a:r>
            <a:r>
              <a:rPr lang="en-US" sz="3100" dirty="0" err="1"/>
              <a:t>itemStates</a:t>
            </a:r>
            <a:r>
              <a:rPr lang="en-US" sz="3100" dirty="0"/>
              <a:t>":[{"state":{"brightness"</a:t>
            </a:r>
            <a:r>
              <a:rPr lang="en-US" sz="3100" dirty="0" smtClean="0"/>
              <a:t>:50, "</a:t>
            </a:r>
            <a:r>
              <a:rPr lang="en-US" sz="3100" dirty="0"/>
              <a:t>stateType":"HSB","</a:t>
            </a:r>
            <a:r>
              <a:rPr lang="en-US" sz="3100" dirty="0" smtClean="0"/>
              <a:t>saturation”:50</a:t>
            </a:r>
            <a:r>
              <a:rPr lang="en-US" sz="3100" dirty="0"/>
              <a:t>,"hue"</a:t>
            </a:r>
            <a:r>
              <a:rPr lang="en-US" sz="3100" dirty="0" smtClean="0"/>
              <a:t>:150</a:t>
            </a:r>
            <a:r>
              <a:rPr lang="en-US" sz="3100" dirty="0"/>
              <a:t>}</a:t>
            </a:r>
            <a:r>
              <a:rPr lang="en-US" sz="3100" dirty="0" smtClean="0"/>
              <a:t>, "</a:t>
            </a:r>
            <a:r>
              <a:rPr lang="en-US" sz="3100" dirty="0"/>
              <a:t>itemId":"Light1","timeSent":"1418623535499"}</a:t>
            </a:r>
            <a:r>
              <a:rPr lang="en-US" sz="3100" dirty="0" smtClean="0"/>
              <a:t>,{</a:t>
            </a:r>
            <a:r>
              <a:rPr lang="en-US" sz="3100" dirty="0"/>
              <a:t>"state":{"stateType":"DATE_TIME","value":"2014-12-15T05:59:06"},"itemId":"Date","timeSent":"1418623535500"}],"</a:t>
            </a:r>
            <a:r>
              <a:rPr lang="en-US" sz="3100" dirty="0" err="1"/>
              <a:t>requestId</a:t>
            </a:r>
            <a:r>
              <a:rPr lang="en-US" sz="3100" dirty="0"/>
              <a:t>":{"timestamp":0</a:t>
            </a:r>
            <a:r>
              <a:rPr lang="en-US" sz="3100" dirty="0" smtClean="0"/>
              <a:t>, "</a:t>
            </a:r>
            <a:r>
              <a:rPr lang="en-US" sz="3100" dirty="0"/>
              <a:t>senderEmail":"andrey.pereverzin_sweethome@yahoo.com"},"</a:t>
            </a:r>
            <a:r>
              <a:rPr lang="en-US" sz="3100" dirty="0" err="1"/>
              <a:t>messageId</a:t>
            </a:r>
            <a:r>
              <a:rPr lang="en-US" sz="3100" dirty="0"/>
              <a:t>":{"timestamp":1418623535500</a:t>
            </a:r>
            <a:r>
              <a:rPr lang="en-US" sz="3100" dirty="0" smtClean="0"/>
              <a:t>, "</a:t>
            </a:r>
            <a:r>
              <a:rPr lang="en-US" sz="3100" dirty="0"/>
              <a:t>senderEmail":"andrey.pereverzin_sweethome@yahoo.com"},"messageType":"115","productVersion":"1.0"}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5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/>
              <a:t>e</a:t>
            </a:r>
            <a:r>
              <a:rPr lang="en-US" dirty="0" smtClean="0"/>
              <a:t>asy to configure</a:t>
            </a:r>
          </a:p>
          <a:p>
            <a:r>
              <a:rPr lang="en-US" dirty="0" smtClean="0"/>
              <a:t>no dependency on specialized server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Disadvantages</a:t>
            </a:r>
          </a:p>
          <a:p>
            <a:r>
              <a:rPr lang="en-US" dirty="0"/>
              <a:t>n</a:t>
            </a:r>
            <a:r>
              <a:rPr lang="en-US" dirty="0" smtClean="0"/>
              <a:t>ot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1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</a:t>
            </a:r>
          </a:p>
          <a:p>
            <a:r>
              <a:rPr lang="en-US" dirty="0"/>
              <a:t>u</a:t>
            </a:r>
            <a:r>
              <a:rPr lang="en-US" dirty="0" smtClean="0"/>
              <a:t>sing other media (Twitter?)</a:t>
            </a:r>
          </a:p>
          <a:p>
            <a:r>
              <a:rPr lang="en-US" dirty="0"/>
              <a:t>p</a:t>
            </a:r>
            <a:r>
              <a:rPr lang="en-US" dirty="0" smtClean="0"/>
              <a:t>orting to Raspberry Pi</a:t>
            </a:r>
          </a:p>
          <a:p>
            <a:r>
              <a:rPr lang="en-US" dirty="0" smtClean="0"/>
              <a:t>UI – mobile and desktop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46" y="2779785"/>
            <a:ext cx="588116" cy="712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615" y="2261449"/>
            <a:ext cx="1512185" cy="57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231" y="3253401"/>
            <a:ext cx="803931" cy="964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91" y="1494336"/>
            <a:ext cx="767113" cy="7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0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2985"/>
            <a:ext cx="8229600" cy="1143000"/>
          </a:xfrm>
        </p:spPr>
        <p:txBody>
          <a:bodyPr>
            <a:noAutofit/>
          </a:bodyPr>
          <a:lstStyle/>
          <a:p>
            <a:r>
              <a:rPr lang="en-US" sz="239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35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6460"/>
            <a:ext cx="8229600" cy="36477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Andrey Pereverzin</a:t>
            </a:r>
          </a:p>
          <a:p>
            <a:pPr marL="0" indent="0">
              <a:buNone/>
            </a:pPr>
            <a:r>
              <a:rPr lang="en-US" sz="2800" dirty="0" smtClean="0"/>
              <a:t>Java Developer (15+ years)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a</a:t>
            </a:r>
            <a:r>
              <a:rPr lang="en-US" sz="2800" dirty="0" smtClean="0">
                <a:hlinkClick r:id="rId2"/>
              </a:rPr>
              <a:t>ndrey.pereverzin@hotmail.com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http://www.linkedin.com/pub/andrey-pereverzin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apereverzin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551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About: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726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831"/>
            <a:ext cx="8229600" cy="509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project for home automation: 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www.openhab.org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Makes life easier for non-technical users</a:t>
            </a:r>
          </a:p>
          <a:p>
            <a:r>
              <a:rPr lang="en-US" dirty="0" smtClean="0"/>
              <a:t>Allows to define rules and transformations</a:t>
            </a:r>
          </a:p>
          <a:p>
            <a:r>
              <a:rPr lang="en-US" dirty="0" smtClean="0"/>
              <a:t>Supports multiple vendors and technologies: Daikin, KNX, Philips Hue, Pioneer, Samsung TV, Bluetooth, </a:t>
            </a:r>
            <a:r>
              <a:rPr lang="en-US" dirty="0" err="1" smtClean="0"/>
              <a:t>Dropbox</a:t>
            </a:r>
            <a:r>
              <a:rPr lang="en-US" dirty="0"/>
              <a:t>, …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www.openhab.org</a:t>
            </a:r>
            <a:r>
              <a:rPr lang="en-US" dirty="0">
                <a:solidFill>
                  <a:srgbClr val="0000FF"/>
                </a:solidFill>
              </a:rPr>
              <a:t>/features-</a:t>
            </a:r>
            <a:r>
              <a:rPr lang="en-US" dirty="0" err="1" smtClean="0">
                <a:solidFill>
                  <a:srgbClr val="0000FF"/>
                </a:solidFill>
              </a:rPr>
              <a:t>tech.html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25" y="318671"/>
            <a:ext cx="2696572" cy="7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3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architecture</a:t>
            </a:r>
          </a:p>
          <a:p>
            <a:r>
              <a:rPr lang="en-US" dirty="0"/>
              <a:t>D</a:t>
            </a:r>
            <a:r>
              <a:rPr lang="en-US" dirty="0" smtClean="0"/>
              <a:t>ifferent vendors are supported by bindings</a:t>
            </a:r>
          </a:p>
          <a:p>
            <a:r>
              <a:rPr lang="en-US" dirty="0"/>
              <a:t>A</a:t>
            </a:r>
            <a:r>
              <a:rPr lang="en-US" dirty="0" smtClean="0"/>
              <a:t>llows to configure items and </a:t>
            </a:r>
            <a:r>
              <a:rPr lang="en-US" dirty="0" err="1" smtClean="0"/>
              <a:t>addons</a:t>
            </a:r>
            <a:r>
              <a:rPr lang="en-US" dirty="0" smtClean="0"/>
              <a:t> supported by the server</a:t>
            </a:r>
          </a:p>
          <a:p>
            <a:r>
              <a:rPr lang="en-US" dirty="0"/>
              <a:t>L</a:t>
            </a:r>
            <a:r>
              <a:rPr lang="en-US" dirty="0" smtClean="0"/>
              <a:t>ocal Web access</a:t>
            </a:r>
          </a:p>
          <a:p>
            <a:r>
              <a:rPr lang="en-US" dirty="0"/>
              <a:t>R</a:t>
            </a:r>
            <a:r>
              <a:rPr lang="en-US" dirty="0" smtClean="0"/>
              <a:t>emote access – tricky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53" y="318671"/>
            <a:ext cx="2696572" cy="7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y.openHAB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my.openhab.org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cloud based server connected to the local </a:t>
            </a:r>
            <a:r>
              <a:rPr lang="en-US" dirty="0" err="1" smtClean="0"/>
              <a:t>openHAB</a:t>
            </a:r>
            <a:r>
              <a:rPr lang="en-US" dirty="0" smtClean="0"/>
              <a:t> server by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Under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ailcontrol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to receive and execute commands sent </a:t>
            </a:r>
            <a:r>
              <a:rPr lang="en-US" dirty="0"/>
              <a:t> in JSON </a:t>
            </a:r>
            <a:r>
              <a:rPr lang="en-US" dirty="0" smtClean="0"/>
              <a:t>format to email address</a:t>
            </a:r>
          </a:p>
          <a:p>
            <a:r>
              <a:rPr lang="en-US" dirty="0"/>
              <a:t>A</a:t>
            </a:r>
            <a:r>
              <a:rPr lang="en-US" dirty="0" smtClean="0"/>
              <a:t>llows to retrieve current state as JSON</a:t>
            </a:r>
          </a:p>
          <a:p>
            <a:r>
              <a:rPr lang="en-US" dirty="0"/>
              <a:t>D</a:t>
            </a:r>
            <a:r>
              <a:rPr lang="en-US" dirty="0" smtClean="0"/>
              <a:t>epends on 2 libraries: </a:t>
            </a:r>
          </a:p>
          <a:p>
            <a:pPr lvl="1"/>
            <a:r>
              <a:rPr lang="en-US" dirty="0" smtClean="0"/>
              <a:t>access-email </a:t>
            </a:r>
            <a:endParaRPr lang="en-US" dirty="0"/>
          </a:p>
          <a:p>
            <a:pPr lvl="1"/>
            <a:r>
              <a:rPr lang="en-US" dirty="0" err="1" smtClean="0"/>
              <a:t>openhab</a:t>
            </a:r>
            <a:r>
              <a:rPr lang="en-US" dirty="0" smtClean="0"/>
              <a:t>-</a:t>
            </a:r>
            <a:r>
              <a:rPr lang="en-US" dirty="0" err="1" smtClean="0"/>
              <a:t>mailcontrol</a:t>
            </a:r>
            <a:r>
              <a:rPr lang="en-US" dirty="0" smtClean="0"/>
              <a:t>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https://github.com/apereverzin/openhab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://github.com/apereverzin/access-</a:t>
            </a:r>
            <a:r>
              <a:rPr lang="en-US" dirty="0" smtClean="0">
                <a:hlinkClick r:id="rId3"/>
              </a:rPr>
              <a:t>email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://github.com/apereverzin/openhab-mailcontrol-</a:t>
            </a:r>
            <a:r>
              <a:rPr lang="en-US" dirty="0" smtClean="0">
                <a:hlinkClick r:id="rId4"/>
              </a:rPr>
              <a:t>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4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15"/>
            <a:ext cx="8229600" cy="852705"/>
          </a:xfrm>
        </p:spPr>
        <p:txBody>
          <a:bodyPr/>
          <a:lstStyle/>
          <a:p>
            <a:r>
              <a:rPr lang="en-US" dirty="0" smtClean="0"/>
              <a:t>Example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5225"/>
            <a:ext cx="8432485" cy="5844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#######</a:t>
            </a:r>
            <a:r>
              <a:rPr lang="en-US" dirty="0" smtClean="0"/>
              <a:t>##</a:t>
            </a:r>
            <a:r>
              <a:rPr lang="en-US" dirty="0"/>
              <a:t>####### Philips Hue Binding #################</a:t>
            </a:r>
            <a:r>
              <a:rPr lang="en-US" dirty="0" smtClean="0"/>
              <a:t>##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hue:ip</a:t>
            </a:r>
            <a:r>
              <a:rPr lang="en-US" dirty="0"/>
              <a:t>=</a:t>
            </a:r>
            <a:r>
              <a:rPr lang="en-US" dirty="0" smtClean="0"/>
              <a:t>192.168.1.44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hue:secret</a:t>
            </a:r>
            <a:r>
              <a:rPr lang="en-US" dirty="0"/>
              <a:t>=</a:t>
            </a:r>
            <a:r>
              <a:rPr lang="en-US" dirty="0" err="1"/>
              <a:t>AndreyPereverzin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hue:refresh</a:t>
            </a:r>
            <a:r>
              <a:rPr lang="en-US" dirty="0"/>
              <a:t>=10000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############</a:t>
            </a:r>
            <a:r>
              <a:rPr lang="en-US" dirty="0" smtClean="0"/>
              <a:t>##</a:t>
            </a:r>
            <a:r>
              <a:rPr lang="en-US" dirty="0"/>
              <a:t>## </a:t>
            </a:r>
            <a:r>
              <a:rPr lang="en-US" dirty="0" smtClean="0"/>
              <a:t>Mail Control Binding </a:t>
            </a:r>
            <a:r>
              <a:rPr lang="en-US" dirty="0"/>
              <a:t>###</a:t>
            </a:r>
            <a:r>
              <a:rPr lang="en-US" dirty="0" smtClean="0"/>
              <a:t>##</a:t>
            </a:r>
            <a:r>
              <a:rPr lang="en-US" dirty="0"/>
              <a:t>#####</a:t>
            </a:r>
            <a:r>
              <a:rPr lang="en-US" dirty="0" smtClean="0"/>
              <a:t>##</a:t>
            </a:r>
            <a:r>
              <a:rPr lang="en-US" dirty="0"/>
              <a:t>#</a:t>
            </a:r>
            <a:r>
              <a:rPr lang="en-US" dirty="0" smtClean="0"/>
              <a:t>#</a:t>
            </a:r>
            <a:r>
              <a:rPr lang="en-US" dirty="0"/>
              <a:t>#####</a:t>
            </a:r>
          </a:p>
          <a:p>
            <a:pPr marL="0" indent="0">
              <a:buNone/>
            </a:pPr>
            <a:r>
              <a:rPr lang="en-US" dirty="0" err="1" smtClean="0"/>
              <a:t>mailcontrol:username</a:t>
            </a:r>
            <a:r>
              <a:rPr lang="en-US" dirty="0"/>
              <a:t>=</a:t>
            </a:r>
            <a:r>
              <a:rPr lang="en-US" dirty="0" err="1"/>
              <a:t>andrey.pereverzin_sweethome@yahoo.com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mailcontrol:password</a:t>
            </a:r>
            <a:r>
              <a:rPr lang="en-US" dirty="0" smtClean="0"/>
              <a:t>=XXXXXXXXXXX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mailcontrol:smtphost</a:t>
            </a:r>
            <a:r>
              <a:rPr lang="en-US" dirty="0"/>
              <a:t>=</a:t>
            </a:r>
            <a:r>
              <a:rPr lang="en-US" dirty="0" err="1"/>
              <a:t>smtp.mail.yahoo.com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mailcontrol:smtpport</a:t>
            </a:r>
            <a:r>
              <a:rPr lang="en-US" dirty="0"/>
              <a:t>=587</a:t>
            </a:r>
          </a:p>
          <a:p>
            <a:pPr marL="0" indent="0">
              <a:buNone/>
            </a:pPr>
            <a:r>
              <a:rPr lang="en-US" dirty="0" err="1"/>
              <a:t>mailcontrol:smtpauth</a:t>
            </a:r>
            <a:r>
              <a:rPr lang="en-US" dirty="0"/>
              <a:t>=true</a:t>
            </a:r>
          </a:p>
          <a:p>
            <a:pPr marL="0" indent="0">
              <a:buNone/>
            </a:pPr>
            <a:r>
              <a:rPr lang="en-US" dirty="0" err="1"/>
              <a:t>mailcontrol:smtpstarttls</a:t>
            </a:r>
            <a:r>
              <a:rPr lang="en-US" dirty="0"/>
              <a:t>=true</a:t>
            </a:r>
          </a:p>
          <a:p>
            <a:pPr marL="0" indent="0">
              <a:buNone/>
            </a:pPr>
            <a:r>
              <a:rPr lang="en-US" dirty="0" err="1"/>
              <a:t>mailcontrol:smtpsocketfactoryport</a:t>
            </a:r>
            <a:r>
              <a:rPr lang="en-US" dirty="0"/>
              <a:t>=995</a:t>
            </a:r>
          </a:p>
          <a:p>
            <a:pPr marL="0" indent="0">
              <a:buNone/>
            </a:pPr>
            <a:r>
              <a:rPr lang="en-US" dirty="0"/>
              <a:t>mailcontrol:pop3host=</a:t>
            </a:r>
            <a:r>
              <a:rPr lang="en-US" dirty="0" err="1"/>
              <a:t>pop.mail.yahoo.com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mailcontrol:pop3port=995</a:t>
            </a:r>
          </a:p>
          <a:p>
            <a:pPr marL="0" indent="0">
              <a:buNone/>
            </a:pPr>
            <a:r>
              <a:rPr lang="en-US" dirty="0"/>
              <a:t>mailcontrol:pop3socketfactoryport=995</a:t>
            </a:r>
          </a:p>
          <a:p>
            <a:pPr marL="0" indent="0">
              <a:buNone/>
            </a:pPr>
            <a:r>
              <a:rPr lang="en-US" dirty="0"/>
              <a:t>mailcontrol:pop3socketfactoryclass=</a:t>
            </a:r>
            <a:r>
              <a:rPr lang="en-US" dirty="0" err="1"/>
              <a:t>javax.net.ssl.SSLSocketFactory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Color Light1 { hue="1" }</a:t>
            </a:r>
          </a:p>
          <a:p>
            <a:pPr marL="0" indent="0">
              <a:buNone/>
            </a:pPr>
            <a:r>
              <a:rPr lang="en-US" sz="2800" dirty="0" err="1"/>
              <a:t>DateTime</a:t>
            </a:r>
            <a:r>
              <a:rPr lang="en-US" sz="2800" dirty="0"/>
              <a:t> Date "Date [%1$tA, %1$td.%1$tm.%1$tY]" &lt;calendar&gt; { </a:t>
            </a:r>
            <a:r>
              <a:rPr lang="en-US" sz="2800" dirty="0" err="1"/>
              <a:t>ntp</a:t>
            </a:r>
            <a:r>
              <a:rPr lang="en-US" sz="2800" dirty="0"/>
              <a:t>="Europe/</a:t>
            </a:r>
            <a:r>
              <a:rPr lang="en-US" sz="2800" dirty="0" err="1"/>
              <a:t>Berlin:de_DE</a:t>
            </a:r>
            <a:r>
              <a:rPr lang="en-US" sz="2800" dirty="0"/>
              <a:t>"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5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934</Words>
  <Application>Microsoft Macintosh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Email for Things</vt:lpstr>
      <vt:lpstr>PowerPoint Presentation</vt:lpstr>
      <vt:lpstr>PowerPoint Presentation</vt:lpstr>
      <vt:lpstr>PowerPoint Presentation</vt:lpstr>
      <vt:lpstr>my.openHAB</vt:lpstr>
      <vt:lpstr>mailcontrol binding</vt:lpstr>
      <vt:lpstr>GitHub</vt:lpstr>
      <vt:lpstr>Example Configuration</vt:lpstr>
      <vt:lpstr>Items Configuration</vt:lpstr>
      <vt:lpstr>Philips Hue</vt:lpstr>
      <vt:lpstr>Configuration</vt:lpstr>
      <vt:lpstr>Command Request</vt:lpstr>
      <vt:lpstr>Command Request</vt:lpstr>
      <vt:lpstr>Command Request</vt:lpstr>
      <vt:lpstr>Items State Request</vt:lpstr>
      <vt:lpstr>Items State Response</vt:lpstr>
      <vt:lpstr>Advantages and Disadvantages</vt:lpstr>
      <vt:lpstr>Outstanding Tasks</vt:lpstr>
      <vt:lpstr>!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Pereverzin</dc:creator>
  <cp:lastModifiedBy>Andrey Pereverzin</cp:lastModifiedBy>
  <cp:revision>69</cp:revision>
  <dcterms:created xsi:type="dcterms:W3CDTF">2014-12-13T17:44:44Z</dcterms:created>
  <dcterms:modified xsi:type="dcterms:W3CDTF">2014-12-17T16:29:09Z</dcterms:modified>
</cp:coreProperties>
</file>