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58" r:id="rId6"/>
    <p:sldId id="264" r:id="rId7"/>
    <p:sldId id="265" r:id="rId8"/>
    <p:sldId id="270" r:id="rId9"/>
    <p:sldId id="262" r:id="rId10"/>
    <p:sldId id="271" r:id="rId11"/>
    <p:sldId id="269" r:id="rId12"/>
    <p:sldId id="266" r:id="rId13"/>
    <p:sldId id="259" r:id="rId14"/>
    <p:sldId id="267" r:id="rId15"/>
    <p:sldId id="260" r:id="rId16"/>
    <p:sldId id="268" r:id="rId17"/>
    <p:sldId id="261" r:id="rId18"/>
    <p:sldId id="263" r:id="rId19"/>
    <p:sldId id="275" r:id="rId20"/>
    <p:sldId id="276" r:id="rId21"/>
    <p:sldId id="277" r:id="rId22"/>
    <p:sldId id="274" r:id="rId23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18181"/>
            <a:ext cx="8246070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650640"/>
            <a:ext cx="8231372" cy="1018033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89327"/>
            <a:ext cx="8246070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07361"/>
            <a:ext cx="8246070" cy="427573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1" y="374901"/>
            <a:ext cx="6413609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596541"/>
            <a:ext cx="6413609" cy="468141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189328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207359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837221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207359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837221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20CE-F589-45DA-AEDE-341398F7129B}" type="datetimeFigureOut">
              <a:rPr lang="es-GT" smtClean="0"/>
              <a:t>23/05/2020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1578-8E5A-4155-B26A-01C816783FCC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PROYECTO FINAL</a:t>
            </a:r>
            <a:endParaRPr lang="es-GT" sz="3200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5000167" y="5013176"/>
            <a:ext cx="4108337" cy="655497"/>
          </a:xfrm>
        </p:spPr>
        <p:txBody>
          <a:bodyPr>
            <a:normAutofit/>
          </a:bodyPr>
          <a:lstStyle/>
          <a:p>
            <a:r>
              <a:rPr lang="es-ES" dirty="0" smtClean="0"/>
              <a:t>Alba María Pérez </a:t>
            </a:r>
            <a:r>
              <a:rPr lang="es-ES" dirty="0" smtClean="0"/>
              <a:t>Cuculista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879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00808"/>
            <a:ext cx="3930510" cy="440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7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4968552" cy="466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6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780928"/>
            <a:ext cx="7128792" cy="1584176"/>
          </a:xfrm>
        </p:spPr>
        <p:txBody>
          <a:bodyPr>
            <a:noAutofit/>
          </a:bodyPr>
          <a:lstStyle/>
          <a:p>
            <a:pPr algn="just"/>
            <a:r>
              <a:rPr lang="es-E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r>
              <a:rPr lang="es-E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. Entrenamiento Manual</a:t>
            </a:r>
            <a:endParaRPr lang="es-GT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4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971600" y="1500138"/>
            <a:ext cx="6912768" cy="5099861"/>
            <a:chOff x="971600" y="1500138"/>
            <a:chExt cx="6912768" cy="509986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500138"/>
              <a:ext cx="6912768" cy="5099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3 Rectángulo"/>
            <p:cNvSpPr/>
            <p:nvPr/>
          </p:nvSpPr>
          <p:spPr>
            <a:xfrm>
              <a:off x="2483768" y="3717032"/>
              <a:ext cx="4968552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sp>
        <p:nvSpPr>
          <p:cNvPr id="6" name="5 Rectángulo"/>
          <p:cNvSpPr/>
          <p:nvPr/>
        </p:nvSpPr>
        <p:spPr>
          <a:xfrm>
            <a:off x="971600" y="2060848"/>
            <a:ext cx="208823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710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2780928"/>
            <a:ext cx="5328592" cy="1584176"/>
          </a:xfrm>
        </p:spPr>
        <p:txBody>
          <a:bodyPr>
            <a:noAutofit/>
          </a:bodyPr>
          <a:lstStyle/>
          <a:p>
            <a:pPr algn="just"/>
            <a:r>
              <a:rPr lang="es-E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r>
              <a:rPr lang="es-E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. Análisis Manual</a:t>
            </a:r>
            <a:endParaRPr lang="es-GT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93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604836" cy="51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547664" y="1484784"/>
            <a:ext cx="201622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356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80928"/>
            <a:ext cx="6336704" cy="1584176"/>
          </a:xfrm>
        </p:spPr>
        <p:txBody>
          <a:bodyPr>
            <a:noAutofit/>
          </a:bodyPr>
          <a:lstStyle/>
          <a:p>
            <a:pPr algn="just"/>
            <a:r>
              <a:rPr lang="es-E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4. Validación Manual</a:t>
            </a:r>
            <a:endParaRPr lang="es-GT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29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2906"/>
            <a:ext cx="914400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6565574" y="3721257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7 Flecha derecha"/>
          <p:cNvSpPr/>
          <p:nvPr/>
        </p:nvSpPr>
        <p:spPr>
          <a:xfrm>
            <a:off x="1331640" y="3284984"/>
            <a:ext cx="216024" cy="10801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411760" y="3338990"/>
            <a:ext cx="4032448" cy="3780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98214" y="1196752"/>
            <a:ext cx="2322835" cy="101803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Validación 1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9186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/>
          <a:stretch/>
        </p:blipFill>
        <p:spPr bwMode="auto">
          <a:xfrm>
            <a:off x="0" y="2060848"/>
            <a:ext cx="9080319" cy="33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084168" y="2060848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5 Rectángulo"/>
          <p:cNvSpPr/>
          <p:nvPr/>
        </p:nvSpPr>
        <p:spPr>
          <a:xfrm>
            <a:off x="6156176" y="5157192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6 Flecha izquierda"/>
          <p:cNvSpPr/>
          <p:nvPr/>
        </p:nvSpPr>
        <p:spPr>
          <a:xfrm>
            <a:off x="2051720" y="3429000"/>
            <a:ext cx="288032" cy="144016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9 Flecha izquierda"/>
          <p:cNvSpPr/>
          <p:nvPr/>
        </p:nvSpPr>
        <p:spPr>
          <a:xfrm>
            <a:off x="2627784" y="3568824"/>
            <a:ext cx="288032" cy="144016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2339752" y="2312876"/>
            <a:ext cx="3744416" cy="11881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915816" y="3653408"/>
            <a:ext cx="3240360" cy="17198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8214" y="1196752"/>
            <a:ext cx="2322835" cy="101803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Validación 2</a:t>
            </a:r>
            <a:endParaRPr lang="es-GT" b="1" dirty="0"/>
          </a:p>
        </p:txBody>
      </p:sp>
      <p:grpSp>
        <p:nvGrpSpPr>
          <p:cNvPr id="19" name="18 Grupo"/>
          <p:cNvGrpSpPr/>
          <p:nvPr/>
        </p:nvGrpSpPr>
        <p:grpSpPr>
          <a:xfrm>
            <a:off x="0" y="2216800"/>
            <a:ext cx="9144000" cy="3877419"/>
            <a:chOff x="0" y="2216800"/>
            <a:chExt cx="9144000" cy="3877419"/>
          </a:xfrm>
        </p:grpSpPr>
        <p:grpSp>
          <p:nvGrpSpPr>
            <p:cNvPr id="16" name="15 Grupo"/>
            <p:cNvGrpSpPr/>
            <p:nvPr/>
          </p:nvGrpSpPr>
          <p:grpSpPr>
            <a:xfrm>
              <a:off x="0" y="2216800"/>
              <a:ext cx="9144000" cy="3877419"/>
              <a:chOff x="0" y="2216800"/>
              <a:chExt cx="9144000" cy="387741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216800"/>
                <a:ext cx="9144000" cy="3877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" name="7 Conector recto de flecha"/>
              <p:cNvCxnSpPr/>
              <p:nvPr/>
            </p:nvCxnSpPr>
            <p:spPr>
              <a:xfrm>
                <a:off x="2555776" y="3069473"/>
                <a:ext cx="3680792" cy="156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 de flecha"/>
              <p:cNvCxnSpPr/>
              <p:nvPr/>
            </p:nvCxnSpPr>
            <p:spPr>
              <a:xfrm>
                <a:off x="2771800" y="3225663"/>
                <a:ext cx="3464768" cy="135546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14 Flecha derecha"/>
              <p:cNvSpPr/>
              <p:nvPr/>
            </p:nvSpPr>
            <p:spPr>
              <a:xfrm>
                <a:off x="1547664" y="2990608"/>
                <a:ext cx="216024" cy="150360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8" name="17 Flecha derecha"/>
              <p:cNvSpPr/>
              <p:nvPr/>
            </p:nvSpPr>
            <p:spPr>
              <a:xfrm>
                <a:off x="1259632" y="3171656"/>
                <a:ext cx="216024" cy="150360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</p:grpSp>
        <p:sp>
          <p:nvSpPr>
            <p:cNvPr id="5" name="4 Rectángulo"/>
            <p:cNvSpPr/>
            <p:nvPr/>
          </p:nvSpPr>
          <p:spPr>
            <a:xfrm>
              <a:off x="6236568" y="3117651"/>
              <a:ext cx="1431776" cy="2043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6236568" y="4509120"/>
              <a:ext cx="2079848" cy="1693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</p:spTree>
    <p:extLst>
      <p:ext uri="{BB962C8B-B14F-4D97-AF65-F5344CB8AC3E}">
        <p14:creationId xmlns:p14="http://schemas.microsoft.com/office/powerpoint/2010/main" val="27250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FORM RECOGNIZER</a:t>
            </a:r>
            <a:endParaRPr lang="es-GT" b="1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3620652" y="4437112"/>
            <a:ext cx="5328592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E701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 dirty="0" smtClean="0">
                <a:latin typeface="Arial Black" panose="020B0A04020102020204" pitchFamily="34" charset="0"/>
              </a:rPr>
              <a:t>Primer Entregable</a:t>
            </a:r>
            <a:endParaRPr lang="es-GT" sz="5400" dirty="0">
              <a:latin typeface="Arial Black" panose="020B0A04020102020204" pitchFamily="34" charset="0"/>
            </a:endParaRPr>
          </a:p>
        </p:txBody>
      </p:sp>
      <p:pic>
        <p:nvPicPr>
          <p:cNvPr id="9218" name="Picture 2" descr="Microsoft priorizará el acceso a la nube de Azure para los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7" b="30669"/>
          <a:stretch/>
        </p:blipFill>
        <p:spPr bwMode="auto">
          <a:xfrm>
            <a:off x="1902149" y="1995054"/>
            <a:ext cx="6342260" cy="157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8214" y="1196752"/>
            <a:ext cx="2322835" cy="101803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Validación 2</a:t>
            </a:r>
            <a:endParaRPr lang="es-GT" b="1" dirty="0"/>
          </a:p>
        </p:txBody>
      </p:sp>
      <p:grpSp>
        <p:nvGrpSpPr>
          <p:cNvPr id="13" name="12 Grupo"/>
          <p:cNvGrpSpPr/>
          <p:nvPr/>
        </p:nvGrpSpPr>
        <p:grpSpPr>
          <a:xfrm>
            <a:off x="961281" y="2276872"/>
            <a:ext cx="7247444" cy="3168351"/>
            <a:chOff x="961281" y="2276872"/>
            <a:chExt cx="7247444" cy="316835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81" y="2276872"/>
              <a:ext cx="7247444" cy="316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1 Flecha derecha"/>
            <p:cNvSpPr/>
            <p:nvPr/>
          </p:nvSpPr>
          <p:spPr>
            <a:xfrm>
              <a:off x="1763688" y="4365104"/>
              <a:ext cx="144016" cy="72008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" name="2 Flecha izquierda"/>
            <p:cNvSpPr/>
            <p:nvPr/>
          </p:nvSpPr>
          <p:spPr>
            <a:xfrm>
              <a:off x="3480055" y="4329100"/>
              <a:ext cx="144016" cy="72008"/>
            </a:xfrm>
            <a:prstGeom prst="lef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7" name="6 Conector recto de flecha"/>
            <p:cNvCxnSpPr/>
            <p:nvPr/>
          </p:nvCxnSpPr>
          <p:spPr>
            <a:xfrm flipV="1">
              <a:off x="2051720" y="2852936"/>
              <a:ext cx="3816424" cy="14761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 flipV="1">
              <a:off x="3707904" y="3933056"/>
              <a:ext cx="2160240" cy="3960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7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8214" y="1196752"/>
            <a:ext cx="2322835" cy="101803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Validación 3</a:t>
            </a:r>
            <a:endParaRPr lang="es-GT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65" y="2204864"/>
            <a:ext cx="915478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372200" y="2852936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9 Rectángulo"/>
          <p:cNvSpPr/>
          <p:nvPr/>
        </p:nvSpPr>
        <p:spPr>
          <a:xfrm>
            <a:off x="6328922" y="4325219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5 Flecha derecha"/>
          <p:cNvSpPr/>
          <p:nvPr/>
        </p:nvSpPr>
        <p:spPr>
          <a:xfrm>
            <a:off x="717017" y="4772922"/>
            <a:ext cx="288032" cy="14401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3923928" y="2960948"/>
            <a:ext cx="2304256" cy="18839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4076328" y="4433232"/>
            <a:ext cx="2151856" cy="4837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114" y="2852936"/>
            <a:ext cx="2088232" cy="1018035"/>
          </a:xfrm>
        </p:spPr>
        <p:txBody>
          <a:bodyPr/>
          <a:lstStyle/>
          <a:p>
            <a:r>
              <a:rPr lang="es-ES" b="1" dirty="0" smtClean="0"/>
              <a:t>Nota:</a:t>
            </a:r>
            <a:endParaRPr lang="es-GT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933056"/>
            <a:ext cx="8246070" cy="720080"/>
          </a:xfrm>
        </p:spPr>
        <p:txBody>
          <a:bodyPr/>
          <a:lstStyle/>
          <a:p>
            <a:r>
              <a:rPr lang="es-ES" dirty="0" smtClean="0"/>
              <a:t>Adjunto los códigos de entrenamiento y de análisis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585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8965" y="1189327"/>
            <a:ext cx="3114923" cy="1018035"/>
          </a:xfrm>
        </p:spPr>
        <p:txBody>
          <a:bodyPr/>
          <a:lstStyle/>
          <a:p>
            <a:r>
              <a:rPr lang="es-ES" b="1" dirty="0" smtClean="0"/>
              <a:t>Descripción:</a:t>
            </a:r>
            <a:endParaRPr lang="es-GT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La primera entrega consiste en realizar el entrenamiento y el análisis de una factura de forma manual.</a:t>
            </a:r>
          </a:p>
          <a:p>
            <a:pPr algn="just"/>
            <a:r>
              <a:rPr lang="es-ES" dirty="0" smtClean="0"/>
              <a:t>Al finalizar el entrenamiento nos proporcionará un ID (</a:t>
            </a:r>
            <a:r>
              <a:rPr lang="es-ES" dirty="0" err="1" smtClean="0"/>
              <a:t>modelId</a:t>
            </a:r>
            <a:r>
              <a:rPr lang="es-ES" dirty="0" smtClean="0"/>
              <a:t>) </a:t>
            </a:r>
            <a:r>
              <a:rPr lang="es-ES" dirty="0" smtClean="0"/>
              <a:t>el cuál se usará para el análisis.</a:t>
            </a:r>
          </a:p>
          <a:p>
            <a:pPr algn="just"/>
            <a:r>
              <a:rPr lang="es-ES" dirty="0" smtClean="0"/>
              <a:t>Al finalizar el análisis de la factura nos devolverá un objeto JSON en donde obtendremos todas las palabras claves de la factura como por ejemplo el nombre del proveedor.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382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8965" y="1189327"/>
            <a:ext cx="4195043" cy="1018035"/>
          </a:xfrm>
        </p:spPr>
        <p:txBody>
          <a:bodyPr/>
          <a:lstStyle/>
          <a:p>
            <a:r>
              <a:rPr lang="es-ES" b="1" dirty="0" smtClean="0"/>
              <a:t>FORM RECOGNIZER</a:t>
            </a:r>
            <a:endParaRPr lang="es-GT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 smtClean="0"/>
              <a:t>Beneficios</a:t>
            </a:r>
          </a:p>
          <a:p>
            <a:pPr lvl="1"/>
            <a:r>
              <a:rPr lang="es-ES" dirty="0" smtClean="0"/>
              <a:t>Eficiencia en el proceso de digitalización de facturas</a:t>
            </a:r>
          </a:p>
          <a:p>
            <a:pPr lvl="1"/>
            <a:r>
              <a:rPr lang="es-ES" dirty="0" smtClean="0"/>
              <a:t>Reducción de pago de salarios</a:t>
            </a:r>
          </a:p>
          <a:p>
            <a:pPr lvl="1"/>
            <a:r>
              <a:rPr lang="es-ES" dirty="0" smtClean="0"/>
              <a:t>Centralización en procesos de mayor importancia</a:t>
            </a:r>
          </a:p>
          <a:p>
            <a:r>
              <a:rPr lang="es-ES" b="1" dirty="0" smtClean="0"/>
              <a:t>Factibilidad</a:t>
            </a:r>
          </a:p>
          <a:p>
            <a:pPr lvl="1"/>
            <a:r>
              <a:rPr lang="es-ES" dirty="0" smtClean="0"/>
              <a:t>El servicio de Azure ofrece precios según se utilicen los recursos</a:t>
            </a:r>
          </a:p>
          <a:p>
            <a:r>
              <a:rPr lang="es-ES" b="1" dirty="0" smtClean="0"/>
              <a:t>Riesgos</a:t>
            </a:r>
          </a:p>
          <a:p>
            <a:pPr lvl="1"/>
            <a:r>
              <a:rPr lang="es-ES" dirty="0" smtClean="0"/>
              <a:t>Resistencia al cambio en la empresa implementada</a:t>
            </a:r>
          </a:p>
        </p:txBody>
      </p:sp>
    </p:spTree>
    <p:extLst>
      <p:ext uri="{BB962C8B-B14F-4D97-AF65-F5344CB8AC3E}">
        <p14:creationId xmlns:p14="http://schemas.microsoft.com/office/powerpoint/2010/main" val="4777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Información técnica</a:t>
            </a:r>
            <a:endParaRPr lang="es-GT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Azure </a:t>
            </a:r>
            <a:r>
              <a:rPr lang="es-ES" b="1" dirty="0" err="1" smtClean="0"/>
              <a:t>Form</a:t>
            </a:r>
            <a:r>
              <a:rPr lang="es-ES" b="1" dirty="0" smtClean="0"/>
              <a:t> </a:t>
            </a:r>
            <a:r>
              <a:rPr lang="es-ES" b="1" dirty="0" err="1" smtClean="0"/>
              <a:t>Recognizer</a:t>
            </a:r>
            <a:endParaRPr lang="es-ES" b="1" dirty="0" smtClean="0"/>
          </a:p>
          <a:p>
            <a:pPr lvl="1"/>
            <a:r>
              <a:rPr lang="es-ES" dirty="0" smtClean="0"/>
              <a:t>Extremo</a:t>
            </a:r>
          </a:p>
          <a:p>
            <a:pPr lvl="1"/>
            <a:r>
              <a:rPr lang="es-ES" dirty="0" smtClean="0"/>
              <a:t>Clave</a:t>
            </a:r>
          </a:p>
          <a:p>
            <a:r>
              <a:rPr lang="es-ES" b="1" dirty="0" smtClean="0"/>
              <a:t>Azure Storage</a:t>
            </a:r>
          </a:p>
          <a:p>
            <a:pPr lvl="1"/>
            <a:r>
              <a:rPr lang="es-ES" dirty="0" smtClean="0"/>
              <a:t>Cuenta de almacenamiento v2</a:t>
            </a:r>
          </a:p>
          <a:p>
            <a:pPr lvl="1"/>
            <a:r>
              <a:rPr lang="es-ES" dirty="0" smtClean="0"/>
              <a:t>Contenedor</a:t>
            </a:r>
          </a:p>
          <a:p>
            <a:pPr lvl="2"/>
            <a:r>
              <a:rPr lang="es-ES" dirty="0" smtClean="0"/>
              <a:t>URL del contender </a:t>
            </a:r>
          </a:p>
          <a:p>
            <a:r>
              <a:rPr lang="es-ES" b="1" dirty="0" smtClean="0"/>
              <a:t>Python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5114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Referencias</a:t>
            </a:r>
            <a:endParaRPr lang="es-GT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420888"/>
            <a:ext cx="8064896" cy="2088232"/>
          </a:xfrm>
          <a:solidFill>
            <a:schemeClr val="bg1"/>
          </a:solidFill>
          <a:ln w="76200">
            <a:solidFill>
              <a:srgbClr val="7030A0"/>
            </a:solidFill>
            <a:prstDash val="sysDash"/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GT" dirty="0">
                <a:solidFill>
                  <a:schemeClr val="tx1"/>
                </a:solidFill>
              </a:rPr>
              <a:t>https://</a:t>
            </a:r>
            <a:r>
              <a:rPr lang="es-GT" dirty="0" smtClean="0">
                <a:solidFill>
                  <a:schemeClr val="tx1"/>
                </a:solidFill>
              </a:rPr>
              <a:t>bit.ly/35NdvL1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GT" dirty="0" smtClean="0">
                <a:solidFill>
                  <a:schemeClr val="tx1"/>
                </a:solidFill>
              </a:rPr>
              <a:t>https</a:t>
            </a:r>
            <a:r>
              <a:rPr lang="es-GT" dirty="0">
                <a:solidFill>
                  <a:schemeClr val="tx1"/>
                </a:solidFill>
              </a:rPr>
              <a:t>://</a:t>
            </a:r>
            <a:r>
              <a:rPr lang="es-GT" dirty="0" smtClean="0">
                <a:solidFill>
                  <a:schemeClr val="tx1"/>
                </a:solidFill>
              </a:rPr>
              <a:t>bit.ly/2zo2944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GT" dirty="0">
                <a:solidFill>
                  <a:schemeClr val="tx1"/>
                </a:solidFill>
              </a:rPr>
              <a:t>https://bit.ly/2SSYEtj</a:t>
            </a:r>
          </a:p>
        </p:txBody>
      </p:sp>
    </p:spTree>
    <p:extLst>
      <p:ext uri="{BB962C8B-B14F-4D97-AF65-F5344CB8AC3E}">
        <p14:creationId xmlns:p14="http://schemas.microsoft.com/office/powerpoint/2010/main" val="32751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80928"/>
            <a:ext cx="8136904" cy="1584176"/>
          </a:xfrm>
        </p:spPr>
        <p:txBody>
          <a:bodyPr>
            <a:noAutofit/>
          </a:bodyPr>
          <a:lstStyle/>
          <a:p>
            <a:pPr algn="just"/>
            <a:r>
              <a:rPr lang="es-E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1. Subir las facturas para entrenamiento al contenedor</a:t>
            </a:r>
            <a:endParaRPr lang="es-GT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02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2"/>
            <a:ext cx="7596336" cy="285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4193704" y="3274753"/>
            <a:ext cx="2466528" cy="23144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339752" y="5661248"/>
            <a:ext cx="29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No seleccionar esa opción</a:t>
            </a:r>
            <a:endParaRPr lang="es-G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97270"/>
            <a:ext cx="3454251" cy="435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7269"/>
            <a:ext cx="2808312" cy="435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7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160552-robot-template-16x9</Template>
  <TotalTime>191</TotalTime>
  <Words>192</Words>
  <Application>Microsoft Office PowerPoint</Application>
  <PresentationFormat>Presentación en pantalla (4:3)</PresentationFormat>
  <Paragraphs>41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PROYECTO FINAL</vt:lpstr>
      <vt:lpstr>FORM RECOGNIZER</vt:lpstr>
      <vt:lpstr>Descripción:</vt:lpstr>
      <vt:lpstr>FORM RECOGNIZER</vt:lpstr>
      <vt:lpstr>Información técnica</vt:lpstr>
      <vt:lpstr>Referencias</vt:lpstr>
      <vt:lpstr>1. Subir las facturas para entrenamiento al contenedor</vt:lpstr>
      <vt:lpstr>Presentación de PowerPoint</vt:lpstr>
      <vt:lpstr>Presentación de PowerPoint</vt:lpstr>
      <vt:lpstr>Presentación de PowerPoint</vt:lpstr>
      <vt:lpstr>Presentación de PowerPoint</vt:lpstr>
      <vt:lpstr>2. Entrenamiento Manual</vt:lpstr>
      <vt:lpstr>Presentación de PowerPoint</vt:lpstr>
      <vt:lpstr>3. Análisis Manual</vt:lpstr>
      <vt:lpstr>Presentación de PowerPoint</vt:lpstr>
      <vt:lpstr>4. Validación Manual</vt:lpstr>
      <vt:lpstr>Validación 1</vt:lpstr>
      <vt:lpstr>Presentación de PowerPoint</vt:lpstr>
      <vt:lpstr>Validación 2</vt:lpstr>
      <vt:lpstr>Validación 2</vt:lpstr>
      <vt:lpstr>Validación 3</vt:lpstr>
      <vt:lpstr>Nota: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RECOGNIZER</dc:title>
  <dc:creator>Alba Pérez Cuculista</dc:creator>
  <cp:lastModifiedBy>Alba Pérez Cuculista</cp:lastModifiedBy>
  <cp:revision>21</cp:revision>
  <dcterms:created xsi:type="dcterms:W3CDTF">2020-05-09T20:53:55Z</dcterms:created>
  <dcterms:modified xsi:type="dcterms:W3CDTF">2020-05-24T04:35:49Z</dcterms:modified>
</cp:coreProperties>
</file>