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62" r:id="rId4"/>
  </p:sldIdLst>
  <p:sldSz cx="9144000" cy="53038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88" autoAdjust="0"/>
    <p:restoredTop sz="94660"/>
  </p:normalViewPr>
  <p:slideViewPr>
    <p:cSldViewPr snapToGrid="0">
      <p:cViewPr>
        <p:scale>
          <a:sx n="66" d="100"/>
          <a:sy n="66" d="100"/>
        </p:scale>
        <p:origin x="183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68013"/>
            <a:ext cx="6858000" cy="184652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85743"/>
            <a:ext cx="6858000" cy="128053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60FE-6B18-442E-B5A8-1A97EAE27A14}" type="datetimeFigureOut">
              <a:rPr lang="en-CA" smtClean="0"/>
              <a:t>2021-12-30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32AE-9E06-49D7-966F-039DFF3D4A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73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60FE-6B18-442E-B5A8-1A97EAE27A14}" type="datetimeFigureOut">
              <a:rPr lang="en-CA" smtClean="0"/>
              <a:t>2021-12-30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32AE-9E06-49D7-966F-039DFF3D4A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60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82380"/>
            <a:ext cx="1971675" cy="44947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82380"/>
            <a:ext cx="5800725" cy="449475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60FE-6B18-442E-B5A8-1A97EAE27A14}" type="datetimeFigureOut">
              <a:rPr lang="en-CA" smtClean="0"/>
              <a:t>2021-12-30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32AE-9E06-49D7-966F-039DFF3D4A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668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60FE-6B18-442E-B5A8-1A97EAE27A14}" type="datetimeFigureOut">
              <a:rPr lang="en-CA" smtClean="0"/>
              <a:t>2021-12-30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32AE-9E06-49D7-966F-039DFF3D4A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927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322277"/>
            <a:ext cx="7886700" cy="22062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549398"/>
            <a:ext cx="7886700" cy="116021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60FE-6B18-442E-B5A8-1A97EAE27A14}" type="datetimeFigureOut">
              <a:rPr lang="en-CA" smtClean="0"/>
              <a:t>2021-12-30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32AE-9E06-49D7-966F-039DFF3D4A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946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11902"/>
            <a:ext cx="3886200" cy="336523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11902"/>
            <a:ext cx="3886200" cy="336523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60FE-6B18-442E-B5A8-1A97EAE27A14}" type="datetimeFigureOut">
              <a:rPr lang="en-CA" smtClean="0"/>
              <a:t>2021-12-30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32AE-9E06-49D7-966F-039DFF3D4A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431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82380"/>
            <a:ext cx="7886700" cy="10251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00177"/>
            <a:ext cx="3868340" cy="63719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37374"/>
            <a:ext cx="3868340" cy="2849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00177"/>
            <a:ext cx="3887391" cy="63719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37374"/>
            <a:ext cx="3887391" cy="2849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60FE-6B18-442E-B5A8-1A97EAE27A14}" type="datetimeFigureOut">
              <a:rPr lang="en-CA" smtClean="0"/>
              <a:t>2021-12-30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32AE-9E06-49D7-966F-039DFF3D4A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917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60FE-6B18-442E-B5A8-1A97EAE27A14}" type="datetimeFigureOut">
              <a:rPr lang="en-CA" smtClean="0"/>
              <a:t>2021-12-30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32AE-9E06-49D7-966F-039DFF3D4A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531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60FE-6B18-442E-B5A8-1A97EAE27A14}" type="datetimeFigureOut">
              <a:rPr lang="en-CA" smtClean="0"/>
              <a:t>2021-12-30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32AE-9E06-49D7-966F-039DFF3D4A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837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53589"/>
            <a:ext cx="2949178" cy="12375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63655"/>
            <a:ext cx="4629150" cy="376916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91151"/>
            <a:ext cx="2949178" cy="294780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60FE-6B18-442E-B5A8-1A97EAE27A14}" type="datetimeFigureOut">
              <a:rPr lang="en-CA" smtClean="0"/>
              <a:t>2021-12-30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32AE-9E06-49D7-966F-039DFF3D4A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349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53589"/>
            <a:ext cx="2949178" cy="12375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63655"/>
            <a:ext cx="4629150" cy="376916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91151"/>
            <a:ext cx="2949178" cy="294780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60FE-6B18-442E-B5A8-1A97EAE27A14}" type="datetimeFigureOut">
              <a:rPr lang="en-CA" smtClean="0"/>
              <a:t>2021-12-30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32AE-9E06-49D7-966F-039DFF3D4A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68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82380"/>
            <a:ext cx="7886700" cy="1025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1902"/>
            <a:ext cx="7886700" cy="336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915873"/>
            <a:ext cx="2057400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660FE-6B18-442E-B5A8-1A97EAE27A14}" type="datetimeFigureOut">
              <a:rPr lang="en-CA" smtClean="0"/>
              <a:t>2021-12-30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915873"/>
            <a:ext cx="3086100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915873"/>
            <a:ext cx="2057400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132AE-9E06-49D7-966F-039DFF3D4A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2056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ithub Logo - Free social media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134" y="1006217"/>
            <a:ext cx="851716" cy="85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90016" y="2286038"/>
            <a:ext cx="2006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Push empty 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commit</a:t>
            </a:r>
          </a:p>
        </p:txBody>
      </p:sp>
      <p:cxnSp>
        <p:nvCxnSpPr>
          <p:cNvPr id="11" name="Straight Arrow Connector 10"/>
          <p:cNvCxnSpPr>
            <a:stCxn id="29" idx="3"/>
            <a:endCxn id="1026" idx="1"/>
          </p:cNvCxnSpPr>
          <p:nvPr/>
        </p:nvCxnSpPr>
        <p:spPr>
          <a:xfrm flipV="1">
            <a:off x="2590404" y="2597509"/>
            <a:ext cx="708444" cy="2903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42" idx="6"/>
            <a:endCxn id="29" idx="1"/>
          </p:cNvCxnSpPr>
          <p:nvPr/>
        </p:nvCxnSpPr>
        <p:spPr>
          <a:xfrm>
            <a:off x="625041" y="2595441"/>
            <a:ext cx="1047827" cy="4969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Github Logo - Free social media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391" y="991217"/>
            <a:ext cx="851716" cy="85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>
            <a:stCxn id="1026" idx="3"/>
            <a:endCxn id="26" idx="1"/>
          </p:cNvCxnSpPr>
          <p:nvPr/>
        </p:nvCxnSpPr>
        <p:spPr>
          <a:xfrm flipV="1">
            <a:off x="4150561" y="2588838"/>
            <a:ext cx="1434920" cy="8671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381729" y="617863"/>
            <a:ext cx="1678329" cy="30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83" dirty="0">
                <a:solidFill>
                  <a:schemeClr val="accent5">
                    <a:lumMod val="75000"/>
                  </a:schemeClr>
                </a:solidFill>
              </a:rPr>
              <a:t>My project</a:t>
            </a:r>
            <a:endParaRPr lang="en-CA" sz="1383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07788" y="1867968"/>
            <a:ext cx="1678329" cy="30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83" dirty="0">
                <a:solidFill>
                  <a:schemeClr val="accent5">
                    <a:lumMod val="75000"/>
                  </a:schemeClr>
                </a:solidFill>
              </a:rPr>
              <a:t>GitHub actions</a:t>
            </a:r>
            <a:endParaRPr lang="en-CA" sz="1383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09810" y="614670"/>
            <a:ext cx="1678329" cy="30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83" dirty="0">
                <a:solidFill>
                  <a:schemeClr val="accent5">
                    <a:lumMod val="75000"/>
                  </a:schemeClr>
                </a:solidFill>
              </a:rPr>
              <a:t>Example gallery</a:t>
            </a:r>
            <a:endParaRPr lang="en-CA" sz="1383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2" name="Picture 2" descr="@ac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600" y="2160350"/>
            <a:ext cx="851716" cy="85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>
            <a:stCxn id="26" idx="3"/>
            <a:endCxn id="22" idx="1"/>
          </p:cNvCxnSpPr>
          <p:nvPr/>
        </p:nvCxnSpPr>
        <p:spPr>
          <a:xfrm flipV="1">
            <a:off x="6503019" y="2586211"/>
            <a:ext cx="741583" cy="2627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672868" y="2415742"/>
            <a:ext cx="917537" cy="3051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383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 </a:t>
            </a:r>
            <a:endParaRPr lang="en-CA" sz="138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209810" y="1873590"/>
            <a:ext cx="1678329" cy="30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83" dirty="0">
                <a:solidFill>
                  <a:schemeClr val="accent2">
                    <a:lumMod val="75000"/>
                  </a:schemeClr>
                </a:solidFill>
              </a:rPr>
              <a:t>main branch</a:t>
            </a:r>
            <a:endParaRPr lang="en-CA" sz="1383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85482" y="2404172"/>
            <a:ext cx="917537" cy="3051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383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</a:t>
            </a:r>
            <a:endParaRPr lang="en-CA" sz="138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585482" y="3478060"/>
            <a:ext cx="917537" cy="3051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383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latest</a:t>
            </a:r>
            <a:endParaRPr lang="en-CA" sz="138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Elbow Connector 30"/>
          <p:cNvCxnSpPr>
            <a:stCxn id="22" idx="3"/>
            <a:endCxn id="27" idx="3"/>
          </p:cNvCxnSpPr>
          <p:nvPr/>
        </p:nvCxnSpPr>
        <p:spPr>
          <a:xfrm flipH="1">
            <a:off x="6503019" y="2586208"/>
            <a:ext cx="1593297" cy="1076516"/>
          </a:xfrm>
          <a:prstGeom prst="bentConnector3">
            <a:avLst>
              <a:gd name="adj1" fmla="val -45713"/>
            </a:avLst>
          </a:prstGeom>
          <a:ln w="2857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769904" y="3370338"/>
            <a:ext cx="2006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1) Execute notebooks and commit</a:t>
            </a:r>
          </a:p>
        </p:txBody>
      </p:sp>
      <p:cxnSp>
        <p:nvCxnSpPr>
          <p:cNvPr id="41" name="Elbow Connector 40"/>
          <p:cNvCxnSpPr>
            <a:stCxn id="22" idx="3"/>
            <a:endCxn id="1035" idx="3"/>
          </p:cNvCxnSpPr>
          <p:nvPr/>
        </p:nvCxnSpPr>
        <p:spPr>
          <a:xfrm flipH="1">
            <a:off x="5585480" y="2586207"/>
            <a:ext cx="2510836" cy="2080720"/>
          </a:xfrm>
          <a:prstGeom prst="bentConnector3">
            <a:avLst>
              <a:gd name="adj1" fmla="val -28832"/>
            </a:avLst>
          </a:prstGeom>
          <a:ln w="2857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0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158" y="4310645"/>
            <a:ext cx="1138324" cy="712569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292848" y="4328374"/>
            <a:ext cx="1946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2) Trigger</a:t>
            </a:r>
          </a:p>
        </p:txBody>
      </p:sp>
      <p:sp>
        <p:nvSpPr>
          <p:cNvPr id="1042" name="Oval 1041"/>
          <p:cNvSpPr/>
          <p:nvPr/>
        </p:nvSpPr>
        <p:spPr>
          <a:xfrm>
            <a:off x="265646" y="2415743"/>
            <a:ext cx="359400" cy="359400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383"/>
          </a:p>
        </p:txBody>
      </p:sp>
      <p:sp>
        <p:nvSpPr>
          <p:cNvPr id="58" name="TextBox 57"/>
          <p:cNvSpPr txBox="1"/>
          <p:nvPr/>
        </p:nvSpPr>
        <p:spPr>
          <a:xfrm>
            <a:off x="220869" y="2293823"/>
            <a:ext cx="1688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Commit</a:t>
            </a:r>
          </a:p>
        </p:txBody>
      </p:sp>
      <p:pic>
        <p:nvPicPr>
          <p:cNvPr id="1026" name="Picture 2" descr="@ac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48" y="2171648"/>
            <a:ext cx="851716" cy="85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ounded Rectangle 32"/>
          <p:cNvSpPr/>
          <p:nvPr/>
        </p:nvSpPr>
        <p:spPr>
          <a:xfrm>
            <a:off x="1839383" y="4269350"/>
            <a:ext cx="1870649" cy="778364"/>
          </a:xfrm>
          <a:custGeom>
            <a:avLst/>
            <a:gdLst>
              <a:gd name="connsiteX0" fmla="*/ 0 w 1870650"/>
              <a:gd name="connsiteY0" fmla="*/ 129418 h 776494"/>
              <a:gd name="connsiteX1" fmla="*/ 129418 w 1870650"/>
              <a:gd name="connsiteY1" fmla="*/ 0 h 776494"/>
              <a:gd name="connsiteX2" fmla="*/ 1741232 w 1870650"/>
              <a:gd name="connsiteY2" fmla="*/ 0 h 776494"/>
              <a:gd name="connsiteX3" fmla="*/ 1870650 w 1870650"/>
              <a:gd name="connsiteY3" fmla="*/ 129418 h 776494"/>
              <a:gd name="connsiteX4" fmla="*/ 1870650 w 1870650"/>
              <a:gd name="connsiteY4" fmla="*/ 647076 h 776494"/>
              <a:gd name="connsiteX5" fmla="*/ 1741232 w 1870650"/>
              <a:gd name="connsiteY5" fmla="*/ 776494 h 776494"/>
              <a:gd name="connsiteX6" fmla="*/ 129418 w 1870650"/>
              <a:gd name="connsiteY6" fmla="*/ 776494 h 776494"/>
              <a:gd name="connsiteX7" fmla="*/ 0 w 1870650"/>
              <a:gd name="connsiteY7" fmla="*/ 647076 h 776494"/>
              <a:gd name="connsiteX8" fmla="*/ 0 w 1870650"/>
              <a:gd name="connsiteY8" fmla="*/ 129418 h 776494"/>
              <a:gd name="connsiteX0" fmla="*/ 0 w 1870650"/>
              <a:gd name="connsiteY0" fmla="*/ 129418 h 776494"/>
              <a:gd name="connsiteX1" fmla="*/ 129418 w 1870650"/>
              <a:gd name="connsiteY1" fmla="*/ 0 h 776494"/>
              <a:gd name="connsiteX2" fmla="*/ 304650 w 1870650"/>
              <a:gd name="connsiteY2" fmla="*/ 512 h 776494"/>
              <a:gd name="connsiteX3" fmla="*/ 1741232 w 1870650"/>
              <a:gd name="connsiteY3" fmla="*/ 0 h 776494"/>
              <a:gd name="connsiteX4" fmla="*/ 1870650 w 1870650"/>
              <a:gd name="connsiteY4" fmla="*/ 129418 h 776494"/>
              <a:gd name="connsiteX5" fmla="*/ 1870650 w 1870650"/>
              <a:gd name="connsiteY5" fmla="*/ 647076 h 776494"/>
              <a:gd name="connsiteX6" fmla="*/ 1741232 w 1870650"/>
              <a:gd name="connsiteY6" fmla="*/ 776494 h 776494"/>
              <a:gd name="connsiteX7" fmla="*/ 129418 w 1870650"/>
              <a:gd name="connsiteY7" fmla="*/ 776494 h 776494"/>
              <a:gd name="connsiteX8" fmla="*/ 0 w 1870650"/>
              <a:gd name="connsiteY8" fmla="*/ 647076 h 776494"/>
              <a:gd name="connsiteX9" fmla="*/ 0 w 1870650"/>
              <a:gd name="connsiteY9" fmla="*/ 129418 h 776494"/>
              <a:gd name="connsiteX0" fmla="*/ 0 w 1870650"/>
              <a:gd name="connsiteY0" fmla="*/ 131287 h 778363"/>
              <a:gd name="connsiteX1" fmla="*/ 129418 w 1870650"/>
              <a:gd name="connsiteY1" fmla="*/ 1869 h 778363"/>
              <a:gd name="connsiteX2" fmla="*/ 304650 w 1870650"/>
              <a:gd name="connsiteY2" fmla="*/ 2381 h 778363"/>
              <a:gd name="connsiteX3" fmla="*/ 1383356 w 1870650"/>
              <a:gd name="connsiteY3" fmla="*/ 0 h 778363"/>
              <a:gd name="connsiteX4" fmla="*/ 1741232 w 1870650"/>
              <a:gd name="connsiteY4" fmla="*/ 1869 h 778363"/>
              <a:gd name="connsiteX5" fmla="*/ 1870650 w 1870650"/>
              <a:gd name="connsiteY5" fmla="*/ 131287 h 778363"/>
              <a:gd name="connsiteX6" fmla="*/ 1870650 w 1870650"/>
              <a:gd name="connsiteY6" fmla="*/ 648945 h 778363"/>
              <a:gd name="connsiteX7" fmla="*/ 1741232 w 1870650"/>
              <a:gd name="connsiteY7" fmla="*/ 778363 h 778363"/>
              <a:gd name="connsiteX8" fmla="*/ 129418 w 1870650"/>
              <a:gd name="connsiteY8" fmla="*/ 778363 h 778363"/>
              <a:gd name="connsiteX9" fmla="*/ 0 w 1870650"/>
              <a:gd name="connsiteY9" fmla="*/ 648945 h 778363"/>
              <a:gd name="connsiteX10" fmla="*/ 0 w 1870650"/>
              <a:gd name="connsiteY10" fmla="*/ 131287 h 778363"/>
              <a:gd name="connsiteX0" fmla="*/ 0 w 1870650"/>
              <a:gd name="connsiteY0" fmla="*/ 131287 h 778363"/>
              <a:gd name="connsiteX1" fmla="*/ 129418 w 1870650"/>
              <a:gd name="connsiteY1" fmla="*/ 1869 h 778363"/>
              <a:gd name="connsiteX2" fmla="*/ 304650 w 1870650"/>
              <a:gd name="connsiteY2" fmla="*/ 2381 h 778363"/>
              <a:gd name="connsiteX3" fmla="*/ 1383356 w 1870650"/>
              <a:gd name="connsiteY3" fmla="*/ 0 h 778363"/>
              <a:gd name="connsiteX4" fmla="*/ 1741232 w 1870650"/>
              <a:gd name="connsiteY4" fmla="*/ 1869 h 778363"/>
              <a:gd name="connsiteX5" fmla="*/ 1870650 w 1870650"/>
              <a:gd name="connsiteY5" fmla="*/ 131287 h 778363"/>
              <a:gd name="connsiteX6" fmla="*/ 1869131 w 1870650"/>
              <a:gd name="connsiteY6" fmla="*/ 390526 h 778363"/>
              <a:gd name="connsiteX7" fmla="*/ 1870650 w 1870650"/>
              <a:gd name="connsiteY7" fmla="*/ 648945 h 778363"/>
              <a:gd name="connsiteX8" fmla="*/ 1741232 w 1870650"/>
              <a:gd name="connsiteY8" fmla="*/ 778363 h 778363"/>
              <a:gd name="connsiteX9" fmla="*/ 129418 w 1870650"/>
              <a:gd name="connsiteY9" fmla="*/ 778363 h 778363"/>
              <a:gd name="connsiteX10" fmla="*/ 0 w 1870650"/>
              <a:gd name="connsiteY10" fmla="*/ 648945 h 778363"/>
              <a:gd name="connsiteX11" fmla="*/ 0 w 1870650"/>
              <a:gd name="connsiteY11" fmla="*/ 131287 h 77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70650" h="778363">
                <a:moveTo>
                  <a:pt x="0" y="131287"/>
                </a:moveTo>
                <a:cubicBezTo>
                  <a:pt x="0" y="59811"/>
                  <a:pt x="57942" y="1869"/>
                  <a:pt x="129418" y="1869"/>
                </a:cubicBezTo>
                <a:lnTo>
                  <a:pt x="304650" y="2381"/>
                </a:lnTo>
                <a:lnTo>
                  <a:pt x="1383356" y="0"/>
                </a:lnTo>
                <a:lnTo>
                  <a:pt x="1741232" y="1869"/>
                </a:lnTo>
                <a:cubicBezTo>
                  <a:pt x="1812708" y="1869"/>
                  <a:pt x="1870650" y="59811"/>
                  <a:pt x="1870650" y="131287"/>
                </a:cubicBezTo>
                <a:cubicBezTo>
                  <a:pt x="1870144" y="217700"/>
                  <a:pt x="1869637" y="304113"/>
                  <a:pt x="1869131" y="390526"/>
                </a:cubicBezTo>
                <a:cubicBezTo>
                  <a:pt x="1869637" y="476666"/>
                  <a:pt x="1870144" y="562805"/>
                  <a:pt x="1870650" y="648945"/>
                </a:cubicBezTo>
                <a:cubicBezTo>
                  <a:pt x="1870650" y="720421"/>
                  <a:pt x="1812708" y="778363"/>
                  <a:pt x="1741232" y="778363"/>
                </a:cubicBezTo>
                <a:lnTo>
                  <a:pt x="129418" y="778363"/>
                </a:lnTo>
                <a:cubicBezTo>
                  <a:pt x="57942" y="778363"/>
                  <a:pt x="0" y="720421"/>
                  <a:pt x="0" y="648945"/>
                </a:cubicBezTo>
                <a:lnTo>
                  <a:pt x="0" y="1312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83" dirty="0"/>
              <a:t>Build documentation</a:t>
            </a:r>
          </a:p>
          <a:p>
            <a:pPr algn="ctr"/>
            <a:r>
              <a:rPr lang="en-US" sz="1383" dirty="0" smtClean="0"/>
              <a:t>“latest”</a:t>
            </a:r>
            <a:endParaRPr lang="en-CA" sz="1383" dirty="0"/>
          </a:p>
        </p:txBody>
      </p:sp>
      <p:sp>
        <p:nvSpPr>
          <p:cNvPr id="90" name="TextBox 89"/>
          <p:cNvSpPr txBox="1"/>
          <p:nvPr/>
        </p:nvSpPr>
        <p:spPr>
          <a:xfrm>
            <a:off x="3142328" y="3363006"/>
            <a:ext cx="1946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Pull notebooks</a:t>
            </a:r>
          </a:p>
        </p:txBody>
      </p:sp>
      <p:cxnSp>
        <p:nvCxnSpPr>
          <p:cNvPr id="91" name="Straight Arrow Connector 90"/>
          <p:cNvCxnSpPr>
            <a:stCxn id="1035" idx="1"/>
            <a:endCxn id="33" idx="6"/>
          </p:cNvCxnSpPr>
          <p:nvPr/>
        </p:nvCxnSpPr>
        <p:spPr>
          <a:xfrm flipH="1" flipV="1">
            <a:off x="3708514" y="4659881"/>
            <a:ext cx="738640" cy="7049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27" idx="1"/>
            <a:endCxn id="33" idx="3"/>
          </p:cNvCxnSpPr>
          <p:nvPr/>
        </p:nvCxnSpPr>
        <p:spPr>
          <a:xfrm rot="10800000" flipV="1">
            <a:off x="3222741" y="3662731"/>
            <a:ext cx="2362743" cy="606627"/>
          </a:xfrm>
          <a:prstGeom prst="bentConnector3">
            <a:avLst>
              <a:gd name="adj1" fmla="val 99989"/>
            </a:avLst>
          </a:prstGeom>
          <a:ln w="2857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9" idx="2"/>
            <a:endCxn id="33" idx="2"/>
          </p:cNvCxnSpPr>
          <p:nvPr/>
        </p:nvCxnSpPr>
        <p:spPr>
          <a:xfrm>
            <a:off x="2131638" y="2785078"/>
            <a:ext cx="12396" cy="1486663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643301" y="3072801"/>
            <a:ext cx="1946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Pull  documentation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Main branch workflow</a:t>
            </a:r>
            <a:endParaRPr lang="en-CA" sz="2800" b="1" u="sng" dirty="0"/>
          </a:p>
        </p:txBody>
      </p:sp>
    </p:spTree>
    <p:extLst>
      <p:ext uri="{BB962C8B-B14F-4D97-AF65-F5344CB8AC3E}">
        <p14:creationId xmlns:p14="http://schemas.microsoft.com/office/powerpoint/2010/main" val="13248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ithub Logo - Free social media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134" y="1006217"/>
            <a:ext cx="851716" cy="85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90016" y="2286038"/>
            <a:ext cx="2006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Push empty 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commit</a:t>
            </a:r>
          </a:p>
        </p:txBody>
      </p:sp>
      <p:cxnSp>
        <p:nvCxnSpPr>
          <p:cNvPr id="11" name="Straight Arrow Connector 10"/>
          <p:cNvCxnSpPr>
            <a:stCxn id="29" idx="3"/>
            <a:endCxn id="1026" idx="1"/>
          </p:cNvCxnSpPr>
          <p:nvPr/>
        </p:nvCxnSpPr>
        <p:spPr>
          <a:xfrm flipV="1">
            <a:off x="2590404" y="2597509"/>
            <a:ext cx="708444" cy="2903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42" idx="6"/>
            <a:endCxn id="29" idx="1"/>
          </p:cNvCxnSpPr>
          <p:nvPr/>
        </p:nvCxnSpPr>
        <p:spPr>
          <a:xfrm>
            <a:off x="625041" y="2595441"/>
            <a:ext cx="1047827" cy="4969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Github Logo - Free social media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391" y="991217"/>
            <a:ext cx="851716" cy="85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>
            <a:stCxn id="1026" idx="3"/>
            <a:endCxn id="26" idx="1"/>
          </p:cNvCxnSpPr>
          <p:nvPr/>
        </p:nvCxnSpPr>
        <p:spPr>
          <a:xfrm flipV="1">
            <a:off x="4150561" y="2588838"/>
            <a:ext cx="1434920" cy="8671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381729" y="617863"/>
            <a:ext cx="1678329" cy="30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83" dirty="0">
                <a:solidFill>
                  <a:schemeClr val="accent5">
                    <a:lumMod val="75000"/>
                  </a:schemeClr>
                </a:solidFill>
              </a:rPr>
              <a:t>My project</a:t>
            </a:r>
            <a:endParaRPr lang="en-CA" sz="1383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07788" y="1867968"/>
            <a:ext cx="1678329" cy="30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83" dirty="0">
                <a:solidFill>
                  <a:schemeClr val="accent5">
                    <a:lumMod val="75000"/>
                  </a:schemeClr>
                </a:solidFill>
              </a:rPr>
              <a:t>GitHub actions</a:t>
            </a:r>
            <a:endParaRPr lang="en-CA" sz="1383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09810" y="614670"/>
            <a:ext cx="1678329" cy="30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83" dirty="0">
                <a:solidFill>
                  <a:schemeClr val="accent5">
                    <a:lumMod val="75000"/>
                  </a:schemeClr>
                </a:solidFill>
              </a:rPr>
              <a:t>Example gallery</a:t>
            </a:r>
            <a:endParaRPr lang="en-CA" sz="1383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2" name="Picture 2" descr="@ac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600" y="2160350"/>
            <a:ext cx="851716" cy="85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>
            <a:stCxn id="26" idx="3"/>
            <a:endCxn id="22" idx="1"/>
          </p:cNvCxnSpPr>
          <p:nvPr/>
        </p:nvCxnSpPr>
        <p:spPr>
          <a:xfrm flipV="1">
            <a:off x="6503019" y="2586211"/>
            <a:ext cx="741583" cy="2627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672868" y="2415742"/>
            <a:ext cx="917537" cy="3051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383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other </a:t>
            </a:r>
            <a:endParaRPr lang="en-CA" sz="138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209810" y="1873590"/>
            <a:ext cx="1678329" cy="30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83" dirty="0">
                <a:solidFill>
                  <a:schemeClr val="accent2">
                    <a:lumMod val="75000"/>
                  </a:schemeClr>
                </a:solidFill>
              </a:rPr>
              <a:t>main branch</a:t>
            </a:r>
            <a:endParaRPr lang="en-CA" sz="1383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85482" y="2404172"/>
            <a:ext cx="917537" cy="3051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383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</a:t>
            </a:r>
            <a:endParaRPr lang="en-CA" sz="138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585482" y="3478060"/>
            <a:ext cx="917537" cy="3051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383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</a:t>
            </a:r>
            <a:endParaRPr lang="en-CA" sz="138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Elbow Connector 30"/>
          <p:cNvCxnSpPr>
            <a:stCxn id="22" idx="3"/>
            <a:endCxn id="27" idx="3"/>
          </p:cNvCxnSpPr>
          <p:nvPr/>
        </p:nvCxnSpPr>
        <p:spPr>
          <a:xfrm flipH="1">
            <a:off x="6503019" y="2586208"/>
            <a:ext cx="1593297" cy="1076516"/>
          </a:xfrm>
          <a:prstGeom prst="bentConnector3">
            <a:avLst>
              <a:gd name="adj1" fmla="val -45713"/>
            </a:avLst>
          </a:prstGeom>
          <a:ln w="2857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769904" y="3370338"/>
            <a:ext cx="2006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1) Execute notebooks and commit</a:t>
            </a:r>
          </a:p>
        </p:txBody>
      </p:sp>
      <p:cxnSp>
        <p:nvCxnSpPr>
          <p:cNvPr id="41" name="Elbow Connector 40"/>
          <p:cNvCxnSpPr>
            <a:stCxn id="22" idx="3"/>
            <a:endCxn id="1035" idx="3"/>
          </p:cNvCxnSpPr>
          <p:nvPr/>
        </p:nvCxnSpPr>
        <p:spPr>
          <a:xfrm flipH="1">
            <a:off x="5585480" y="2586207"/>
            <a:ext cx="2510836" cy="2080720"/>
          </a:xfrm>
          <a:prstGeom prst="bentConnector3">
            <a:avLst>
              <a:gd name="adj1" fmla="val -28832"/>
            </a:avLst>
          </a:prstGeom>
          <a:ln w="2857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0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158" y="4310645"/>
            <a:ext cx="1138324" cy="712569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292848" y="4328374"/>
            <a:ext cx="1946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2) Trigger</a:t>
            </a:r>
          </a:p>
        </p:txBody>
      </p:sp>
      <p:sp>
        <p:nvSpPr>
          <p:cNvPr id="1042" name="Oval 1041"/>
          <p:cNvSpPr/>
          <p:nvPr/>
        </p:nvSpPr>
        <p:spPr>
          <a:xfrm>
            <a:off x="265646" y="2415743"/>
            <a:ext cx="359400" cy="359400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383"/>
          </a:p>
        </p:txBody>
      </p:sp>
      <p:sp>
        <p:nvSpPr>
          <p:cNvPr id="58" name="TextBox 57"/>
          <p:cNvSpPr txBox="1"/>
          <p:nvPr/>
        </p:nvSpPr>
        <p:spPr>
          <a:xfrm>
            <a:off x="220869" y="2293823"/>
            <a:ext cx="1688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Commit</a:t>
            </a:r>
          </a:p>
        </p:txBody>
      </p:sp>
      <p:pic>
        <p:nvPicPr>
          <p:cNvPr id="1026" name="Picture 2" descr="@ac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48" y="2171648"/>
            <a:ext cx="851716" cy="85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ounded Rectangle 32"/>
          <p:cNvSpPr/>
          <p:nvPr/>
        </p:nvSpPr>
        <p:spPr>
          <a:xfrm>
            <a:off x="1839383" y="4269350"/>
            <a:ext cx="1870649" cy="778364"/>
          </a:xfrm>
          <a:custGeom>
            <a:avLst/>
            <a:gdLst>
              <a:gd name="connsiteX0" fmla="*/ 0 w 1870650"/>
              <a:gd name="connsiteY0" fmla="*/ 129418 h 776494"/>
              <a:gd name="connsiteX1" fmla="*/ 129418 w 1870650"/>
              <a:gd name="connsiteY1" fmla="*/ 0 h 776494"/>
              <a:gd name="connsiteX2" fmla="*/ 1741232 w 1870650"/>
              <a:gd name="connsiteY2" fmla="*/ 0 h 776494"/>
              <a:gd name="connsiteX3" fmla="*/ 1870650 w 1870650"/>
              <a:gd name="connsiteY3" fmla="*/ 129418 h 776494"/>
              <a:gd name="connsiteX4" fmla="*/ 1870650 w 1870650"/>
              <a:gd name="connsiteY4" fmla="*/ 647076 h 776494"/>
              <a:gd name="connsiteX5" fmla="*/ 1741232 w 1870650"/>
              <a:gd name="connsiteY5" fmla="*/ 776494 h 776494"/>
              <a:gd name="connsiteX6" fmla="*/ 129418 w 1870650"/>
              <a:gd name="connsiteY6" fmla="*/ 776494 h 776494"/>
              <a:gd name="connsiteX7" fmla="*/ 0 w 1870650"/>
              <a:gd name="connsiteY7" fmla="*/ 647076 h 776494"/>
              <a:gd name="connsiteX8" fmla="*/ 0 w 1870650"/>
              <a:gd name="connsiteY8" fmla="*/ 129418 h 776494"/>
              <a:gd name="connsiteX0" fmla="*/ 0 w 1870650"/>
              <a:gd name="connsiteY0" fmla="*/ 129418 h 776494"/>
              <a:gd name="connsiteX1" fmla="*/ 129418 w 1870650"/>
              <a:gd name="connsiteY1" fmla="*/ 0 h 776494"/>
              <a:gd name="connsiteX2" fmla="*/ 304650 w 1870650"/>
              <a:gd name="connsiteY2" fmla="*/ 512 h 776494"/>
              <a:gd name="connsiteX3" fmla="*/ 1741232 w 1870650"/>
              <a:gd name="connsiteY3" fmla="*/ 0 h 776494"/>
              <a:gd name="connsiteX4" fmla="*/ 1870650 w 1870650"/>
              <a:gd name="connsiteY4" fmla="*/ 129418 h 776494"/>
              <a:gd name="connsiteX5" fmla="*/ 1870650 w 1870650"/>
              <a:gd name="connsiteY5" fmla="*/ 647076 h 776494"/>
              <a:gd name="connsiteX6" fmla="*/ 1741232 w 1870650"/>
              <a:gd name="connsiteY6" fmla="*/ 776494 h 776494"/>
              <a:gd name="connsiteX7" fmla="*/ 129418 w 1870650"/>
              <a:gd name="connsiteY7" fmla="*/ 776494 h 776494"/>
              <a:gd name="connsiteX8" fmla="*/ 0 w 1870650"/>
              <a:gd name="connsiteY8" fmla="*/ 647076 h 776494"/>
              <a:gd name="connsiteX9" fmla="*/ 0 w 1870650"/>
              <a:gd name="connsiteY9" fmla="*/ 129418 h 776494"/>
              <a:gd name="connsiteX0" fmla="*/ 0 w 1870650"/>
              <a:gd name="connsiteY0" fmla="*/ 131287 h 778363"/>
              <a:gd name="connsiteX1" fmla="*/ 129418 w 1870650"/>
              <a:gd name="connsiteY1" fmla="*/ 1869 h 778363"/>
              <a:gd name="connsiteX2" fmla="*/ 304650 w 1870650"/>
              <a:gd name="connsiteY2" fmla="*/ 2381 h 778363"/>
              <a:gd name="connsiteX3" fmla="*/ 1383356 w 1870650"/>
              <a:gd name="connsiteY3" fmla="*/ 0 h 778363"/>
              <a:gd name="connsiteX4" fmla="*/ 1741232 w 1870650"/>
              <a:gd name="connsiteY4" fmla="*/ 1869 h 778363"/>
              <a:gd name="connsiteX5" fmla="*/ 1870650 w 1870650"/>
              <a:gd name="connsiteY5" fmla="*/ 131287 h 778363"/>
              <a:gd name="connsiteX6" fmla="*/ 1870650 w 1870650"/>
              <a:gd name="connsiteY6" fmla="*/ 648945 h 778363"/>
              <a:gd name="connsiteX7" fmla="*/ 1741232 w 1870650"/>
              <a:gd name="connsiteY7" fmla="*/ 778363 h 778363"/>
              <a:gd name="connsiteX8" fmla="*/ 129418 w 1870650"/>
              <a:gd name="connsiteY8" fmla="*/ 778363 h 778363"/>
              <a:gd name="connsiteX9" fmla="*/ 0 w 1870650"/>
              <a:gd name="connsiteY9" fmla="*/ 648945 h 778363"/>
              <a:gd name="connsiteX10" fmla="*/ 0 w 1870650"/>
              <a:gd name="connsiteY10" fmla="*/ 131287 h 778363"/>
              <a:gd name="connsiteX0" fmla="*/ 0 w 1870650"/>
              <a:gd name="connsiteY0" fmla="*/ 131287 h 778363"/>
              <a:gd name="connsiteX1" fmla="*/ 129418 w 1870650"/>
              <a:gd name="connsiteY1" fmla="*/ 1869 h 778363"/>
              <a:gd name="connsiteX2" fmla="*/ 304650 w 1870650"/>
              <a:gd name="connsiteY2" fmla="*/ 2381 h 778363"/>
              <a:gd name="connsiteX3" fmla="*/ 1383356 w 1870650"/>
              <a:gd name="connsiteY3" fmla="*/ 0 h 778363"/>
              <a:gd name="connsiteX4" fmla="*/ 1741232 w 1870650"/>
              <a:gd name="connsiteY4" fmla="*/ 1869 h 778363"/>
              <a:gd name="connsiteX5" fmla="*/ 1870650 w 1870650"/>
              <a:gd name="connsiteY5" fmla="*/ 131287 h 778363"/>
              <a:gd name="connsiteX6" fmla="*/ 1869131 w 1870650"/>
              <a:gd name="connsiteY6" fmla="*/ 390526 h 778363"/>
              <a:gd name="connsiteX7" fmla="*/ 1870650 w 1870650"/>
              <a:gd name="connsiteY7" fmla="*/ 648945 h 778363"/>
              <a:gd name="connsiteX8" fmla="*/ 1741232 w 1870650"/>
              <a:gd name="connsiteY8" fmla="*/ 778363 h 778363"/>
              <a:gd name="connsiteX9" fmla="*/ 129418 w 1870650"/>
              <a:gd name="connsiteY9" fmla="*/ 778363 h 778363"/>
              <a:gd name="connsiteX10" fmla="*/ 0 w 1870650"/>
              <a:gd name="connsiteY10" fmla="*/ 648945 h 778363"/>
              <a:gd name="connsiteX11" fmla="*/ 0 w 1870650"/>
              <a:gd name="connsiteY11" fmla="*/ 131287 h 77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70650" h="778363">
                <a:moveTo>
                  <a:pt x="0" y="131287"/>
                </a:moveTo>
                <a:cubicBezTo>
                  <a:pt x="0" y="59811"/>
                  <a:pt x="57942" y="1869"/>
                  <a:pt x="129418" y="1869"/>
                </a:cubicBezTo>
                <a:lnTo>
                  <a:pt x="304650" y="2381"/>
                </a:lnTo>
                <a:lnTo>
                  <a:pt x="1383356" y="0"/>
                </a:lnTo>
                <a:lnTo>
                  <a:pt x="1741232" y="1869"/>
                </a:lnTo>
                <a:cubicBezTo>
                  <a:pt x="1812708" y="1869"/>
                  <a:pt x="1870650" y="59811"/>
                  <a:pt x="1870650" y="131287"/>
                </a:cubicBezTo>
                <a:cubicBezTo>
                  <a:pt x="1870144" y="217700"/>
                  <a:pt x="1869637" y="304113"/>
                  <a:pt x="1869131" y="390526"/>
                </a:cubicBezTo>
                <a:cubicBezTo>
                  <a:pt x="1869637" y="476666"/>
                  <a:pt x="1870144" y="562805"/>
                  <a:pt x="1870650" y="648945"/>
                </a:cubicBezTo>
                <a:cubicBezTo>
                  <a:pt x="1870650" y="720421"/>
                  <a:pt x="1812708" y="778363"/>
                  <a:pt x="1741232" y="778363"/>
                </a:cubicBezTo>
                <a:lnTo>
                  <a:pt x="129418" y="778363"/>
                </a:lnTo>
                <a:cubicBezTo>
                  <a:pt x="57942" y="778363"/>
                  <a:pt x="0" y="720421"/>
                  <a:pt x="0" y="648945"/>
                </a:cubicBezTo>
                <a:lnTo>
                  <a:pt x="0" y="1312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83" dirty="0"/>
              <a:t>Build documentation</a:t>
            </a:r>
          </a:p>
          <a:p>
            <a:pPr algn="ctr"/>
            <a:r>
              <a:rPr lang="en-US" sz="1383" dirty="0" smtClean="0"/>
              <a:t>“dev”</a:t>
            </a:r>
            <a:endParaRPr lang="en-CA" sz="1383" dirty="0"/>
          </a:p>
        </p:txBody>
      </p:sp>
      <p:sp>
        <p:nvSpPr>
          <p:cNvPr id="90" name="TextBox 89"/>
          <p:cNvSpPr txBox="1"/>
          <p:nvPr/>
        </p:nvSpPr>
        <p:spPr>
          <a:xfrm>
            <a:off x="3142328" y="3363006"/>
            <a:ext cx="1946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Pull notebooks</a:t>
            </a:r>
          </a:p>
        </p:txBody>
      </p:sp>
      <p:cxnSp>
        <p:nvCxnSpPr>
          <p:cNvPr id="91" name="Straight Arrow Connector 90"/>
          <p:cNvCxnSpPr>
            <a:stCxn id="1035" idx="1"/>
            <a:endCxn id="33" idx="6"/>
          </p:cNvCxnSpPr>
          <p:nvPr/>
        </p:nvCxnSpPr>
        <p:spPr>
          <a:xfrm flipH="1" flipV="1">
            <a:off x="3708514" y="4659881"/>
            <a:ext cx="738640" cy="7049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27" idx="1"/>
            <a:endCxn id="33" idx="3"/>
          </p:cNvCxnSpPr>
          <p:nvPr/>
        </p:nvCxnSpPr>
        <p:spPr>
          <a:xfrm rot="10800000" flipV="1">
            <a:off x="3222741" y="3662731"/>
            <a:ext cx="2362743" cy="606627"/>
          </a:xfrm>
          <a:prstGeom prst="bentConnector3">
            <a:avLst>
              <a:gd name="adj1" fmla="val 99989"/>
            </a:avLst>
          </a:prstGeom>
          <a:ln w="2857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9" idx="2"/>
            <a:endCxn id="33" idx="2"/>
          </p:cNvCxnSpPr>
          <p:nvPr/>
        </p:nvCxnSpPr>
        <p:spPr>
          <a:xfrm>
            <a:off x="2131638" y="2785078"/>
            <a:ext cx="12396" cy="1486663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643301" y="3072801"/>
            <a:ext cx="1946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Pull  documentation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Development branches workflow</a:t>
            </a:r>
            <a:endParaRPr lang="en-CA" sz="2800" b="1" u="sng" dirty="0"/>
          </a:p>
        </p:txBody>
      </p:sp>
    </p:spTree>
    <p:extLst>
      <p:ext uri="{BB962C8B-B14F-4D97-AF65-F5344CB8AC3E}">
        <p14:creationId xmlns:p14="http://schemas.microsoft.com/office/powerpoint/2010/main" val="96401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ithub Logo - Free social media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134" y="1006217"/>
            <a:ext cx="851716" cy="85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90016" y="2286038"/>
            <a:ext cx="2006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Push empty 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commit</a:t>
            </a:r>
          </a:p>
        </p:txBody>
      </p:sp>
      <p:cxnSp>
        <p:nvCxnSpPr>
          <p:cNvPr id="11" name="Straight Arrow Connector 10"/>
          <p:cNvCxnSpPr>
            <a:stCxn id="29" idx="3"/>
            <a:endCxn id="1026" idx="1"/>
          </p:cNvCxnSpPr>
          <p:nvPr/>
        </p:nvCxnSpPr>
        <p:spPr>
          <a:xfrm flipV="1">
            <a:off x="2590404" y="2597509"/>
            <a:ext cx="708444" cy="2903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42" idx="6"/>
            <a:endCxn id="29" idx="1"/>
          </p:cNvCxnSpPr>
          <p:nvPr/>
        </p:nvCxnSpPr>
        <p:spPr>
          <a:xfrm>
            <a:off x="625041" y="2595441"/>
            <a:ext cx="1047827" cy="4969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Github Logo - Free social media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391" y="991217"/>
            <a:ext cx="851716" cy="85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>
            <a:stCxn id="1026" idx="3"/>
            <a:endCxn id="26" idx="1"/>
          </p:cNvCxnSpPr>
          <p:nvPr/>
        </p:nvCxnSpPr>
        <p:spPr>
          <a:xfrm flipV="1">
            <a:off x="4150561" y="2588838"/>
            <a:ext cx="1434920" cy="8671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381729" y="617863"/>
            <a:ext cx="1678329" cy="30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83" dirty="0">
                <a:solidFill>
                  <a:schemeClr val="accent5">
                    <a:lumMod val="75000"/>
                  </a:schemeClr>
                </a:solidFill>
              </a:rPr>
              <a:t>My project</a:t>
            </a:r>
            <a:endParaRPr lang="en-CA" sz="1383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07788" y="1867968"/>
            <a:ext cx="1678329" cy="30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83" dirty="0">
                <a:solidFill>
                  <a:schemeClr val="accent5">
                    <a:lumMod val="75000"/>
                  </a:schemeClr>
                </a:solidFill>
              </a:rPr>
              <a:t>GitHub actions</a:t>
            </a:r>
            <a:endParaRPr lang="en-CA" sz="1383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09810" y="614670"/>
            <a:ext cx="1678329" cy="30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83" dirty="0">
                <a:solidFill>
                  <a:schemeClr val="accent5">
                    <a:lumMod val="75000"/>
                  </a:schemeClr>
                </a:solidFill>
              </a:rPr>
              <a:t>Example gallery</a:t>
            </a:r>
            <a:endParaRPr lang="en-CA" sz="1383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2" name="Picture 2" descr="@ac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600" y="2160350"/>
            <a:ext cx="851716" cy="85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>
            <a:stCxn id="26" idx="3"/>
            <a:endCxn id="22" idx="1"/>
          </p:cNvCxnSpPr>
          <p:nvPr/>
        </p:nvCxnSpPr>
        <p:spPr>
          <a:xfrm flipV="1">
            <a:off x="6503019" y="2586211"/>
            <a:ext cx="741583" cy="2627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672868" y="2415742"/>
            <a:ext cx="917537" cy="3051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383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 </a:t>
            </a:r>
            <a:endParaRPr lang="en-CA" sz="138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209810" y="1873590"/>
            <a:ext cx="1678329" cy="30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83" dirty="0">
                <a:solidFill>
                  <a:schemeClr val="accent2">
                    <a:lumMod val="75000"/>
                  </a:schemeClr>
                </a:solidFill>
              </a:rPr>
              <a:t>main branch</a:t>
            </a:r>
            <a:endParaRPr lang="en-CA" sz="1383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85482" y="2404172"/>
            <a:ext cx="917537" cy="3051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383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</a:t>
            </a:r>
            <a:endParaRPr lang="en-CA" sz="138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585482" y="3478060"/>
            <a:ext cx="917537" cy="3051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383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v.X.Y.Z</a:t>
            </a:r>
            <a:endParaRPr lang="en-CA" sz="138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Elbow Connector 30"/>
          <p:cNvCxnSpPr>
            <a:stCxn id="22" idx="3"/>
            <a:endCxn id="27" idx="3"/>
          </p:cNvCxnSpPr>
          <p:nvPr/>
        </p:nvCxnSpPr>
        <p:spPr>
          <a:xfrm flipH="1">
            <a:off x="6503019" y="2586208"/>
            <a:ext cx="1593297" cy="1076516"/>
          </a:xfrm>
          <a:prstGeom prst="bentConnector3">
            <a:avLst>
              <a:gd name="adj1" fmla="val -45713"/>
            </a:avLst>
          </a:prstGeom>
          <a:ln w="2857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769904" y="3370338"/>
            <a:ext cx="2006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1) Execute notebooks and commit</a:t>
            </a:r>
          </a:p>
        </p:txBody>
      </p:sp>
      <p:cxnSp>
        <p:nvCxnSpPr>
          <p:cNvPr id="41" name="Elbow Connector 40"/>
          <p:cNvCxnSpPr>
            <a:stCxn id="22" idx="3"/>
            <a:endCxn id="1035" idx="3"/>
          </p:cNvCxnSpPr>
          <p:nvPr/>
        </p:nvCxnSpPr>
        <p:spPr>
          <a:xfrm flipH="1">
            <a:off x="5585480" y="2586207"/>
            <a:ext cx="2510836" cy="2080720"/>
          </a:xfrm>
          <a:prstGeom prst="bentConnector3">
            <a:avLst>
              <a:gd name="adj1" fmla="val -28832"/>
            </a:avLst>
          </a:prstGeom>
          <a:ln w="2857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0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158" y="4310645"/>
            <a:ext cx="1138324" cy="712569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292848" y="4328374"/>
            <a:ext cx="1946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2) Trigger</a:t>
            </a:r>
          </a:p>
        </p:txBody>
      </p:sp>
      <p:sp>
        <p:nvSpPr>
          <p:cNvPr id="1042" name="Oval 1041"/>
          <p:cNvSpPr/>
          <p:nvPr/>
        </p:nvSpPr>
        <p:spPr>
          <a:xfrm>
            <a:off x="265646" y="2415743"/>
            <a:ext cx="359400" cy="359400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383"/>
          </a:p>
        </p:txBody>
      </p:sp>
      <p:sp>
        <p:nvSpPr>
          <p:cNvPr id="58" name="TextBox 57"/>
          <p:cNvSpPr txBox="1"/>
          <p:nvPr/>
        </p:nvSpPr>
        <p:spPr>
          <a:xfrm>
            <a:off x="220869" y="2293823"/>
            <a:ext cx="1688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Commit</a:t>
            </a:r>
          </a:p>
        </p:txBody>
      </p:sp>
      <p:pic>
        <p:nvPicPr>
          <p:cNvPr id="1026" name="Picture 2" descr="@ac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48" y="2171648"/>
            <a:ext cx="851716" cy="85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ounded Rectangle 32"/>
          <p:cNvSpPr/>
          <p:nvPr/>
        </p:nvSpPr>
        <p:spPr>
          <a:xfrm>
            <a:off x="1839383" y="4269350"/>
            <a:ext cx="1870649" cy="778364"/>
          </a:xfrm>
          <a:custGeom>
            <a:avLst/>
            <a:gdLst>
              <a:gd name="connsiteX0" fmla="*/ 0 w 1870650"/>
              <a:gd name="connsiteY0" fmla="*/ 129418 h 776494"/>
              <a:gd name="connsiteX1" fmla="*/ 129418 w 1870650"/>
              <a:gd name="connsiteY1" fmla="*/ 0 h 776494"/>
              <a:gd name="connsiteX2" fmla="*/ 1741232 w 1870650"/>
              <a:gd name="connsiteY2" fmla="*/ 0 h 776494"/>
              <a:gd name="connsiteX3" fmla="*/ 1870650 w 1870650"/>
              <a:gd name="connsiteY3" fmla="*/ 129418 h 776494"/>
              <a:gd name="connsiteX4" fmla="*/ 1870650 w 1870650"/>
              <a:gd name="connsiteY4" fmla="*/ 647076 h 776494"/>
              <a:gd name="connsiteX5" fmla="*/ 1741232 w 1870650"/>
              <a:gd name="connsiteY5" fmla="*/ 776494 h 776494"/>
              <a:gd name="connsiteX6" fmla="*/ 129418 w 1870650"/>
              <a:gd name="connsiteY6" fmla="*/ 776494 h 776494"/>
              <a:gd name="connsiteX7" fmla="*/ 0 w 1870650"/>
              <a:gd name="connsiteY7" fmla="*/ 647076 h 776494"/>
              <a:gd name="connsiteX8" fmla="*/ 0 w 1870650"/>
              <a:gd name="connsiteY8" fmla="*/ 129418 h 776494"/>
              <a:gd name="connsiteX0" fmla="*/ 0 w 1870650"/>
              <a:gd name="connsiteY0" fmla="*/ 129418 h 776494"/>
              <a:gd name="connsiteX1" fmla="*/ 129418 w 1870650"/>
              <a:gd name="connsiteY1" fmla="*/ 0 h 776494"/>
              <a:gd name="connsiteX2" fmla="*/ 304650 w 1870650"/>
              <a:gd name="connsiteY2" fmla="*/ 512 h 776494"/>
              <a:gd name="connsiteX3" fmla="*/ 1741232 w 1870650"/>
              <a:gd name="connsiteY3" fmla="*/ 0 h 776494"/>
              <a:gd name="connsiteX4" fmla="*/ 1870650 w 1870650"/>
              <a:gd name="connsiteY4" fmla="*/ 129418 h 776494"/>
              <a:gd name="connsiteX5" fmla="*/ 1870650 w 1870650"/>
              <a:gd name="connsiteY5" fmla="*/ 647076 h 776494"/>
              <a:gd name="connsiteX6" fmla="*/ 1741232 w 1870650"/>
              <a:gd name="connsiteY6" fmla="*/ 776494 h 776494"/>
              <a:gd name="connsiteX7" fmla="*/ 129418 w 1870650"/>
              <a:gd name="connsiteY7" fmla="*/ 776494 h 776494"/>
              <a:gd name="connsiteX8" fmla="*/ 0 w 1870650"/>
              <a:gd name="connsiteY8" fmla="*/ 647076 h 776494"/>
              <a:gd name="connsiteX9" fmla="*/ 0 w 1870650"/>
              <a:gd name="connsiteY9" fmla="*/ 129418 h 776494"/>
              <a:gd name="connsiteX0" fmla="*/ 0 w 1870650"/>
              <a:gd name="connsiteY0" fmla="*/ 131287 h 778363"/>
              <a:gd name="connsiteX1" fmla="*/ 129418 w 1870650"/>
              <a:gd name="connsiteY1" fmla="*/ 1869 h 778363"/>
              <a:gd name="connsiteX2" fmla="*/ 304650 w 1870650"/>
              <a:gd name="connsiteY2" fmla="*/ 2381 h 778363"/>
              <a:gd name="connsiteX3" fmla="*/ 1383356 w 1870650"/>
              <a:gd name="connsiteY3" fmla="*/ 0 h 778363"/>
              <a:gd name="connsiteX4" fmla="*/ 1741232 w 1870650"/>
              <a:gd name="connsiteY4" fmla="*/ 1869 h 778363"/>
              <a:gd name="connsiteX5" fmla="*/ 1870650 w 1870650"/>
              <a:gd name="connsiteY5" fmla="*/ 131287 h 778363"/>
              <a:gd name="connsiteX6" fmla="*/ 1870650 w 1870650"/>
              <a:gd name="connsiteY6" fmla="*/ 648945 h 778363"/>
              <a:gd name="connsiteX7" fmla="*/ 1741232 w 1870650"/>
              <a:gd name="connsiteY7" fmla="*/ 778363 h 778363"/>
              <a:gd name="connsiteX8" fmla="*/ 129418 w 1870650"/>
              <a:gd name="connsiteY8" fmla="*/ 778363 h 778363"/>
              <a:gd name="connsiteX9" fmla="*/ 0 w 1870650"/>
              <a:gd name="connsiteY9" fmla="*/ 648945 h 778363"/>
              <a:gd name="connsiteX10" fmla="*/ 0 w 1870650"/>
              <a:gd name="connsiteY10" fmla="*/ 131287 h 778363"/>
              <a:gd name="connsiteX0" fmla="*/ 0 w 1870650"/>
              <a:gd name="connsiteY0" fmla="*/ 131287 h 778363"/>
              <a:gd name="connsiteX1" fmla="*/ 129418 w 1870650"/>
              <a:gd name="connsiteY1" fmla="*/ 1869 h 778363"/>
              <a:gd name="connsiteX2" fmla="*/ 304650 w 1870650"/>
              <a:gd name="connsiteY2" fmla="*/ 2381 h 778363"/>
              <a:gd name="connsiteX3" fmla="*/ 1383356 w 1870650"/>
              <a:gd name="connsiteY3" fmla="*/ 0 h 778363"/>
              <a:gd name="connsiteX4" fmla="*/ 1741232 w 1870650"/>
              <a:gd name="connsiteY4" fmla="*/ 1869 h 778363"/>
              <a:gd name="connsiteX5" fmla="*/ 1870650 w 1870650"/>
              <a:gd name="connsiteY5" fmla="*/ 131287 h 778363"/>
              <a:gd name="connsiteX6" fmla="*/ 1869131 w 1870650"/>
              <a:gd name="connsiteY6" fmla="*/ 390526 h 778363"/>
              <a:gd name="connsiteX7" fmla="*/ 1870650 w 1870650"/>
              <a:gd name="connsiteY7" fmla="*/ 648945 h 778363"/>
              <a:gd name="connsiteX8" fmla="*/ 1741232 w 1870650"/>
              <a:gd name="connsiteY8" fmla="*/ 778363 h 778363"/>
              <a:gd name="connsiteX9" fmla="*/ 129418 w 1870650"/>
              <a:gd name="connsiteY9" fmla="*/ 778363 h 778363"/>
              <a:gd name="connsiteX10" fmla="*/ 0 w 1870650"/>
              <a:gd name="connsiteY10" fmla="*/ 648945 h 778363"/>
              <a:gd name="connsiteX11" fmla="*/ 0 w 1870650"/>
              <a:gd name="connsiteY11" fmla="*/ 131287 h 77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70650" h="778363">
                <a:moveTo>
                  <a:pt x="0" y="131287"/>
                </a:moveTo>
                <a:cubicBezTo>
                  <a:pt x="0" y="59811"/>
                  <a:pt x="57942" y="1869"/>
                  <a:pt x="129418" y="1869"/>
                </a:cubicBezTo>
                <a:lnTo>
                  <a:pt x="304650" y="2381"/>
                </a:lnTo>
                <a:lnTo>
                  <a:pt x="1383356" y="0"/>
                </a:lnTo>
                <a:lnTo>
                  <a:pt x="1741232" y="1869"/>
                </a:lnTo>
                <a:cubicBezTo>
                  <a:pt x="1812708" y="1869"/>
                  <a:pt x="1870650" y="59811"/>
                  <a:pt x="1870650" y="131287"/>
                </a:cubicBezTo>
                <a:cubicBezTo>
                  <a:pt x="1870144" y="217700"/>
                  <a:pt x="1869637" y="304113"/>
                  <a:pt x="1869131" y="390526"/>
                </a:cubicBezTo>
                <a:cubicBezTo>
                  <a:pt x="1869637" y="476666"/>
                  <a:pt x="1870144" y="562805"/>
                  <a:pt x="1870650" y="648945"/>
                </a:cubicBezTo>
                <a:cubicBezTo>
                  <a:pt x="1870650" y="720421"/>
                  <a:pt x="1812708" y="778363"/>
                  <a:pt x="1741232" y="778363"/>
                </a:cubicBezTo>
                <a:lnTo>
                  <a:pt x="129418" y="778363"/>
                </a:lnTo>
                <a:cubicBezTo>
                  <a:pt x="57942" y="778363"/>
                  <a:pt x="0" y="720421"/>
                  <a:pt x="0" y="648945"/>
                </a:cubicBezTo>
                <a:lnTo>
                  <a:pt x="0" y="1312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83" dirty="0"/>
              <a:t>Build documentation</a:t>
            </a:r>
          </a:p>
          <a:p>
            <a:pPr algn="ctr"/>
            <a:r>
              <a:rPr lang="en-US" sz="1383" dirty="0" smtClean="0"/>
              <a:t>“</a:t>
            </a:r>
            <a:r>
              <a:rPr lang="en-US" sz="1383" dirty="0" err="1" smtClean="0"/>
              <a:t>v.X.Y.Z</a:t>
            </a:r>
            <a:r>
              <a:rPr lang="en-US" sz="1383" dirty="0" smtClean="0"/>
              <a:t>”</a:t>
            </a:r>
            <a:endParaRPr lang="en-CA" sz="1383" dirty="0"/>
          </a:p>
        </p:txBody>
      </p:sp>
      <p:sp>
        <p:nvSpPr>
          <p:cNvPr id="90" name="TextBox 89"/>
          <p:cNvSpPr txBox="1"/>
          <p:nvPr/>
        </p:nvSpPr>
        <p:spPr>
          <a:xfrm>
            <a:off x="3142328" y="3363006"/>
            <a:ext cx="1946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Pull notebooks</a:t>
            </a:r>
          </a:p>
        </p:txBody>
      </p:sp>
      <p:cxnSp>
        <p:nvCxnSpPr>
          <p:cNvPr id="91" name="Straight Arrow Connector 90"/>
          <p:cNvCxnSpPr>
            <a:stCxn id="1035" idx="1"/>
            <a:endCxn id="33" idx="6"/>
          </p:cNvCxnSpPr>
          <p:nvPr/>
        </p:nvCxnSpPr>
        <p:spPr>
          <a:xfrm flipH="1" flipV="1">
            <a:off x="3708514" y="4659881"/>
            <a:ext cx="738640" cy="7049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27" idx="1"/>
            <a:endCxn id="33" idx="3"/>
          </p:cNvCxnSpPr>
          <p:nvPr/>
        </p:nvCxnSpPr>
        <p:spPr>
          <a:xfrm rot="10800000" flipV="1">
            <a:off x="3222741" y="3662731"/>
            <a:ext cx="2362743" cy="606627"/>
          </a:xfrm>
          <a:prstGeom prst="bentConnector3">
            <a:avLst>
              <a:gd name="adj1" fmla="val 99989"/>
            </a:avLst>
          </a:prstGeom>
          <a:ln w="2857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9" idx="2"/>
            <a:endCxn id="33" idx="2"/>
          </p:cNvCxnSpPr>
          <p:nvPr/>
        </p:nvCxnSpPr>
        <p:spPr>
          <a:xfrm>
            <a:off x="2131638" y="2785078"/>
            <a:ext cx="12396" cy="1486663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643301" y="3072801"/>
            <a:ext cx="1946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Pull  documentation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Workflow for tags </a:t>
            </a:r>
            <a:r>
              <a:rPr lang="en-US" sz="2800" u="sng" dirty="0" smtClean="0"/>
              <a:t>(</a:t>
            </a:r>
            <a:r>
              <a:rPr lang="en-US" sz="2800" u="sng" dirty="0" err="1" smtClean="0"/>
              <a:t>v.X.Y.Z</a:t>
            </a:r>
            <a:r>
              <a:rPr lang="en-US" sz="2800" u="sng" dirty="0" smtClean="0"/>
              <a:t>)</a:t>
            </a:r>
            <a:endParaRPr lang="en-CA" sz="2800" u="sng" dirty="0"/>
          </a:p>
        </p:txBody>
      </p:sp>
    </p:spTree>
    <p:extLst>
      <p:ext uri="{BB962C8B-B14F-4D97-AF65-F5344CB8AC3E}">
        <p14:creationId xmlns:p14="http://schemas.microsoft.com/office/powerpoint/2010/main" val="218275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111</Words>
  <Application>Microsoft Office PowerPoint</Application>
  <PresentationFormat>Custom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Environment Climate Change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PerezHortal,Andres (ECCC)</dc:creator>
  <cp:lastModifiedBy>PerezHortal,Andres (ECCC)</cp:lastModifiedBy>
  <cp:revision>10</cp:revision>
  <dcterms:created xsi:type="dcterms:W3CDTF">2021-12-30T13:42:13Z</dcterms:created>
  <dcterms:modified xsi:type="dcterms:W3CDTF">2021-12-30T15:04:43Z</dcterms:modified>
</cp:coreProperties>
</file>