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56a39b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56a39b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856a39b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856a39b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856a39b4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856a39b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56a39b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56a39b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856a39b4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856a39b4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856a39b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856a39b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856a39b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856a39b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-eKyvAX9hiEeeLM-qras96xqJskAHyHL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Manifold Technologies homework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Andrey Perfilyev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Objective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Given a number of algo trading strategies. Each strategy is a class inherited from the class BaseStrategy </a:t>
            </a:r>
            <a:r>
              <a:rPr lang="ru"/>
              <a:t>which</a:t>
            </a:r>
            <a:r>
              <a:rPr lang="ru"/>
              <a:t> has never been implemented.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The task is to build a system that allows to run such strategies, visualize their results and decisions.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Solution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a solution, we create a class BackTester, which has the following functionality: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function </a:t>
            </a:r>
            <a:r>
              <a:rPr b="1" lang="ru"/>
              <a:t>w</a:t>
            </a:r>
            <a:r>
              <a:rPr b="1" lang="ru"/>
              <a:t>rapStrategy()</a:t>
            </a:r>
            <a:r>
              <a:rPr lang="ru"/>
              <a:t> creates the class WrappedStrategy which inherits a given strategy class and implements its missing functions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function </a:t>
            </a:r>
            <a:r>
              <a:rPr b="1" lang="ru"/>
              <a:t>initialize_backtest()</a:t>
            </a:r>
            <a:r>
              <a:rPr lang="ru"/>
              <a:t> instantiates the wrapped strategy and defines its parameters from a 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function </a:t>
            </a:r>
            <a:r>
              <a:rPr b="1" lang="ru"/>
              <a:t>simulation()</a:t>
            </a:r>
            <a:r>
              <a:rPr lang="ru"/>
              <a:t> simulates the work of the strategy between given dates and computes its PnL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function </a:t>
            </a:r>
            <a:r>
              <a:rPr b="1" lang="ru"/>
              <a:t>save_results()</a:t>
            </a:r>
            <a:r>
              <a:rPr lang="ru"/>
              <a:t> saves simulation results: PnL, position over time and the log on disc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Simulation Logic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1334825" y="1756300"/>
            <a:ext cx="12213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Initialization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146350" y="1756300"/>
            <a:ext cx="12213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New candle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 rot="5400000">
            <a:off x="5734050" y="2387013"/>
            <a:ext cx="4818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4957875" y="1756300"/>
            <a:ext cx="21225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Selection of instruments to enter and exit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4982925" y="2776850"/>
            <a:ext cx="17412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Entry to positions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3127150" y="2776825"/>
            <a:ext cx="125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PnL computation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 rot="-5400000">
            <a:off x="2521500" y="2516550"/>
            <a:ext cx="798000" cy="311100"/>
          </a:xfrm>
          <a:prstGeom prst="bentArrow">
            <a:avLst>
              <a:gd fmla="val 25000" name="adj1"/>
              <a:gd fmla="val 27023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 rot="10800000">
            <a:off x="4421875" y="2897263"/>
            <a:ext cx="4818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421863" y="1876738"/>
            <a:ext cx="4818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610325" y="1876738"/>
            <a:ext cx="481800" cy="24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Visualization Tools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 a visualization of trading results, the class BackTester contains functions: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visualize_pnl()</a:t>
            </a:r>
            <a:r>
              <a:rPr lang="ru"/>
              <a:t> builds a plot of simulated PnL over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visualize_instrument()</a:t>
            </a:r>
            <a:r>
              <a:rPr lang="ru"/>
              <a:t> for a given instrument, builds instrument’s daily price and the strategy’s position on that instrument over time. This helps to see at which points the strategy makes decisions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Strategy Decision Visualization Example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00" y="1075725"/>
            <a:ext cx="8159951" cy="366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List of strategies that were able to run (20)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90325" y="1147450"/>
            <a:ext cx="41952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strategy_bollinger_bands_delivery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strategy_stochastic_crossover_intraday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strategy_rsi_macd_crossover_intraday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strategy_macd_crossover_delivery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strategy_ema_regular_order_delivery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strategy_inverse_ema_scalping_regular_order_delivery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strategy_volatility_trend_atr_intraday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strategy_mean_reversion_bollinger_bands_delivery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strategy_reverse_rsi_crossover_delivery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strategy_aroon_crossover_intraday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strategy_macd_crossover_intraday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strategy_ema_regular_order_intraday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strategy_stochastic_crossover_delivery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strategy_bollinger_bands_intraday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strategy_rsi_macd_crossover_delivery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strategy_mean_reversion_bollinger_bands_intraday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strategy_inverse_ema_scalping_regular_order_intraday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strategy_volatility_trend_atr_delivery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strategy_reverse_rsi_crossover_intraday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0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strategy_aroon_crossover_delivery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Simulation Launch</a:t>
            </a:r>
            <a:endParaRPr/>
          </a:p>
        </p:txBody>
      </p:sp>
      <p:pic>
        <p:nvPicPr>
          <p:cNvPr id="106" name="Google Shape;106;p20" title="MT_homework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69128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