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5D9-E66F-4808-AC73-86C10D2516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5416-931C-47B7-B4E1-367B55459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5D9-E66F-4808-AC73-86C10D2516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5416-931C-47B7-B4E1-367B55459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5D9-E66F-4808-AC73-86C10D2516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5416-931C-47B7-B4E1-367B55459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5D9-E66F-4808-AC73-86C10D2516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5416-931C-47B7-B4E1-367B55459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5D9-E66F-4808-AC73-86C10D2516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5416-931C-47B7-B4E1-367B55459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5D9-E66F-4808-AC73-86C10D2516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5416-931C-47B7-B4E1-367B55459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5D9-E66F-4808-AC73-86C10D2516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5416-931C-47B7-B4E1-367B55459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5D9-E66F-4808-AC73-86C10D2516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5416-931C-47B7-B4E1-367B55459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5D9-E66F-4808-AC73-86C10D2516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5416-931C-47B7-B4E1-367B55459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5D9-E66F-4808-AC73-86C10D2516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5416-931C-47B7-B4E1-367B55459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5D9-E66F-4808-AC73-86C10D2516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5416-931C-47B7-B4E1-367B55459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465D9-E66F-4808-AC73-86C10D25161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65416-931C-47B7-B4E1-367B554597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2244\Desktop\Git HW\Linux SC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16544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12244\Desktop\Git HW\Linux SC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90209"/>
            <a:ext cx="5429250" cy="62121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12244\Desktop\Git HW\Linux SC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0825" y="76200"/>
            <a:ext cx="6102350" cy="670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12244\Desktop\Git HW\Linux SC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875" y="190500"/>
            <a:ext cx="5048250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12244\Desktop\Git HW\Linux SC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8077200" cy="64131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12244</dc:creator>
  <cp:lastModifiedBy>12244</cp:lastModifiedBy>
  <cp:revision>2</cp:revision>
  <dcterms:created xsi:type="dcterms:W3CDTF">2023-04-29T12:03:36Z</dcterms:created>
  <dcterms:modified xsi:type="dcterms:W3CDTF">2023-04-29T12:13:06Z</dcterms:modified>
</cp:coreProperties>
</file>