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43200625" cx="323992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iclZpGhw+7oIdnyoTGqkjLCjCF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762"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762"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762"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762"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762"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762"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762"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762"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762"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2429947" y="7070108"/>
            <a:ext cx="27539395" cy="1504022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1259"/>
              <a:buFont typeface="Calibri"/>
              <a:buNone/>
              <a:defRPr sz="2125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
          <p:cNvSpPr txBox="1"/>
          <p:nvPr>
            <p:ph idx="1" type="subTitle"/>
          </p:nvPr>
        </p:nvSpPr>
        <p:spPr>
          <a:xfrm>
            <a:off x="4049911" y="22690338"/>
            <a:ext cx="24299466" cy="1043015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543"/>
              </a:spcBef>
              <a:spcAft>
                <a:spcPts val="0"/>
              </a:spcAft>
              <a:buClr>
                <a:schemeClr val="dk1"/>
              </a:buClr>
              <a:buSzPts val="8504"/>
              <a:buNone/>
              <a:defRPr sz="8504"/>
            </a:lvl1pPr>
            <a:lvl2pPr lvl="1" algn="ctr">
              <a:lnSpc>
                <a:spcPct val="90000"/>
              </a:lnSpc>
              <a:spcBef>
                <a:spcPts val="1772"/>
              </a:spcBef>
              <a:spcAft>
                <a:spcPts val="0"/>
              </a:spcAft>
              <a:buClr>
                <a:schemeClr val="dk1"/>
              </a:buClr>
              <a:buSzPts val="7086"/>
              <a:buNone/>
              <a:defRPr sz="7086"/>
            </a:lvl2pPr>
            <a:lvl3pPr lvl="2" algn="ctr">
              <a:lnSpc>
                <a:spcPct val="90000"/>
              </a:lnSpc>
              <a:spcBef>
                <a:spcPts val="1772"/>
              </a:spcBef>
              <a:spcAft>
                <a:spcPts val="0"/>
              </a:spcAft>
              <a:buClr>
                <a:schemeClr val="dk1"/>
              </a:buClr>
              <a:buSzPts val="6378"/>
              <a:buNone/>
              <a:defRPr sz="6378"/>
            </a:lvl3pPr>
            <a:lvl4pPr lvl="3" algn="ctr">
              <a:lnSpc>
                <a:spcPct val="90000"/>
              </a:lnSpc>
              <a:spcBef>
                <a:spcPts val="1772"/>
              </a:spcBef>
              <a:spcAft>
                <a:spcPts val="0"/>
              </a:spcAft>
              <a:buClr>
                <a:schemeClr val="dk1"/>
              </a:buClr>
              <a:buSzPts val="5669"/>
              <a:buNone/>
              <a:defRPr sz="5669"/>
            </a:lvl4pPr>
            <a:lvl5pPr lvl="4" algn="ctr">
              <a:lnSpc>
                <a:spcPct val="90000"/>
              </a:lnSpc>
              <a:spcBef>
                <a:spcPts val="1772"/>
              </a:spcBef>
              <a:spcAft>
                <a:spcPts val="0"/>
              </a:spcAft>
              <a:buClr>
                <a:schemeClr val="dk1"/>
              </a:buClr>
              <a:buSzPts val="5669"/>
              <a:buNone/>
              <a:defRPr sz="5669"/>
            </a:lvl5pPr>
            <a:lvl6pPr lvl="5" algn="ctr">
              <a:lnSpc>
                <a:spcPct val="90000"/>
              </a:lnSpc>
              <a:spcBef>
                <a:spcPts val="1772"/>
              </a:spcBef>
              <a:spcAft>
                <a:spcPts val="0"/>
              </a:spcAft>
              <a:buClr>
                <a:schemeClr val="dk1"/>
              </a:buClr>
              <a:buSzPts val="5669"/>
              <a:buNone/>
              <a:defRPr sz="5669"/>
            </a:lvl6pPr>
            <a:lvl7pPr lvl="6" algn="ctr">
              <a:lnSpc>
                <a:spcPct val="90000"/>
              </a:lnSpc>
              <a:spcBef>
                <a:spcPts val="1772"/>
              </a:spcBef>
              <a:spcAft>
                <a:spcPts val="0"/>
              </a:spcAft>
              <a:buClr>
                <a:schemeClr val="dk1"/>
              </a:buClr>
              <a:buSzPts val="5669"/>
              <a:buNone/>
              <a:defRPr sz="5669"/>
            </a:lvl7pPr>
            <a:lvl8pPr lvl="7" algn="ctr">
              <a:lnSpc>
                <a:spcPct val="90000"/>
              </a:lnSpc>
              <a:spcBef>
                <a:spcPts val="1772"/>
              </a:spcBef>
              <a:spcAft>
                <a:spcPts val="0"/>
              </a:spcAft>
              <a:buClr>
                <a:schemeClr val="dk1"/>
              </a:buClr>
              <a:buSzPts val="5669"/>
              <a:buNone/>
              <a:defRPr sz="5669"/>
            </a:lvl8pPr>
            <a:lvl9pPr lvl="8" algn="ctr">
              <a:lnSpc>
                <a:spcPct val="90000"/>
              </a:lnSpc>
              <a:spcBef>
                <a:spcPts val="1772"/>
              </a:spcBef>
              <a:spcAft>
                <a:spcPts val="0"/>
              </a:spcAft>
              <a:buClr>
                <a:schemeClr val="dk1"/>
              </a:buClr>
              <a:buSzPts val="5669"/>
              <a:buNone/>
              <a:defRPr sz="5669"/>
            </a:lvl9pPr>
          </a:lstStyle>
          <a:p/>
        </p:txBody>
      </p:sp>
      <p:sp>
        <p:nvSpPr>
          <p:cNvPr id="18" name="Google Shape;18;p6"/>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2227451" y="2300044"/>
            <a:ext cx="27944386" cy="8350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rot="5400000">
            <a:off x="2494440" y="11233181"/>
            <a:ext cx="27410408" cy="279443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543"/>
              </a:spcBef>
              <a:spcAft>
                <a:spcPts val="0"/>
              </a:spcAft>
              <a:buClr>
                <a:schemeClr val="dk1"/>
              </a:buClr>
              <a:buSzPts val="1800"/>
              <a:buChar char="•"/>
              <a:defRPr/>
            </a:lvl1pPr>
            <a:lvl2pPr indent="-342900" lvl="1" marL="914400" algn="l">
              <a:lnSpc>
                <a:spcPct val="90000"/>
              </a:lnSpc>
              <a:spcBef>
                <a:spcPts val="1772"/>
              </a:spcBef>
              <a:spcAft>
                <a:spcPts val="0"/>
              </a:spcAft>
              <a:buClr>
                <a:schemeClr val="dk1"/>
              </a:buClr>
              <a:buSzPts val="1800"/>
              <a:buChar char="•"/>
              <a:defRPr/>
            </a:lvl2pPr>
            <a:lvl3pPr indent="-342900" lvl="2" marL="1371600" algn="l">
              <a:lnSpc>
                <a:spcPct val="90000"/>
              </a:lnSpc>
              <a:spcBef>
                <a:spcPts val="1772"/>
              </a:spcBef>
              <a:spcAft>
                <a:spcPts val="0"/>
              </a:spcAft>
              <a:buClr>
                <a:schemeClr val="dk1"/>
              </a:buClr>
              <a:buSzPts val="1800"/>
              <a:buChar char="•"/>
              <a:defRPr/>
            </a:lvl3pPr>
            <a:lvl4pPr indent="-342900" lvl="3" marL="1828800" algn="l">
              <a:lnSpc>
                <a:spcPct val="90000"/>
              </a:lnSpc>
              <a:spcBef>
                <a:spcPts val="1772"/>
              </a:spcBef>
              <a:spcAft>
                <a:spcPts val="0"/>
              </a:spcAft>
              <a:buClr>
                <a:schemeClr val="dk1"/>
              </a:buClr>
              <a:buSzPts val="1800"/>
              <a:buChar char="•"/>
              <a:defRPr/>
            </a:lvl4pPr>
            <a:lvl5pPr indent="-342900" lvl="4" marL="2286000" algn="l">
              <a:lnSpc>
                <a:spcPct val="90000"/>
              </a:lnSpc>
              <a:spcBef>
                <a:spcPts val="1772"/>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75" name="Google Shape;75;p15"/>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8373518" y="17112258"/>
            <a:ext cx="36610544" cy="6986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p:nvPr>
            <p:ph idx="1" type="body"/>
          </p:nvPr>
        </p:nvSpPr>
        <p:spPr>
          <a:xfrm rot="5400000">
            <a:off x="-5801170" y="10328657"/>
            <a:ext cx="36610544" cy="205532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543"/>
              </a:spcBef>
              <a:spcAft>
                <a:spcPts val="0"/>
              </a:spcAft>
              <a:buClr>
                <a:schemeClr val="dk1"/>
              </a:buClr>
              <a:buSzPts val="1800"/>
              <a:buChar char="•"/>
              <a:defRPr/>
            </a:lvl1pPr>
            <a:lvl2pPr indent="-342900" lvl="1" marL="914400" algn="l">
              <a:lnSpc>
                <a:spcPct val="90000"/>
              </a:lnSpc>
              <a:spcBef>
                <a:spcPts val="1772"/>
              </a:spcBef>
              <a:spcAft>
                <a:spcPts val="0"/>
              </a:spcAft>
              <a:buClr>
                <a:schemeClr val="dk1"/>
              </a:buClr>
              <a:buSzPts val="1800"/>
              <a:buChar char="•"/>
              <a:defRPr/>
            </a:lvl2pPr>
            <a:lvl3pPr indent="-342900" lvl="2" marL="1371600" algn="l">
              <a:lnSpc>
                <a:spcPct val="90000"/>
              </a:lnSpc>
              <a:spcBef>
                <a:spcPts val="1772"/>
              </a:spcBef>
              <a:spcAft>
                <a:spcPts val="0"/>
              </a:spcAft>
              <a:buClr>
                <a:schemeClr val="dk1"/>
              </a:buClr>
              <a:buSzPts val="1800"/>
              <a:buChar char="•"/>
              <a:defRPr/>
            </a:lvl3pPr>
            <a:lvl4pPr indent="-342900" lvl="3" marL="1828800" algn="l">
              <a:lnSpc>
                <a:spcPct val="90000"/>
              </a:lnSpc>
              <a:spcBef>
                <a:spcPts val="1772"/>
              </a:spcBef>
              <a:spcAft>
                <a:spcPts val="0"/>
              </a:spcAft>
              <a:buClr>
                <a:schemeClr val="dk1"/>
              </a:buClr>
              <a:buSzPts val="1800"/>
              <a:buChar char="•"/>
              <a:defRPr/>
            </a:lvl4pPr>
            <a:lvl5pPr indent="-342900" lvl="4" marL="2286000" algn="l">
              <a:lnSpc>
                <a:spcPct val="90000"/>
              </a:lnSpc>
              <a:spcBef>
                <a:spcPts val="1772"/>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81" name="Google Shape;81;p16"/>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2227451" y="2300044"/>
            <a:ext cx="27944386" cy="8350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
          <p:cNvSpPr txBox="1"/>
          <p:nvPr>
            <p:ph idx="1" type="body"/>
          </p:nvPr>
        </p:nvSpPr>
        <p:spPr>
          <a:xfrm>
            <a:off x="2227451" y="11500170"/>
            <a:ext cx="27944386" cy="2741040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543"/>
              </a:spcBef>
              <a:spcAft>
                <a:spcPts val="0"/>
              </a:spcAft>
              <a:buClr>
                <a:schemeClr val="dk1"/>
              </a:buClr>
              <a:buSzPts val="1800"/>
              <a:buChar char="•"/>
              <a:defRPr/>
            </a:lvl1pPr>
            <a:lvl2pPr indent="-342900" lvl="1" marL="914400" algn="l">
              <a:lnSpc>
                <a:spcPct val="90000"/>
              </a:lnSpc>
              <a:spcBef>
                <a:spcPts val="1772"/>
              </a:spcBef>
              <a:spcAft>
                <a:spcPts val="0"/>
              </a:spcAft>
              <a:buClr>
                <a:schemeClr val="dk1"/>
              </a:buClr>
              <a:buSzPts val="1800"/>
              <a:buChar char="•"/>
              <a:defRPr/>
            </a:lvl2pPr>
            <a:lvl3pPr indent="-342900" lvl="2" marL="1371600" algn="l">
              <a:lnSpc>
                <a:spcPct val="90000"/>
              </a:lnSpc>
              <a:spcBef>
                <a:spcPts val="1772"/>
              </a:spcBef>
              <a:spcAft>
                <a:spcPts val="0"/>
              </a:spcAft>
              <a:buClr>
                <a:schemeClr val="dk1"/>
              </a:buClr>
              <a:buSzPts val="1800"/>
              <a:buChar char="•"/>
              <a:defRPr/>
            </a:lvl3pPr>
            <a:lvl4pPr indent="-342900" lvl="3" marL="1828800" algn="l">
              <a:lnSpc>
                <a:spcPct val="90000"/>
              </a:lnSpc>
              <a:spcBef>
                <a:spcPts val="1772"/>
              </a:spcBef>
              <a:spcAft>
                <a:spcPts val="0"/>
              </a:spcAft>
              <a:buClr>
                <a:schemeClr val="dk1"/>
              </a:buClr>
              <a:buSzPts val="1800"/>
              <a:buChar char="•"/>
              <a:defRPr/>
            </a:lvl4pPr>
            <a:lvl5pPr indent="-342900" lvl="4" marL="2286000" algn="l">
              <a:lnSpc>
                <a:spcPct val="90000"/>
              </a:lnSpc>
              <a:spcBef>
                <a:spcPts val="1772"/>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24" name="Google Shape;24;p7"/>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2210578" y="10770172"/>
            <a:ext cx="27944386" cy="179702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1259"/>
              <a:buFont typeface="Calibri"/>
              <a:buNone/>
              <a:defRPr sz="2125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2210578" y="28910440"/>
            <a:ext cx="27944386" cy="945013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543"/>
              </a:spcBef>
              <a:spcAft>
                <a:spcPts val="0"/>
              </a:spcAft>
              <a:buClr>
                <a:schemeClr val="dk1"/>
              </a:buClr>
              <a:buSzPts val="8504"/>
              <a:buNone/>
              <a:defRPr sz="8504">
                <a:solidFill>
                  <a:schemeClr val="dk1"/>
                </a:solidFill>
              </a:defRPr>
            </a:lvl1pPr>
            <a:lvl2pPr indent="-228600" lvl="1" marL="914400" algn="l">
              <a:lnSpc>
                <a:spcPct val="90000"/>
              </a:lnSpc>
              <a:spcBef>
                <a:spcPts val="1772"/>
              </a:spcBef>
              <a:spcAft>
                <a:spcPts val="0"/>
              </a:spcAft>
              <a:buClr>
                <a:srgbClr val="888888"/>
              </a:buClr>
              <a:buSzPts val="7086"/>
              <a:buNone/>
              <a:defRPr sz="7086">
                <a:solidFill>
                  <a:srgbClr val="888888"/>
                </a:solidFill>
              </a:defRPr>
            </a:lvl2pPr>
            <a:lvl3pPr indent="-228600" lvl="2" marL="1371600" algn="l">
              <a:lnSpc>
                <a:spcPct val="90000"/>
              </a:lnSpc>
              <a:spcBef>
                <a:spcPts val="1772"/>
              </a:spcBef>
              <a:spcAft>
                <a:spcPts val="0"/>
              </a:spcAft>
              <a:buClr>
                <a:srgbClr val="888888"/>
              </a:buClr>
              <a:buSzPts val="6378"/>
              <a:buNone/>
              <a:defRPr sz="6378">
                <a:solidFill>
                  <a:srgbClr val="888888"/>
                </a:solidFill>
              </a:defRPr>
            </a:lvl3pPr>
            <a:lvl4pPr indent="-228600" lvl="3" marL="1828800" algn="l">
              <a:lnSpc>
                <a:spcPct val="90000"/>
              </a:lnSpc>
              <a:spcBef>
                <a:spcPts val="1772"/>
              </a:spcBef>
              <a:spcAft>
                <a:spcPts val="0"/>
              </a:spcAft>
              <a:buClr>
                <a:srgbClr val="888888"/>
              </a:buClr>
              <a:buSzPts val="5669"/>
              <a:buNone/>
              <a:defRPr sz="5669">
                <a:solidFill>
                  <a:srgbClr val="888888"/>
                </a:solidFill>
              </a:defRPr>
            </a:lvl4pPr>
            <a:lvl5pPr indent="-228600" lvl="4" marL="2286000" algn="l">
              <a:lnSpc>
                <a:spcPct val="90000"/>
              </a:lnSpc>
              <a:spcBef>
                <a:spcPts val="1772"/>
              </a:spcBef>
              <a:spcAft>
                <a:spcPts val="0"/>
              </a:spcAft>
              <a:buClr>
                <a:srgbClr val="888888"/>
              </a:buClr>
              <a:buSzPts val="5669"/>
              <a:buNone/>
              <a:defRPr sz="5669">
                <a:solidFill>
                  <a:srgbClr val="888888"/>
                </a:solidFill>
              </a:defRPr>
            </a:lvl5pPr>
            <a:lvl6pPr indent="-228600" lvl="5" marL="2743200" algn="l">
              <a:lnSpc>
                <a:spcPct val="90000"/>
              </a:lnSpc>
              <a:spcBef>
                <a:spcPts val="1772"/>
              </a:spcBef>
              <a:spcAft>
                <a:spcPts val="0"/>
              </a:spcAft>
              <a:buClr>
                <a:srgbClr val="888888"/>
              </a:buClr>
              <a:buSzPts val="5669"/>
              <a:buNone/>
              <a:defRPr sz="5669">
                <a:solidFill>
                  <a:srgbClr val="888888"/>
                </a:solidFill>
              </a:defRPr>
            </a:lvl6pPr>
            <a:lvl7pPr indent="-228600" lvl="6" marL="3200400" algn="l">
              <a:lnSpc>
                <a:spcPct val="90000"/>
              </a:lnSpc>
              <a:spcBef>
                <a:spcPts val="1772"/>
              </a:spcBef>
              <a:spcAft>
                <a:spcPts val="0"/>
              </a:spcAft>
              <a:buClr>
                <a:srgbClr val="888888"/>
              </a:buClr>
              <a:buSzPts val="5669"/>
              <a:buNone/>
              <a:defRPr sz="5669">
                <a:solidFill>
                  <a:srgbClr val="888888"/>
                </a:solidFill>
              </a:defRPr>
            </a:lvl7pPr>
            <a:lvl8pPr indent="-228600" lvl="7" marL="3657600" algn="l">
              <a:lnSpc>
                <a:spcPct val="90000"/>
              </a:lnSpc>
              <a:spcBef>
                <a:spcPts val="1772"/>
              </a:spcBef>
              <a:spcAft>
                <a:spcPts val="0"/>
              </a:spcAft>
              <a:buClr>
                <a:srgbClr val="888888"/>
              </a:buClr>
              <a:buSzPts val="5669"/>
              <a:buNone/>
              <a:defRPr sz="5669">
                <a:solidFill>
                  <a:srgbClr val="888888"/>
                </a:solidFill>
              </a:defRPr>
            </a:lvl8pPr>
            <a:lvl9pPr indent="-228600" lvl="8" marL="4114800" algn="l">
              <a:lnSpc>
                <a:spcPct val="90000"/>
              </a:lnSpc>
              <a:spcBef>
                <a:spcPts val="1772"/>
              </a:spcBef>
              <a:spcAft>
                <a:spcPts val="0"/>
              </a:spcAft>
              <a:buClr>
                <a:srgbClr val="888888"/>
              </a:buClr>
              <a:buSzPts val="5669"/>
              <a:buNone/>
              <a:defRPr sz="5669">
                <a:solidFill>
                  <a:srgbClr val="888888"/>
                </a:solidFill>
              </a:defRPr>
            </a:lvl9pPr>
          </a:lstStyle>
          <a:p/>
        </p:txBody>
      </p:sp>
      <p:sp>
        <p:nvSpPr>
          <p:cNvPr id="30" name="Google Shape;30;p8"/>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2227451" y="2300044"/>
            <a:ext cx="27944386" cy="8350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9"/>
          <p:cNvSpPr txBox="1"/>
          <p:nvPr>
            <p:ph idx="1" type="body"/>
          </p:nvPr>
        </p:nvSpPr>
        <p:spPr>
          <a:xfrm>
            <a:off x="2227451" y="11500170"/>
            <a:ext cx="13769697" cy="2741040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543"/>
              </a:spcBef>
              <a:spcAft>
                <a:spcPts val="0"/>
              </a:spcAft>
              <a:buClr>
                <a:schemeClr val="dk1"/>
              </a:buClr>
              <a:buSzPts val="1800"/>
              <a:buChar char="•"/>
              <a:defRPr/>
            </a:lvl1pPr>
            <a:lvl2pPr indent="-342900" lvl="1" marL="914400" algn="l">
              <a:lnSpc>
                <a:spcPct val="90000"/>
              </a:lnSpc>
              <a:spcBef>
                <a:spcPts val="1772"/>
              </a:spcBef>
              <a:spcAft>
                <a:spcPts val="0"/>
              </a:spcAft>
              <a:buClr>
                <a:schemeClr val="dk1"/>
              </a:buClr>
              <a:buSzPts val="1800"/>
              <a:buChar char="•"/>
              <a:defRPr/>
            </a:lvl2pPr>
            <a:lvl3pPr indent="-342900" lvl="2" marL="1371600" algn="l">
              <a:lnSpc>
                <a:spcPct val="90000"/>
              </a:lnSpc>
              <a:spcBef>
                <a:spcPts val="1772"/>
              </a:spcBef>
              <a:spcAft>
                <a:spcPts val="0"/>
              </a:spcAft>
              <a:buClr>
                <a:schemeClr val="dk1"/>
              </a:buClr>
              <a:buSzPts val="1800"/>
              <a:buChar char="•"/>
              <a:defRPr/>
            </a:lvl3pPr>
            <a:lvl4pPr indent="-342900" lvl="3" marL="1828800" algn="l">
              <a:lnSpc>
                <a:spcPct val="90000"/>
              </a:lnSpc>
              <a:spcBef>
                <a:spcPts val="1772"/>
              </a:spcBef>
              <a:spcAft>
                <a:spcPts val="0"/>
              </a:spcAft>
              <a:buClr>
                <a:schemeClr val="dk1"/>
              </a:buClr>
              <a:buSzPts val="1800"/>
              <a:buChar char="•"/>
              <a:defRPr/>
            </a:lvl4pPr>
            <a:lvl5pPr indent="-342900" lvl="4" marL="2286000" algn="l">
              <a:lnSpc>
                <a:spcPct val="90000"/>
              </a:lnSpc>
              <a:spcBef>
                <a:spcPts val="1772"/>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36" name="Google Shape;36;p9"/>
          <p:cNvSpPr txBox="1"/>
          <p:nvPr>
            <p:ph idx="2" type="body"/>
          </p:nvPr>
        </p:nvSpPr>
        <p:spPr>
          <a:xfrm>
            <a:off x="16402140" y="11500170"/>
            <a:ext cx="13769697" cy="2741040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543"/>
              </a:spcBef>
              <a:spcAft>
                <a:spcPts val="0"/>
              </a:spcAft>
              <a:buClr>
                <a:schemeClr val="dk1"/>
              </a:buClr>
              <a:buSzPts val="1800"/>
              <a:buChar char="•"/>
              <a:defRPr/>
            </a:lvl1pPr>
            <a:lvl2pPr indent="-342900" lvl="1" marL="914400" algn="l">
              <a:lnSpc>
                <a:spcPct val="90000"/>
              </a:lnSpc>
              <a:spcBef>
                <a:spcPts val="1772"/>
              </a:spcBef>
              <a:spcAft>
                <a:spcPts val="0"/>
              </a:spcAft>
              <a:buClr>
                <a:schemeClr val="dk1"/>
              </a:buClr>
              <a:buSzPts val="1800"/>
              <a:buChar char="•"/>
              <a:defRPr/>
            </a:lvl2pPr>
            <a:lvl3pPr indent="-342900" lvl="2" marL="1371600" algn="l">
              <a:lnSpc>
                <a:spcPct val="90000"/>
              </a:lnSpc>
              <a:spcBef>
                <a:spcPts val="1772"/>
              </a:spcBef>
              <a:spcAft>
                <a:spcPts val="0"/>
              </a:spcAft>
              <a:buClr>
                <a:schemeClr val="dk1"/>
              </a:buClr>
              <a:buSzPts val="1800"/>
              <a:buChar char="•"/>
              <a:defRPr/>
            </a:lvl3pPr>
            <a:lvl4pPr indent="-342900" lvl="3" marL="1828800" algn="l">
              <a:lnSpc>
                <a:spcPct val="90000"/>
              </a:lnSpc>
              <a:spcBef>
                <a:spcPts val="1772"/>
              </a:spcBef>
              <a:spcAft>
                <a:spcPts val="0"/>
              </a:spcAft>
              <a:buClr>
                <a:schemeClr val="dk1"/>
              </a:buClr>
              <a:buSzPts val="1800"/>
              <a:buChar char="•"/>
              <a:defRPr/>
            </a:lvl4pPr>
            <a:lvl5pPr indent="-342900" lvl="4" marL="2286000" algn="l">
              <a:lnSpc>
                <a:spcPct val="90000"/>
              </a:lnSpc>
              <a:spcBef>
                <a:spcPts val="1772"/>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37" name="Google Shape;37;p9"/>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2231671" y="2300044"/>
            <a:ext cx="27944386" cy="8350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
          <p:cNvSpPr txBox="1"/>
          <p:nvPr>
            <p:ph idx="1" type="body"/>
          </p:nvPr>
        </p:nvSpPr>
        <p:spPr>
          <a:xfrm>
            <a:off x="2231675" y="10590160"/>
            <a:ext cx="13706415" cy="519007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543"/>
              </a:spcBef>
              <a:spcAft>
                <a:spcPts val="0"/>
              </a:spcAft>
              <a:buClr>
                <a:schemeClr val="dk1"/>
              </a:buClr>
              <a:buSzPts val="8504"/>
              <a:buNone/>
              <a:defRPr b="1" sz="8504"/>
            </a:lvl1pPr>
            <a:lvl2pPr indent="-228600" lvl="1" marL="914400" algn="l">
              <a:lnSpc>
                <a:spcPct val="90000"/>
              </a:lnSpc>
              <a:spcBef>
                <a:spcPts val="1772"/>
              </a:spcBef>
              <a:spcAft>
                <a:spcPts val="0"/>
              </a:spcAft>
              <a:buClr>
                <a:schemeClr val="dk1"/>
              </a:buClr>
              <a:buSzPts val="7086"/>
              <a:buNone/>
              <a:defRPr b="1" sz="7086"/>
            </a:lvl2pPr>
            <a:lvl3pPr indent="-228600" lvl="2" marL="1371600" algn="l">
              <a:lnSpc>
                <a:spcPct val="90000"/>
              </a:lnSpc>
              <a:spcBef>
                <a:spcPts val="1772"/>
              </a:spcBef>
              <a:spcAft>
                <a:spcPts val="0"/>
              </a:spcAft>
              <a:buClr>
                <a:schemeClr val="dk1"/>
              </a:buClr>
              <a:buSzPts val="6378"/>
              <a:buNone/>
              <a:defRPr b="1" sz="6378"/>
            </a:lvl3pPr>
            <a:lvl4pPr indent="-228600" lvl="3" marL="1828800" algn="l">
              <a:lnSpc>
                <a:spcPct val="90000"/>
              </a:lnSpc>
              <a:spcBef>
                <a:spcPts val="1772"/>
              </a:spcBef>
              <a:spcAft>
                <a:spcPts val="0"/>
              </a:spcAft>
              <a:buClr>
                <a:schemeClr val="dk1"/>
              </a:buClr>
              <a:buSzPts val="5669"/>
              <a:buNone/>
              <a:defRPr b="1" sz="5669"/>
            </a:lvl4pPr>
            <a:lvl5pPr indent="-228600" lvl="4" marL="2286000" algn="l">
              <a:lnSpc>
                <a:spcPct val="90000"/>
              </a:lnSpc>
              <a:spcBef>
                <a:spcPts val="1772"/>
              </a:spcBef>
              <a:spcAft>
                <a:spcPts val="0"/>
              </a:spcAft>
              <a:buClr>
                <a:schemeClr val="dk1"/>
              </a:buClr>
              <a:buSzPts val="5669"/>
              <a:buNone/>
              <a:defRPr b="1" sz="5669"/>
            </a:lvl5pPr>
            <a:lvl6pPr indent="-228600" lvl="5" marL="2743200" algn="l">
              <a:lnSpc>
                <a:spcPct val="90000"/>
              </a:lnSpc>
              <a:spcBef>
                <a:spcPts val="1772"/>
              </a:spcBef>
              <a:spcAft>
                <a:spcPts val="0"/>
              </a:spcAft>
              <a:buClr>
                <a:schemeClr val="dk1"/>
              </a:buClr>
              <a:buSzPts val="5669"/>
              <a:buNone/>
              <a:defRPr b="1" sz="5669"/>
            </a:lvl6pPr>
            <a:lvl7pPr indent="-228600" lvl="6" marL="3200400" algn="l">
              <a:lnSpc>
                <a:spcPct val="90000"/>
              </a:lnSpc>
              <a:spcBef>
                <a:spcPts val="1772"/>
              </a:spcBef>
              <a:spcAft>
                <a:spcPts val="0"/>
              </a:spcAft>
              <a:buClr>
                <a:schemeClr val="dk1"/>
              </a:buClr>
              <a:buSzPts val="5669"/>
              <a:buNone/>
              <a:defRPr b="1" sz="5669"/>
            </a:lvl7pPr>
            <a:lvl8pPr indent="-228600" lvl="7" marL="3657600" algn="l">
              <a:lnSpc>
                <a:spcPct val="90000"/>
              </a:lnSpc>
              <a:spcBef>
                <a:spcPts val="1772"/>
              </a:spcBef>
              <a:spcAft>
                <a:spcPts val="0"/>
              </a:spcAft>
              <a:buClr>
                <a:schemeClr val="dk1"/>
              </a:buClr>
              <a:buSzPts val="5669"/>
              <a:buNone/>
              <a:defRPr b="1" sz="5669"/>
            </a:lvl8pPr>
            <a:lvl9pPr indent="-228600" lvl="8" marL="4114800" algn="l">
              <a:lnSpc>
                <a:spcPct val="90000"/>
              </a:lnSpc>
              <a:spcBef>
                <a:spcPts val="1772"/>
              </a:spcBef>
              <a:spcAft>
                <a:spcPts val="0"/>
              </a:spcAft>
              <a:buClr>
                <a:schemeClr val="dk1"/>
              </a:buClr>
              <a:buSzPts val="5669"/>
              <a:buNone/>
              <a:defRPr b="1" sz="5669"/>
            </a:lvl9pPr>
          </a:lstStyle>
          <a:p/>
        </p:txBody>
      </p:sp>
      <p:sp>
        <p:nvSpPr>
          <p:cNvPr id="43" name="Google Shape;43;p10"/>
          <p:cNvSpPr txBox="1"/>
          <p:nvPr>
            <p:ph idx="2" type="body"/>
          </p:nvPr>
        </p:nvSpPr>
        <p:spPr>
          <a:xfrm>
            <a:off x="2231675" y="15780233"/>
            <a:ext cx="13706415" cy="2321034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543"/>
              </a:spcBef>
              <a:spcAft>
                <a:spcPts val="0"/>
              </a:spcAft>
              <a:buClr>
                <a:schemeClr val="dk1"/>
              </a:buClr>
              <a:buSzPts val="1800"/>
              <a:buChar char="•"/>
              <a:defRPr/>
            </a:lvl1pPr>
            <a:lvl2pPr indent="-342900" lvl="1" marL="914400" algn="l">
              <a:lnSpc>
                <a:spcPct val="90000"/>
              </a:lnSpc>
              <a:spcBef>
                <a:spcPts val="1772"/>
              </a:spcBef>
              <a:spcAft>
                <a:spcPts val="0"/>
              </a:spcAft>
              <a:buClr>
                <a:schemeClr val="dk1"/>
              </a:buClr>
              <a:buSzPts val="1800"/>
              <a:buChar char="•"/>
              <a:defRPr/>
            </a:lvl2pPr>
            <a:lvl3pPr indent="-342900" lvl="2" marL="1371600" algn="l">
              <a:lnSpc>
                <a:spcPct val="90000"/>
              </a:lnSpc>
              <a:spcBef>
                <a:spcPts val="1772"/>
              </a:spcBef>
              <a:spcAft>
                <a:spcPts val="0"/>
              </a:spcAft>
              <a:buClr>
                <a:schemeClr val="dk1"/>
              </a:buClr>
              <a:buSzPts val="1800"/>
              <a:buChar char="•"/>
              <a:defRPr/>
            </a:lvl3pPr>
            <a:lvl4pPr indent="-342900" lvl="3" marL="1828800" algn="l">
              <a:lnSpc>
                <a:spcPct val="90000"/>
              </a:lnSpc>
              <a:spcBef>
                <a:spcPts val="1772"/>
              </a:spcBef>
              <a:spcAft>
                <a:spcPts val="0"/>
              </a:spcAft>
              <a:buClr>
                <a:schemeClr val="dk1"/>
              </a:buClr>
              <a:buSzPts val="1800"/>
              <a:buChar char="•"/>
              <a:defRPr/>
            </a:lvl4pPr>
            <a:lvl5pPr indent="-342900" lvl="4" marL="2286000" algn="l">
              <a:lnSpc>
                <a:spcPct val="90000"/>
              </a:lnSpc>
              <a:spcBef>
                <a:spcPts val="1772"/>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44" name="Google Shape;44;p10"/>
          <p:cNvSpPr txBox="1"/>
          <p:nvPr>
            <p:ph idx="3" type="body"/>
          </p:nvPr>
        </p:nvSpPr>
        <p:spPr>
          <a:xfrm>
            <a:off x="16402142" y="10590160"/>
            <a:ext cx="13773917" cy="519007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543"/>
              </a:spcBef>
              <a:spcAft>
                <a:spcPts val="0"/>
              </a:spcAft>
              <a:buClr>
                <a:schemeClr val="dk1"/>
              </a:buClr>
              <a:buSzPts val="8504"/>
              <a:buNone/>
              <a:defRPr b="1" sz="8504"/>
            </a:lvl1pPr>
            <a:lvl2pPr indent="-228600" lvl="1" marL="914400" algn="l">
              <a:lnSpc>
                <a:spcPct val="90000"/>
              </a:lnSpc>
              <a:spcBef>
                <a:spcPts val="1772"/>
              </a:spcBef>
              <a:spcAft>
                <a:spcPts val="0"/>
              </a:spcAft>
              <a:buClr>
                <a:schemeClr val="dk1"/>
              </a:buClr>
              <a:buSzPts val="7086"/>
              <a:buNone/>
              <a:defRPr b="1" sz="7086"/>
            </a:lvl2pPr>
            <a:lvl3pPr indent="-228600" lvl="2" marL="1371600" algn="l">
              <a:lnSpc>
                <a:spcPct val="90000"/>
              </a:lnSpc>
              <a:spcBef>
                <a:spcPts val="1772"/>
              </a:spcBef>
              <a:spcAft>
                <a:spcPts val="0"/>
              </a:spcAft>
              <a:buClr>
                <a:schemeClr val="dk1"/>
              </a:buClr>
              <a:buSzPts val="6378"/>
              <a:buNone/>
              <a:defRPr b="1" sz="6378"/>
            </a:lvl3pPr>
            <a:lvl4pPr indent="-228600" lvl="3" marL="1828800" algn="l">
              <a:lnSpc>
                <a:spcPct val="90000"/>
              </a:lnSpc>
              <a:spcBef>
                <a:spcPts val="1772"/>
              </a:spcBef>
              <a:spcAft>
                <a:spcPts val="0"/>
              </a:spcAft>
              <a:buClr>
                <a:schemeClr val="dk1"/>
              </a:buClr>
              <a:buSzPts val="5669"/>
              <a:buNone/>
              <a:defRPr b="1" sz="5669"/>
            </a:lvl4pPr>
            <a:lvl5pPr indent="-228600" lvl="4" marL="2286000" algn="l">
              <a:lnSpc>
                <a:spcPct val="90000"/>
              </a:lnSpc>
              <a:spcBef>
                <a:spcPts val="1772"/>
              </a:spcBef>
              <a:spcAft>
                <a:spcPts val="0"/>
              </a:spcAft>
              <a:buClr>
                <a:schemeClr val="dk1"/>
              </a:buClr>
              <a:buSzPts val="5669"/>
              <a:buNone/>
              <a:defRPr b="1" sz="5669"/>
            </a:lvl5pPr>
            <a:lvl6pPr indent="-228600" lvl="5" marL="2743200" algn="l">
              <a:lnSpc>
                <a:spcPct val="90000"/>
              </a:lnSpc>
              <a:spcBef>
                <a:spcPts val="1772"/>
              </a:spcBef>
              <a:spcAft>
                <a:spcPts val="0"/>
              </a:spcAft>
              <a:buClr>
                <a:schemeClr val="dk1"/>
              </a:buClr>
              <a:buSzPts val="5669"/>
              <a:buNone/>
              <a:defRPr b="1" sz="5669"/>
            </a:lvl6pPr>
            <a:lvl7pPr indent="-228600" lvl="6" marL="3200400" algn="l">
              <a:lnSpc>
                <a:spcPct val="90000"/>
              </a:lnSpc>
              <a:spcBef>
                <a:spcPts val="1772"/>
              </a:spcBef>
              <a:spcAft>
                <a:spcPts val="0"/>
              </a:spcAft>
              <a:buClr>
                <a:schemeClr val="dk1"/>
              </a:buClr>
              <a:buSzPts val="5669"/>
              <a:buNone/>
              <a:defRPr b="1" sz="5669"/>
            </a:lvl7pPr>
            <a:lvl8pPr indent="-228600" lvl="7" marL="3657600" algn="l">
              <a:lnSpc>
                <a:spcPct val="90000"/>
              </a:lnSpc>
              <a:spcBef>
                <a:spcPts val="1772"/>
              </a:spcBef>
              <a:spcAft>
                <a:spcPts val="0"/>
              </a:spcAft>
              <a:buClr>
                <a:schemeClr val="dk1"/>
              </a:buClr>
              <a:buSzPts val="5669"/>
              <a:buNone/>
              <a:defRPr b="1" sz="5669"/>
            </a:lvl8pPr>
            <a:lvl9pPr indent="-228600" lvl="8" marL="4114800" algn="l">
              <a:lnSpc>
                <a:spcPct val="90000"/>
              </a:lnSpc>
              <a:spcBef>
                <a:spcPts val="1772"/>
              </a:spcBef>
              <a:spcAft>
                <a:spcPts val="0"/>
              </a:spcAft>
              <a:buClr>
                <a:schemeClr val="dk1"/>
              </a:buClr>
              <a:buSzPts val="5669"/>
              <a:buNone/>
              <a:defRPr b="1" sz="5669"/>
            </a:lvl9pPr>
          </a:lstStyle>
          <a:p/>
        </p:txBody>
      </p:sp>
      <p:sp>
        <p:nvSpPr>
          <p:cNvPr id="45" name="Google Shape;45;p10"/>
          <p:cNvSpPr txBox="1"/>
          <p:nvPr>
            <p:ph idx="4" type="body"/>
          </p:nvPr>
        </p:nvSpPr>
        <p:spPr>
          <a:xfrm>
            <a:off x="16402142" y="15780233"/>
            <a:ext cx="13773917" cy="2321034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543"/>
              </a:spcBef>
              <a:spcAft>
                <a:spcPts val="0"/>
              </a:spcAft>
              <a:buClr>
                <a:schemeClr val="dk1"/>
              </a:buClr>
              <a:buSzPts val="1800"/>
              <a:buChar char="•"/>
              <a:defRPr/>
            </a:lvl1pPr>
            <a:lvl2pPr indent="-342900" lvl="1" marL="914400" algn="l">
              <a:lnSpc>
                <a:spcPct val="90000"/>
              </a:lnSpc>
              <a:spcBef>
                <a:spcPts val="1772"/>
              </a:spcBef>
              <a:spcAft>
                <a:spcPts val="0"/>
              </a:spcAft>
              <a:buClr>
                <a:schemeClr val="dk1"/>
              </a:buClr>
              <a:buSzPts val="1800"/>
              <a:buChar char="•"/>
              <a:defRPr/>
            </a:lvl2pPr>
            <a:lvl3pPr indent="-342900" lvl="2" marL="1371600" algn="l">
              <a:lnSpc>
                <a:spcPct val="90000"/>
              </a:lnSpc>
              <a:spcBef>
                <a:spcPts val="1772"/>
              </a:spcBef>
              <a:spcAft>
                <a:spcPts val="0"/>
              </a:spcAft>
              <a:buClr>
                <a:schemeClr val="dk1"/>
              </a:buClr>
              <a:buSzPts val="1800"/>
              <a:buChar char="•"/>
              <a:defRPr/>
            </a:lvl3pPr>
            <a:lvl4pPr indent="-342900" lvl="3" marL="1828800" algn="l">
              <a:lnSpc>
                <a:spcPct val="90000"/>
              </a:lnSpc>
              <a:spcBef>
                <a:spcPts val="1772"/>
              </a:spcBef>
              <a:spcAft>
                <a:spcPts val="0"/>
              </a:spcAft>
              <a:buClr>
                <a:schemeClr val="dk1"/>
              </a:buClr>
              <a:buSzPts val="1800"/>
              <a:buChar char="•"/>
              <a:defRPr/>
            </a:lvl4pPr>
            <a:lvl5pPr indent="-342900" lvl="4" marL="2286000" algn="l">
              <a:lnSpc>
                <a:spcPct val="90000"/>
              </a:lnSpc>
              <a:spcBef>
                <a:spcPts val="1772"/>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46" name="Google Shape;46;p10"/>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2227451" y="2300044"/>
            <a:ext cx="27944386" cy="8350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2231671" y="2880042"/>
            <a:ext cx="10449614" cy="100801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1338"/>
              <a:buFont typeface="Calibri"/>
              <a:buNone/>
              <a:defRPr sz="1133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p:nvPr>
            <p:ph idx="1" type="body"/>
          </p:nvPr>
        </p:nvSpPr>
        <p:spPr>
          <a:xfrm>
            <a:off x="13773917" y="6220102"/>
            <a:ext cx="16402140" cy="30700453"/>
          </a:xfrm>
          <a:prstGeom prst="rect">
            <a:avLst/>
          </a:prstGeom>
          <a:noFill/>
          <a:ln>
            <a:noFill/>
          </a:ln>
        </p:spPr>
        <p:txBody>
          <a:bodyPr anchorCtr="0" anchor="t" bIns="45700" lIns="91425" spcFirstLastPara="1" rIns="91425" wrap="square" tIns="45700">
            <a:normAutofit/>
          </a:bodyPr>
          <a:lstStyle>
            <a:lvl1pPr indent="-948563" lvl="0" marL="457200" algn="l">
              <a:lnSpc>
                <a:spcPct val="90000"/>
              </a:lnSpc>
              <a:spcBef>
                <a:spcPts val="3543"/>
              </a:spcBef>
              <a:spcAft>
                <a:spcPts val="0"/>
              </a:spcAft>
              <a:buClr>
                <a:schemeClr val="dk1"/>
              </a:buClr>
              <a:buSzPts val="11338"/>
              <a:buChar char="•"/>
              <a:defRPr sz="11338"/>
            </a:lvl1pPr>
            <a:lvl2pPr indent="-858583" lvl="1" marL="914400" algn="l">
              <a:lnSpc>
                <a:spcPct val="90000"/>
              </a:lnSpc>
              <a:spcBef>
                <a:spcPts val="1772"/>
              </a:spcBef>
              <a:spcAft>
                <a:spcPts val="0"/>
              </a:spcAft>
              <a:buClr>
                <a:schemeClr val="dk1"/>
              </a:buClr>
              <a:buSzPts val="9921"/>
              <a:buChar char="•"/>
              <a:defRPr sz="9921"/>
            </a:lvl2pPr>
            <a:lvl3pPr indent="-768604" lvl="2" marL="1371600" algn="l">
              <a:lnSpc>
                <a:spcPct val="90000"/>
              </a:lnSpc>
              <a:spcBef>
                <a:spcPts val="1772"/>
              </a:spcBef>
              <a:spcAft>
                <a:spcPts val="0"/>
              </a:spcAft>
              <a:buClr>
                <a:schemeClr val="dk1"/>
              </a:buClr>
              <a:buSzPts val="8504"/>
              <a:buChar char="•"/>
              <a:defRPr sz="8504"/>
            </a:lvl3pPr>
            <a:lvl4pPr indent="-678561" lvl="3" marL="1828800" algn="l">
              <a:lnSpc>
                <a:spcPct val="90000"/>
              </a:lnSpc>
              <a:spcBef>
                <a:spcPts val="1772"/>
              </a:spcBef>
              <a:spcAft>
                <a:spcPts val="0"/>
              </a:spcAft>
              <a:buClr>
                <a:schemeClr val="dk1"/>
              </a:buClr>
              <a:buSzPts val="7086"/>
              <a:buChar char="•"/>
              <a:defRPr sz="7086"/>
            </a:lvl4pPr>
            <a:lvl5pPr indent="-678561" lvl="4" marL="2286000" algn="l">
              <a:lnSpc>
                <a:spcPct val="90000"/>
              </a:lnSpc>
              <a:spcBef>
                <a:spcPts val="1772"/>
              </a:spcBef>
              <a:spcAft>
                <a:spcPts val="0"/>
              </a:spcAft>
              <a:buClr>
                <a:schemeClr val="dk1"/>
              </a:buClr>
              <a:buSzPts val="7086"/>
              <a:buChar char="•"/>
              <a:defRPr sz="7086"/>
            </a:lvl5pPr>
            <a:lvl6pPr indent="-678560" lvl="5" marL="2743200" algn="l">
              <a:lnSpc>
                <a:spcPct val="90000"/>
              </a:lnSpc>
              <a:spcBef>
                <a:spcPts val="1772"/>
              </a:spcBef>
              <a:spcAft>
                <a:spcPts val="0"/>
              </a:spcAft>
              <a:buClr>
                <a:schemeClr val="dk1"/>
              </a:buClr>
              <a:buSzPts val="7086"/>
              <a:buChar char="•"/>
              <a:defRPr sz="7086"/>
            </a:lvl6pPr>
            <a:lvl7pPr indent="-678560" lvl="6" marL="3200400" algn="l">
              <a:lnSpc>
                <a:spcPct val="90000"/>
              </a:lnSpc>
              <a:spcBef>
                <a:spcPts val="1772"/>
              </a:spcBef>
              <a:spcAft>
                <a:spcPts val="0"/>
              </a:spcAft>
              <a:buClr>
                <a:schemeClr val="dk1"/>
              </a:buClr>
              <a:buSzPts val="7086"/>
              <a:buChar char="•"/>
              <a:defRPr sz="7086"/>
            </a:lvl7pPr>
            <a:lvl8pPr indent="-678560" lvl="7" marL="3657600" algn="l">
              <a:lnSpc>
                <a:spcPct val="90000"/>
              </a:lnSpc>
              <a:spcBef>
                <a:spcPts val="1772"/>
              </a:spcBef>
              <a:spcAft>
                <a:spcPts val="0"/>
              </a:spcAft>
              <a:buClr>
                <a:schemeClr val="dk1"/>
              </a:buClr>
              <a:buSzPts val="7086"/>
              <a:buChar char="•"/>
              <a:defRPr sz="7086"/>
            </a:lvl8pPr>
            <a:lvl9pPr indent="-678560" lvl="8" marL="4114800" algn="l">
              <a:lnSpc>
                <a:spcPct val="90000"/>
              </a:lnSpc>
              <a:spcBef>
                <a:spcPts val="1772"/>
              </a:spcBef>
              <a:spcAft>
                <a:spcPts val="0"/>
              </a:spcAft>
              <a:buClr>
                <a:schemeClr val="dk1"/>
              </a:buClr>
              <a:buSzPts val="7086"/>
              <a:buChar char="•"/>
              <a:defRPr sz="7086"/>
            </a:lvl9pPr>
          </a:lstStyle>
          <a:p/>
        </p:txBody>
      </p:sp>
      <p:sp>
        <p:nvSpPr>
          <p:cNvPr id="61" name="Google Shape;61;p13"/>
          <p:cNvSpPr txBox="1"/>
          <p:nvPr>
            <p:ph idx="2" type="body"/>
          </p:nvPr>
        </p:nvSpPr>
        <p:spPr>
          <a:xfrm>
            <a:off x="2231671" y="12960191"/>
            <a:ext cx="10449614" cy="2401035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543"/>
              </a:spcBef>
              <a:spcAft>
                <a:spcPts val="0"/>
              </a:spcAft>
              <a:buClr>
                <a:schemeClr val="dk1"/>
              </a:buClr>
              <a:buSzPts val="5669"/>
              <a:buNone/>
              <a:defRPr sz="5669"/>
            </a:lvl1pPr>
            <a:lvl2pPr indent="-228600" lvl="1" marL="914400" algn="l">
              <a:lnSpc>
                <a:spcPct val="90000"/>
              </a:lnSpc>
              <a:spcBef>
                <a:spcPts val="1772"/>
              </a:spcBef>
              <a:spcAft>
                <a:spcPts val="0"/>
              </a:spcAft>
              <a:buClr>
                <a:schemeClr val="dk1"/>
              </a:buClr>
              <a:buSzPts val="4960"/>
              <a:buNone/>
              <a:defRPr sz="4960"/>
            </a:lvl2pPr>
            <a:lvl3pPr indent="-228600" lvl="2" marL="1371600" algn="l">
              <a:lnSpc>
                <a:spcPct val="90000"/>
              </a:lnSpc>
              <a:spcBef>
                <a:spcPts val="1772"/>
              </a:spcBef>
              <a:spcAft>
                <a:spcPts val="0"/>
              </a:spcAft>
              <a:buClr>
                <a:schemeClr val="dk1"/>
              </a:buClr>
              <a:buSzPts val="4252"/>
              <a:buNone/>
              <a:defRPr sz="4252"/>
            </a:lvl3pPr>
            <a:lvl4pPr indent="-228600" lvl="3" marL="1828800" algn="l">
              <a:lnSpc>
                <a:spcPct val="90000"/>
              </a:lnSpc>
              <a:spcBef>
                <a:spcPts val="1772"/>
              </a:spcBef>
              <a:spcAft>
                <a:spcPts val="0"/>
              </a:spcAft>
              <a:buClr>
                <a:schemeClr val="dk1"/>
              </a:buClr>
              <a:buSzPts val="3543"/>
              <a:buNone/>
              <a:defRPr sz="3543"/>
            </a:lvl4pPr>
            <a:lvl5pPr indent="-228600" lvl="4" marL="2286000" algn="l">
              <a:lnSpc>
                <a:spcPct val="90000"/>
              </a:lnSpc>
              <a:spcBef>
                <a:spcPts val="1772"/>
              </a:spcBef>
              <a:spcAft>
                <a:spcPts val="0"/>
              </a:spcAft>
              <a:buClr>
                <a:schemeClr val="dk1"/>
              </a:buClr>
              <a:buSzPts val="3543"/>
              <a:buNone/>
              <a:defRPr sz="3543"/>
            </a:lvl5pPr>
            <a:lvl6pPr indent="-228600" lvl="5" marL="2743200" algn="l">
              <a:lnSpc>
                <a:spcPct val="90000"/>
              </a:lnSpc>
              <a:spcBef>
                <a:spcPts val="1772"/>
              </a:spcBef>
              <a:spcAft>
                <a:spcPts val="0"/>
              </a:spcAft>
              <a:buClr>
                <a:schemeClr val="dk1"/>
              </a:buClr>
              <a:buSzPts val="3543"/>
              <a:buNone/>
              <a:defRPr sz="3543"/>
            </a:lvl6pPr>
            <a:lvl7pPr indent="-228600" lvl="6" marL="3200400" algn="l">
              <a:lnSpc>
                <a:spcPct val="90000"/>
              </a:lnSpc>
              <a:spcBef>
                <a:spcPts val="1772"/>
              </a:spcBef>
              <a:spcAft>
                <a:spcPts val="0"/>
              </a:spcAft>
              <a:buClr>
                <a:schemeClr val="dk1"/>
              </a:buClr>
              <a:buSzPts val="3543"/>
              <a:buNone/>
              <a:defRPr sz="3543"/>
            </a:lvl7pPr>
            <a:lvl8pPr indent="-228600" lvl="7" marL="3657600" algn="l">
              <a:lnSpc>
                <a:spcPct val="90000"/>
              </a:lnSpc>
              <a:spcBef>
                <a:spcPts val="1772"/>
              </a:spcBef>
              <a:spcAft>
                <a:spcPts val="0"/>
              </a:spcAft>
              <a:buClr>
                <a:schemeClr val="dk1"/>
              </a:buClr>
              <a:buSzPts val="3543"/>
              <a:buNone/>
              <a:defRPr sz="3543"/>
            </a:lvl8pPr>
            <a:lvl9pPr indent="-228600" lvl="8" marL="4114800" algn="l">
              <a:lnSpc>
                <a:spcPct val="90000"/>
              </a:lnSpc>
              <a:spcBef>
                <a:spcPts val="1772"/>
              </a:spcBef>
              <a:spcAft>
                <a:spcPts val="0"/>
              </a:spcAft>
              <a:buClr>
                <a:schemeClr val="dk1"/>
              </a:buClr>
              <a:buSzPts val="3543"/>
              <a:buNone/>
              <a:defRPr sz="3543"/>
            </a:lvl9pPr>
          </a:lstStyle>
          <a:p/>
        </p:txBody>
      </p:sp>
      <p:sp>
        <p:nvSpPr>
          <p:cNvPr id="62" name="Google Shape;62;p13"/>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2231671" y="2880042"/>
            <a:ext cx="10449614" cy="100801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1338"/>
              <a:buFont typeface="Calibri"/>
              <a:buNone/>
              <a:defRPr sz="1133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p:nvPr>
            <p:ph idx="2" type="pic"/>
          </p:nvPr>
        </p:nvSpPr>
        <p:spPr>
          <a:xfrm>
            <a:off x="13773917" y="6220102"/>
            <a:ext cx="16402140" cy="30700453"/>
          </a:xfrm>
          <a:prstGeom prst="rect">
            <a:avLst/>
          </a:prstGeom>
          <a:noFill/>
          <a:ln>
            <a:noFill/>
          </a:ln>
        </p:spPr>
      </p:sp>
      <p:sp>
        <p:nvSpPr>
          <p:cNvPr id="68" name="Google Shape;68;p14"/>
          <p:cNvSpPr txBox="1"/>
          <p:nvPr>
            <p:ph idx="1" type="body"/>
          </p:nvPr>
        </p:nvSpPr>
        <p:spPr>
          <a:xfrm>
            <a:off x="2231671" y="12960191"/>
            <a:ext cx="10449614" cy="2401035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543"/>
              </a:spcBef>
              <a:spcAft>
                <a:spcPts val="0"/>
              </a:spcAft>
              <a:buClr>
                <a:schemeClr val="dk1"/>
              </a:buClr>
              <a:buSzPts val="5669"/>
              <a:buNone/>
              <a:defRPr sz="5669"/>
            </a:lvl1pPr>
            <a:lvl2pPr indent="-228600" lvl="1" marL="914400" algn="l">
              <a:lnSpc>
                <a:spcPct val="90000"/>
              </a:lnSpc>
              <a:spcBef>
                <a:spcPts val="1772"/>
              </a:spcBef>
              <a:spcAft>
                <a:spcPts val="0"/>
              </a:spcAft>
              <a:buClr>
                <a:schemeClr val="dk1"/>
              </a:buClr>
              <a:buSzPts val="4960"/>
              <a:buNone/>
              <a:defRPr sz="4960"/>
            </a:lvl2pPr>
            <a:lvl3pPr indent="-228600" lvl="2" marL="1371600" algn="l">
              <a:lnSpc>
                <a:spcPct val="90000"/>
              </a:lnSpc>
              <a:spcBef>
                <a:spcPts val="1772"/>
              </a:spcBef>
              <a:spcAft>
                <a:spcPts val="0"/>
              </a:spcAft>
              <a:buClr>
                <a:schemeClr val="dk1"/>
              </a:buClr>
              <a:buSzPts val="4252"/>
              <a:buNone/>
              <a:defRPr sz="4252"/>
            </a:lvl3pPr>
            <a:lvl4pPr indent="-228600" lvl="3" marL="1828800" algn="l">
              <a:lnSpc>
                <a:spcPct val="90000"/>
              </a:lnSpc>
              <a:spcBef>
                <a:spcPts val="1772"/>
              </a:spcBef>
              <a:spcAft>
                <a:spcPts val="0"/>
              </a:spcAft>
              <a:buClr>
                <a:schemeClr val="dk1"/>
              </a:buClr>
              <a:buSzPts val="3543"/>
              <a:buNone/>
              <a:defRPr sz="3543"/>
            </a:lvl4pPr>
            <a:lvl5pPr indent="-228600" lvl="4" marL="2286000" algn="l">
              <a:lnSpc>
                <a:spcPct val="90000"/>
              </a:lnSpc>
              <a:spcBef>
                <a:spcPts val="1772"/>
              </a:spcBef>
              <a:spcAft>
                <a:spcPts val="0"/>
              </a:spcAft>
              <a:buClr>
                <a:schemeClr val="dk1"/>
              </a:buClr>
              <a:buSzPts val="3543"/>
              <a:buNone/>
              <a:defRPr sz="3543"/>
            </a:lvl5pPr>
            <a:lvl6pPr indent="-228600" lvl="5" marL="2743200" algn="l">
              <a:lnSpc>
                <a:spcPct val="90000"/>
              </a:lnSpc>
              <a:spcBef>
                <a:spcPts val="1772"/>
              </a:spcBef>
              <a:spcAft>
                <a:spcPts val="0"/>
              </a:spcAft>
              <a:buClr>
                <a:schemeClr val="dk1"/>
              </a:buClr>
              <a:buSzPts val="3543"/>
              <a:buNone/>
              <a:defRPr sz="3543"/>
            </a:lvl6pPr>
            <a:lvl7pPr indent="-228600" lvl="6" marL="3200400" algn="l">
              <a:lnSpc>
                <a:spcPct val="90000"/>
              </a:lnSpc>
              <a:spcBef>
                <a:spcPts val="1772"/>
              </a:spcBef>
              <a:spcAft>
                <a:spcPts val="0"/>
              </a:spcAft>
              <a:buClr>
                <a:schemeClr val="dk1"/>
              </a:buClr>
              <a:buSzPts val="3543"/>
              <a:buNone/>
              <a:defRPr sz="3543"/>
            </a:lvl7pPr>
            <a:lvl8pPr indent="-228600" lvl="7" marL="3657600" algn="l">
              <a:lnSpc>
                <a:spcPct val="90000"/>
              </a:lnSpc>
              <a:spcBef>
                <a:spcPts val="1772"/>
              </a:spcBef>
              <a:spcAft>
                <a:spcPts val="0"/>
              </a:spcAft>
              <a:buClr>
                <a:schemeClr val="dk1"/>
              </a:buClr>
              <a:buSzPts val="3543"/>
              <a:buNone/>
              <a:defRPr sz="3543"/>
            </a:lvl8pPr>
            <a:lvl9pPr indent="-228600" lvl="8" marL="4114800" algn="l">
              <a:lnSpc>
                <a:spcPct val="90000"/>
              </a:lnSpc>
              <a:spcBef>
                <a:spcPts val="1772"/>
              </a:spcBef>
              <a:spcAft>
                <a:spcPts val="0"/>
              </a:spcAft>
              <a:buClr>
                <a:schemeClr val="dk1"/>
              </a:buClr>
              <a:buSzPts val="3543"/>
              <a:buNone/>
              <a:defRPr sz="3543"/>
            </a:lvl9pPr>
          </a:lstStyle>
          <a:p/>
        </p:txBody>
      </p:sp>
      <p:sp>
        <p:nvSpPr>
          <p:cNvPr id="69" name="Google Shape;69;p14"/>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2227451" y="2300044"/>
            <a:ext cx="27944386" cy="835012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5590"/>
              <a:buFont typeface="Calibri"/>
              <a:buNone/>
              <a:defRPr b="0" i="0" sz="15589"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2227451" y="11500170"/>
            <a:ext cx="27944386" cy="27410408"/>
          </a:xfrm>
          <a:prstGeom prst="rect">
            <a:avLst/>
          </a:prstGeom>
          <a:noFill/>
          <a:ln>
            <a:noFill/>
          </a:ln>
        </p:spPr>
        <p:txBody>
          <a:bodyPr anchorCtr="0" anchor="t" bIns="45700" lIns="91425" spcFirstLastPara="1" rIns="91425" wrap="square" tIns="45700">
            <a:normAutofit/>
          </a:bodyPr>
          <a:lstStyle>
            <a:lvl1pPr indent="-858583" lvl="0" marL="457200" marR="0" rtl="0" algn="l">
              <a:lnSpc>
                <a:spcPct val="90000"/>
              </a:lnSpc>
              <a:spcBef>
                <a:spcPts val="3543"/>
              </a:spcBef>
              <a:spcAft>
                <a:spcPts val="0"/>
              </a:spcAft>
              <a:buClr>
                <a:schemeClr val="dk1"/>
              </a:buClr>
              <a:buSzPts val="9921"/>
              <a:buFont typeface="Arial"/>
              <a:buChar char="•"/>
              <a:defRPr b="0" i="0" sz="9921" u="none" cap="none" strike="noStrike">
                <a:solidFill>
                  <a:schemeClr val="dk1"/>
                </a:solidFill>
                <a:latin typeface="Calibri"/>
                <a:ea typeface="Calibri"/>
                <a:cs typeface="Calibri"/>
                <a:sym typeface="Calibri"/>
              </a:defRPr>
            </a:lvl1pPr>
            <a:lvl2pPr indent="-768604" lvl="1" marL="914400" marR="0" rtl="0" algn="l">
              <a:lnSpc>
                <a:spcPct val="90000"/>
              </a:lnSpc>
              <a:spcBef>
                <a:spcPts val="1772"/>
              </a:spcBef>
              <a:spcAft>
                <a:spcPts val="0"/>
              </a:spcAft>
              <a:buClr>
                <a:schemeClr val="dk1"/>
              </a:buClr>
              <a:buSzPts val="8504"/>
              <a:buFont typeface="Arial"/>
              <a:buChar char="•"/>
              <a:defRPr b="0" i="0" sz="8504" u="none" cap="none" strike="noStrike">
                <a:solidFill>
                  <a:schemeClr val="dk1"/>
                </a:solidFill>
                <a:latin typeface="Calibri"/>
                <a:ea typeface="Calibri"/>
                <a:cs typeface="Calibri"/>
                <a:sym typeface="Calibri"/>
              </a:defRPr>
            </a:lvl2pPr>
            <a:lvl3pPr indent="-678561" lvl="2" marL="1371600" marR="0" rtl="0" algn="l">
              <a:lnSpc>
                <a:spcPct val="90000"/>
              </a:lnSpc>
              <a:spcBef>
                <a:spcPts val="1772"/>
              </a:spcBef>
              <a:spcAft>
                <a:spcPts val="0"/>
              </a:spcAft>
              <a:buClr>
                <a:schemeClr val="dk1"/>
              </a:buClr>
              <a:buSzPts val="7086"/>
              <a:buFont typeface="Arial"/>
              <a:buChar char="•"/>
              <a:defRPr b="0" i="0" sz="7086" u="none" cap="none" strike="noStrike">
                <a:solidFill>
                  <a:schemeClr val="dk1"/>
                </a:solidFill>
                <a:latin typeface="Calibri"/>
                <a:ea typeface="Calibri"/>
                <a:cs typeface="Calibri"/>
                <a:sym typeface="Calibri"/>
              </a:defRPr>
            </a:lvl3pPr>
            <a:lvl4pPr indent="-633603" lvl="3" marL="1828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4pPr>
            <a:lvl5pPr indent="-633603" lvl="4" marL="22860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252"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252"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4252" u="none" cap="none" strike="noStrike">
                <a:solidFill>
                  <a:srgbClr val="888888"/>
                </a:solidFill>
                <a:latin typeface="Calibri"/>
                <a:ea typeface="Calibri"/>
                <a:cs typeface="Calibri"/>
                <a:sym typeface="Calibri"/>
              </a:defRPr>
            </a:lvl1pPr>
            <a:lvl2pPr indent="0" lvl="1" marL="0" marR="0" rtl="0" algn="r">
              <a:spcBef>
                <a:spcPts val="0"/>
              </a:spcBef>
              <a:buNone/>
              <a:defRPr b="0" i="0" sz="4252" u="none" cap="none" strike="noStrike">
                <a:solidFill>
                  <a:srgbClr val="888888"/>
                </a:solidFill>
                <a:latin typeface="Calibri"/>
                <a:ea typeface="Calibri"/>
                <a:cs typeface="Calibri"/>
                <a:sym typeface="Calibri"/>
              </a:defRPr>
            </a:lvl2pPr>
            <a:lvl3pPr indent="0" lvl="2" marL="0" marR="0" rtl="0" algn="r">
              <a:spcBef>
                <a:spcPts val="0"/>
              </a:spcBef>
              <a:buNone/>
              <a:defRPr b="0" i="0" sz="4252" u="none" cap="none" strike="noStrike">
                <a:solidFill>
                  <a:srgbClr val="888888"/>
                </a:solidFill>
                <a:latin typeface="Calibri"/>
                <a:ea typeface="Calibri"/>
                <a:cs typeface="Calibri"/>
                <a:sym typeface="Calibri"/>
              </a:defRPr>
            </a:lvl3pPr>
            <a:lvl4pPr indent="0" lvl="3" marL="0" marR="0" rtl="0" algn="r">
              <a:spcBef>
                <a:spcPts val="0"/>
              </a:spcBef>
              <a:buNone/>
              <a:defRPr b="0" i="0" sz="4252" u="none" cap="none" strike="noStrike">
                <a:solidFill>
                  <a:srgbClr val="888888"/>
                </a:solidFill>
                <a:latin typeface="Calibri"/>
                <a:ea typeface="Calibri"/>
                <a:cs typeface="Calibri"/>
                <a:sym typeface="Calibri"/>
              </a:defRPr>
            </a:lvl4pPr>
            <a:lvl5pPr indent="0" lvl="4" marL="0" marR="0" rtl="0" algn="r">
              <a:spcBef>
                <a:spcPts val="0"/>
              </a:spcBef>
              <a:buNone/>
              <a:defRPr b="0" i="0" sz="4252" u="none" cap="none" strike="noStrike">
                <a:solidFill>
                  <a:srgbClr val="888888"/>
                </a:solidFill>
                <a:latin typeface="Calibri"/>
                <a:ea typeface="Calibri"/>
                <a:cs typeface="Calibri"/>
                <a:sym typeface="Calibri"/>
              </a:defRPr>
            </a:lvl5pPr>
            <a:lvl6pPr indent="0" lvl="5" marL="0" marR="0" rtl="0" algn="r">
              <a:spcBef>
                <a:spcPts val="0"/>
              </a:spcBef>
              <a:buNone/>
              <a:defRPr b="0" i="0" sz="4252" u="none" cap="none" strike="noStrike">
                <a:solidFill>
                  <a:srgbClr val="888888"/>
                </a:solidFill>
                <a:latin typeface="Calibri"/>
                <a:ea typeface="Calibri"/>
                <a:cs typeface="Calibri"/>
                <a:sym typeface="Calibri"/>
              </a:defRPr>
            </a:lvl6pPr>
            <a:lvl7pPr indent="0" lvl="6" marL="0" marR="0" rtl="0" algn="r">
              <a:spcBef>
                <a:spcPts val="0"/>
              </a:spcBef>
              <a:buNone/>
              <a:defRPr b="0" i="0" sz="4252" u="none" cap="none" strike="noStrike">
                <a:solidFill>
                  <a:srgbClr val="888888"/>
                </a:solidFill>
                <a:latin typeface="Calibri"/>
                <a:ea typeface="Calibri"/>
                <a:cs typeface="Calibri"/>
                <a:sym typeface="Calibri"/>
              </a:defRPr>
            </a:lvl7pPr>
            <a:lvl8pPr indent="0" lvl="7" marL="0" marR="0" rtl="0" algn="r">
              <a:spcBef>
                <a:spcPts val="0"/>
              </a:spcBef>
              <a:buNone/>
              <a:defRPr b="0" i="0" sz="4252" u="none" cap="none" strike="noStrike">
                <a:solidFill>
                  <a:srgbClr val="888888"/>
                </a:solidFill>
                <a:latin typeface="Calibri"/>
                <a:ea typeface="Calibri"/>
                <a:cs typeface="Calibri"/>
                <a:sym typeface="Calibri"/>
              </a:defRPr>
            </a:lvl8pPr>
            <a:lvl9pPr indent="0" lvl="8" marL="0" marR="0" rtl="0" algn="r">
              <a:spcBef>
                <a:spcPts val="0"/>
              </a:spcBef>
              <a:buNone/>
              <a:defRPr b="0" i="0" sz="425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11" Type="http://schemas.openxmlformats.org/officeDocument/2006/relationships/hyperlink" Target="https://github.com/aperonalope/MachineLearnI.git" TargetMode="External"/><Relationship Id="rId10" Type="http://schemas.openxmlformats.org/officeDocument/2006/relationships/image" Target="../media/image4.png"/><Relationship Id="rId12" Type="http://schemas.openxmlformats.org/officeDocument/2006/relationships/hyperlink" Target="mailto:aperonalope@alumni.unav.es" TargetMode="External"/><Relationship Id="rId9"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28048" y="378506"/>
            <a:ext cx="32399288" cy="4653321"/>
          </a:xfrm>
          <a:prstGeom prst="rect">
            <a:avLst/>
          </a:prstGeom>
          <a:solidFill>
            <a:srgbClr val="FFEEF5"/>
          </a:solidFill>
          <a:ln cap="flat" cmpd="sng" w="12700">
            <a:solidFill>
              <a:srgbClr val="E5F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90" name="Google Shape;90;p1"/>
          <p:cNvSpPr txBox="1"/>
          <p:nvPr/>
        </p:nvSpPr>
        <p:spPr>
          <a:xfrm>
            <a:off x="656546" y="23496053"/>
            <a:ext cx="30974100" cy="14193600"/>
          </a:xfrm>
          <a:prstGeom prst="rect">
            <a:avLst/>
          </a:prstGeom>
          <a:solidFill>
            <a:srgbClr val="FFEEF5"/>
          </a:solidFill>
          <a:ln>
            <a:noFill/>
          </a:ln>
        </p:spPr>
        <p:txBody>
          <a:bodyPr anchorCtr="0" anchor="t" bIns="540000" lIns="1080000" spcFirstLastPara="1" rIns="1080000" wrap="square" tIns="540000">
            <a:noAutofit/>
          </a:bodyPr>
          <a:lstStyle/>
          <a:p>
            <a:pPr indent="0" lvl="0" marL="0" rtl="0" algn="l">
              <a:lnSpc>
                <a:spcPct val="125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p:txBody>
      </p:sp>
      <p:sp>
        <p:nvSpPr>
          <p:cNvPr id="91" name="Google Shape;91;p1"/>
          <p:cNvSpPr txBox="1"/>
          <p:nvPr>
            <p:ph type="ctrTitle"/>
          </p:nvPr>
        </p:nvSpPr>
        <p:spPr>
          <a:xfrm>
            <a:off x="338666" y="126830"/>
            <a:ext cx="31751289" cy="3010041"/>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03396C"/>
              </a:buClr>
              <a:buSzPts val="8800"/>
              <a:buFont typeface="Twentieth Century"/>
              <a:buNone/>
            </a:pPr>
            <a:r>
              <a:rPr b="1" lang="es-ES" sz="8800">
                <a:solidFill>
                  <a:srgbClr val="9E4471"/>
                </a:solidFill>
                <a:latin typeface="Twentieth Century"/>
                <a:ea typeface="Twentieth Century"/>
                <a:cs typeface="Twentieth Century"/>
                <a:sym typeface="Twentieth Century"/>
              </a:rPr>
              <a:t>CREACIÓN DE UN MODELO LINEAL GENERALIZADO PARA EL DIAGNÓSTICO DEL CÁNCER DE MAMA</a:t>
            </a:r>
            <a:endParaRPr b="1" sz="8800">
              <a:solidFill>
                <a:srgbClr val="9E4471"/>
              </a:solidFill>
              <a:latin typeface="Twentieth Century"/>
              <a:ea typeface="Twentieth Century"/>
              <a:cs typeface="Twentieth Century"/>
              <a:sym typeface="Twentieth Century"/>
            </a:endParaRPr>
          </a:p>
        </p:txBody>
      </p:sp>
      <p:sp>
        <p:nvSpPr>
          <p:cNvPr id="92" name="Google Shape;92;p1"/>
          <p:cNvSpPr txBox="1"/>
          <p:nvPr>
            <p:ph idx="1" type="subTitle"/>
          </p:nvPr>
        </p:nvSpPr>
        <p:spPr>
          <a:xfrm>
            <a:off x="-56150" y="3289264"/>
            <a:ext cx="32399400" cy="1095900"/>
          </a:xfrm>
          <a:prstGeom prst="rect">
            <a:avLst/>
          </a:prstGeom>
          <a:noFill/>
          <a:ln>
            <a:noFill/>
          </a:ln>
        </p:spPr>
        <p:txBody>
          <a:bodyPr anchorCtr="0" anchor="t" bIns="45700" lIns="91425" spcFirstLastPara="1" rIns="91425" wrap="square" tIns="45700">
            <a:noAutofit/>
          </a:bodyPr>
          <a:lstStyle/>
          <a:p>
            <a:pPr indent="0" lvl="0" marL="0" rtl="0" algn="ctr">
              <a:lnSpc>
                <a:spcPct val="70000"/>
              </a:lnSpc>
              <a:spcBef>
                <a:spcPts val="0"/>
              </a:spcBef>
              <a:spcAft>
                <a:spcPts val="0"/>
              </a:spcAft>
              <a:buClr>
                <a:srgbClr val="03396C"/>
              </a:buClr>
              <a:buSzPts val="2280"/>
              <a:buNone/>
            </a:pPr>
            <a:r>
              <a:rPr i="1" lang="es-ES" sz="5580">
                <a:solidFill>
                  <a:srgbClr val="9E4471"/>
                </a:solidFill>
                <a:latin typeface="Avenir"/>
                <a:ea typeface="Avenir"/>
                <a:cs typeface="Avenir"/>
                <a:sym typeface="Avenir"/>
              </a:rPr>
              <a:t>Á</a:t>
            </a:r>
            <a:r>
              <a:rPr i="1" lang="es-ES" sz="5580">
                <a:solidFill>
                  <a:srgbClr val="9E4471"/>
                </a:solidFill>
                <a:latin typeface="Avenir"/>
                <a:ea typeface="Avenir"/>
                <a:cs typeface="Avenir"/>
                <a:sym typeface="Avenir"/>
              </a:rPr>
              <a:t>lvaro Perona López de Heredia</a:t>
            </a:r>
            <a:endParaRPr sz="7339">
              <a:solidFill>
                <a:srgbClr val="9E4471"/>
              </a:solidFill>
            </a:endParaRPr>
          </a:p>
          <a:p>
            <a:pPr indent="0" lvl="0" marL="0" rtl="0" algn="ctr">
              <a:lnSpc>
                <a:spcPct val="70000"/>
              </a:lnSpc>
              <a:spcBef>
                <a:spcPts val="3543"/>
              </a:spcBef>
              <a:spcAft>
                <a:spcPts val="0"/>
              </a:spcAft>
              <a:buClr>
                <a:schemeClr val="dk1"/>
              </a:buClr>
              <a:buSzPts val="2565"/>
              <a:buNone/>
            </a:pPr>
            <a:r>
              <a:t/>
            </a:r>
            <a:endParaRPr sz="2565">
              <a:solidFill>
                <a:srgbClr val="9E4471"/>
              </a:solidFill>
              <a:latin typeface="Avenir"/>
              <a:ea typeface="Avenir"/>
              <a:cs typeface="Avenir"/>
              <a:sym typeface="Avenir"/>
            </a:endParaRPr>
          </a:p>
        </p:txBody>
      </p:sp>
      <p:sp>
        <p:nvSpPr>
          <p:cNvPr id="93" name="Google Shape;93;p1"/>
          <p:cNvSpPr txBox="1"/>
          <p:nvPr/>
        </p:nvSpPr>
        <p:spPr>
          <a:xfrm>
            <a:off x="704651" y="6268093"/>
            <a:ext cx="30934200" cy="3430500"/>
          </a:xfrm>
          <a:prstGeom prst="rect">
            <a:avLst/>
          </a:prstGeom>
          <a:solidFill>
            <a:srgbClr val="FFEEF5"/>
          </a:solidFill>
          <a:ln>
            <a:noFill/>
          </a:ln>
        </p:spPr>
        <p:txBody>
          <a:bodyPr anchorCtr="0" anchor="t" bIns="540000" lIns="1080000" spcFirstLastPara="1" rIns="1080000" wrap="square" tIns="540000">
            <a:spAutoFit/>
          </a:bodyPr>
          <a:lstStyle/>
          <a:p>
            <a:pPr indent="0" lvl="0" marL="0" marR="0" rtl="0" algn="just">
              <a:spcBef>
                <a:spcPts val="0"/>
              </a:spcBef>
              <a:spcAft>
                <a:spcPts val="0"/>
              </a:spcAft>
              <a:buNone/>
            </a:pPr>
            <a:r>
              <a:t/>
            </a:r>
            <a:endParaRPr sz="4400">
              <a:solidFill>
                <a:srgbClr val="03396C"/>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2000">
              <a:solidFill>
                <a:srgbClr val="03396C"/>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4400">
              <a:solidFill>
                <a:srgbClr val="03396C"/>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4400">
              <a:solidFill>
                <a:srgbClr val="03396C"/>
              </a:solidFill>
              <a:latin typeface="Twentieth Century"/>
              <a:ea typeface="Twentieth Century"/>
              <a:cs typeface="Twentieth Century"/>
              <a:sym typeface="Twentieth Century"/>
            </a:endParaRPr>
          </a:p>
        </p:txBody>
      </p:sp>
      <p:sp>
        <p:nvSpPr>
          <p:cNvPr id="94" name="Google Shape;94;p1"/>
          <p:cNvSpPr txBox="1"/>
          <p:nvPr/>
        </p:nvSpPr>
        <p:spPr>
          <a:xfrm>
            <a:off x="732520" y="5410532"/>
            <a:ext cx="30933900" cy="1156200"/>
          </a:xfrm>
          <a:prstGeom prst="rect">
            <a:avLst/>
          </a:prstGeom>
          <a:solidFill>
            <a:srgbClr val="D5A6BD"/>
          </a:solidFill>
          <a:ln>
            <a:noFill/>
          </a:ln>
        </p:spPr>
        <p:txBody>
          <a:bodyPr anchorCtr="0" anchor="ctr" bIns="0" lIns="1080000" spcFirstLastPara="1" rIns="1080000" wrap="square" tIns="0">
            <a:normAutofit fontScale="97500"/>
          </a:bodyPr>
          <a:lstStyle/>
          <a:p>
            <a:pPr indent="0" lvl="0" marL="0" marR="0" rtl="0" algn="l">
              <a:lnSpc>
                <a:spcPct val="90000"/>
              </a:lnSpc>
              <a:spcBef>
                <a:spcPts val="0"/>
              </a:spcBef>
              <a:spcAft>
                <a:spcPts val="0"/>
              </a:spcAft>
              <a:buClr>
                <a:schemeClr val="lt1"/>
              </a:buClr>
              <a:buSzPct val="100000"/>
              <a:buFont typeface="Twentieth Century"/>
              <a:buNone/>
            </a:pPr>
            <a:r>
              <a:rPr b="1" lang="es-ES" sz="5400" u="none">
                <a:solidFill>
                  <a:schemeClr val="lt1"/>
                </a:solidFill>
                <a:latin typeface="Twentieth Century"/>
                <a:ea typeface="Twentieth Century"/>
                <a:cs typeface="Twentieth Century"/>
                <a:sym typeface="Twentieth Century"/>
              </a:rPr>
              <a:t>INTRODUCCIÓN</a:t>
            </a:r>
            <a:endParaRPr b="1" sz="5400" u="none">
              <a:solidFill>
                <a:schemeClr val="lt1"/>
              </a:solidFill>
              <a:latin typeface="Twentieth Century"/>
              <a:ea typeface="Twentieth Century"/>
              <a:cs typeface="Twentieth Century"/>
              <a:sym typeface="Twentieth Century"/>
            </a:endParaRPr>
          </a:p>
        </p:txBody>
      </p:sp>
      <p:sp>
        <p:nvSpPr>
          <p:cNvPr id="95" name="Google Shape;95;p1"/>
          <p:cNvSpPr txBox="1"/>
          <p:nvPr/>
        </p:nvSpPr>
        <p:spPr>
          <a:xfrm>
            <a:off x="656546" y="22586026"/>
            <a:ext cx="31030200" cy="1152900"/>
          </a:xfrm>
          <a:prstGeom prst="rect">
            <a:avLst/>
          </a:prstGeom>
          <a:solidFill>
            <a:srgbClr val="D5A6BD"/>
          </a:solidFill>
          <a:ln>
            <a:noFill/>
          </a:ln>
        </p:spPr>
        <p:txBody>
          <a:bodyPr anchorCtr="0" anchor="ctr" bIns="0" lIns="1080000" spcFirstLastPara="1" rIns="1080000" wrap="square" tIns="0">
            <a:normAutofit fontScale="97500"/>
          </a:bodyPr>
          <a:lstStyle/>
          <a:p>
            <a:pPr indent="0" lvl="0" marL="0" marR="0" rtl="0" algn="l">
              <a:lnSpc>
                <a:spcPct val="90000"/>
              </a:lnSpc>
              <a:spcBef>
                <a:spcPts val="0"/>
              </a:spcBef>
              <a:spcAft>
                <a:spcPts val="0"/>
              </a:spcAft>
              <a:buClr>
                <a:schemeClr val="lt1"/>
              </a:buClr>
              <a:buSzPct val="100000"/>
              <a:buFont typeface="Twentieth Century"/>
              <a:buNone/>
            </a:pPr>
            <a:r>
              <a:rPr b="1" lang="es-ES" sz="5400" u="none">
                <a:solidFill>
                  <a:schemeClr val="lt1"/>
                </a:solidFill>
                <a:latin typeface="Twentieth Century"/>
                <a:ea typeface="Twentieth Century"/>
                <a:cs typeface="Twentieth Century"/>
                <a:sym typeface="Twentieth Century"/>
              </a:rPr>
              <a:t>RESULTADOS</a:t>
            </a:r>
            <a:endParaRPr b="1" sz="5400" u="none">
              <a:solidFill>
                <a:schemeClr val="lt1"/>
              </a:solidFill>
              <a:latin typeface="Twentieth Century"/>
              <a:ea typeface="Twentieth Century"/>
              <a:cs typeface="Twentieth Century"/>
              <a:sym typeface="Twentieth Century"/>
            </a:endParaRPr>
          </a:p>
        </p:txBody>
      </p:sp>
      <p:sp>
        <p:nvSpPr>
          <p:cNvPr id="96" name="Google Shape;96;p1"/>
          <p:cNvSpPr txBox="1"/>
          <p:nvPr/>
        </p:nvSpPr>
        <p:spPr>
          <a:xfrm>
            <a:off x="699000" y="39212350"/>
            <a:ext cx="16065000" cy="1771500"/>
          </a:xfrm>
          <a:prstGeom prst="rect">
            <a:avLst/>
          </a:prstGeom>
          <a:solidFill>
            <a:srgbClr val="FFEEF5"/>
          </a:solidFill>
          <a:ln>
            <a:noFill/>
          </a:ln>
        </p:spPr>
        <p:txBody>
          <a:bodyPr anchorCtr="0" anchor="t" bIns="540000" lIns="1080000" spcFirstLastPara="1" rIns="1080000" wrap="square" tIns="540000">
            <a:noAutofit/>
          </a:bodyPr>
          <a:lstStyle/>
          <a:p>
            <a:pPr indent="0" lvl="0" marL="0" marR="0" rtl="0" algn="just">
              <a:spcBef>
                <a:spcPts val="0"/>
              </a:spcBef>
              <a:spcAft>
                <a:spcPts val="0"/>
              </a:spcAft>
              <a:buNone/>
            </a:pPr>
            <a:r>
              <a:t/>
            </a:r>
            <a:endParaRPr sz="4800">
              <a:solidFill>
                <a:srgbClr val="03396C"/>
              </a:solidFill>
              <a:latin typeface="Twentieth Century"/>
              <a:ea typeface="Twentieth Century"/>
              <a:cs typeface="Twentieth Century"/>
              <a:sym typeface="Twentieth Century"/>
            </a:endParaRPr>
          </a:p>
        </p:txBody>
      </p:sp>
      <p:sp>
        <p:nvSpPr>
          <p:cNvPr id="97" name="Google Shape;97;p1"/>
          <p:cNvSpPr txBox="1"/>
          <p:nvPr/>
        </p:nvSpPr>
        <p:spPr>
          <a:xfrm>
            <a:off x="699000" y="38111275"/>
            <a:ext cx="16065000" cy="1136700"/>
          </a:xfrm>
          <a:prstGeom prst="rect">
            <a:avLst/>
          </a:prstGeom>
          <a:solidFill>
            <a:srgbClr val="D5A6BD"/>
          </a:solidFill>
          <a:ln>
            <a:noFill/>
          </a:ln>
        </p:spPr>
        <p:txBody>
          <a:bodyPr anchorCtr="0" anchor="ctr" bIns="0" lIns="1080000" spcFirstLastPara="1" rIns="1080000" wrap="square" tIns="0">
            <a:normAutofit/>
          </a:bodyPr>
          <a:lstStyle/>
          <a:p>
            <a:pPr indent="0" lvl="0" marL="0" marR="0" rtl="0" algn="ctr">
              <a:lnSpc>
                <a:spcPct val="90000"/>
              </a:lnSpc>
              <a:spcBef>
                <a:spcPts val="0"/>
              </a:spcBef>
              <a:spcAft>
                <a:spcPts val="0"/>
              </a:spcAft>
              <a:buClr>
                <a:schemeClr val="lt1"/>
              </a:buClr>
              <a:buSzPts val="5400"/>
              <a:buFont typeface="Twentieth Century"/>
              <a:buNone/>
            </a:pPr>
            <a:r>
              <a:rPr b="1" lang="es-ES" sz="5400" u="none">
                <a:solidFill>
                  <a:schemeClr val="lt1"/>
                </a:solidFill>
                <a:latin typeface="Twentieth Century"/>
                <a:ea typeface="Twentieth Century"/>
                <a:cs typeface="Twentieth Century"/>
                <a:sym typeface="Twentieth Century"/>
              </a:rPr>
              <a:t>CONCLUSI</a:t>
            </a:r>
            <a:r>
              <a:rPr b="1" lang="es-ES" sz="5400">
                <a:solidFill>
                  <a:schemeClr val="lt1"/>
                </a:solidFill>
                <a:latin typeface="Twentieth Century"/>
                <a:ea typeface="Twentieth Century"/>
                <a:cs typeface="Twentieth Century"/>
                <a:sym typeface="Twentieth Century"/>
              </a:rPr>
              <a:t>Ó</a:t>
            </a:r>
            <a:r>
              <a:rPr b="1" lang="es-ES" sz="5400" u="none">
                <a:solidFill>
                  <a:schemeClr val="lt1"/>
                </a:solidFill>
                <a:latin typeface="Twentieth Century"/>
                <a:ea typeface="Twentieth Century"/>
                <a:cs typeface="Twentieth Century"/>
                <a:sym typeface="Twentieth Century"/>
              </a:rPr>
              <a:t>N</a:t>
            </a:r>
            <a:endParaRPr b="1" sz="5400" u="none">
              <a:solidFill>
                <a:schemeClr val="lt1"/>
              </a:solidFill>
              <a:latin typeface="Twentieth Century"/>
              <a:ea typeface="Twentieth Century"/>
              <a:cs typeface="Twentieth Century"/>
              <a:sym typeface="Twentieth Century"/>
            </a:endParaRPr>
          </a:p>
        </p:txBody>
      </p:sp>
      <p:sp>
        <p:nvSpPr>
          <p:cNvPr id="98" name="Google Shape;98;p1"/>
          <p:cNvSpPr txBox="1"/>
          <p:nvPr/>
        </p:nvSpPr>
        <p:spPr>
          <a:xfrm>
            <a:off x="715300" y="10588125"/>
            <a:ext cx="30930600" cy="11680800"/>
          </a:xfrm>
          <a:prstGeom prst="rect">
            <a:avLst/>
          </a:prstGeom>
          <a:solidFill>
            <a:srgbClr val="FFEEF5"/>
          </a:solidFill>
          <a:ln>
            <a:noFill/>
          </a:ln>
        </p:spPr>
        <p:txBody>
          <a:bodyPr anchorCtr="0" anchor="t" bIns="540000" lIns="1080000" spcFirstLastPara="1" rIns="1080000" wrap="square" tIns="540000">
            <a:spAutoFit/>
          </a:bodyPr>
          <a:lstStyle/>
          <a:p>
            <a:pPr indent="0" lvl="0" marL="0" marR="0" rtl="0" algn="just">
              <a:spcBef>
                <a:spcPts val="0"/>
              </a:spcBef>
              <a:spcAft>
                <a:spcPts val="0"/>
              </a:spcAft>
              <a:buNone/>
            </a:pPr>
            <a:r>
              <a:t/>
            </a:r>
            <a:endParaRPr sz="4800">
              <a:solidFill>
                <a:srgbClr val="03396C"/>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4800">
              <a:solidFill>
                <a:srgbClr val="03396C"/>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4800">
              <a:solidFill>
                <a:srgbClr val="03396C"/>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4800">
              <a:solidFill>
                <a:srgbClr val="03396C"/>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4800">
              <a:solidFill>
                <a:srgbClr val="03396C"/>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4800">
              <a:solidFill>
                <a:srgbClr val="03396C"/>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4800">
              <a:solidFill>
                <a:srgbClr val="03396C"/>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4800">
              <a:solidFill>
                <a:srgbClr val="03396C"/>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4800">
              <a:solidFill>
                <a:srgbClr val="03396C"/>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4800">
              <a:solidFill>
                <a:srgbClr val="03396C"/>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4800">
              <a:solidFill>
                <a:srgbClr val="03396C"/>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4800">
              <a:solidFill>
                <a:srgbClr val="03396C"/>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4800">
              <a:solidFill>
                <a:srgbClr val="03396C"/>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4800">
              <a:solidFill>
                <a:srgbClr val="03396C"/>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99" name="Google Shape;99;p1"/>
          <p:cNvSpPr txBox="1"/>
          <p:nvPr/>
        </p:nvSpPr>
        <p:spPr>
          <a:xfrm>
            <a:off x="722098" y="10084789"/>
            <a:ext cx="30933900" cy="1117500"/>
          </a:xfrm>
          <a:prstGeom prst="rect">
            <a:avLst/>
          </a:prstGeom>
          <a:solidFill>
            <a:srgbClr val="D5A6BD"/>
          </a:solidFill>
          <a:ln>
            <a:noFill/>
          </a:ln>
        </p:spPr>
        <p:txBody>
          <a:bodyPr anchorCtr="0" anchor="ctr" bIns="0" lIns="1080000" spcFirstLastPara="1" rIns="1080000" wrap="square" tIns="0">
            <a:normAutofit/>
          </a:bodyPr>
          <a:lstStyle/>
          <a:p>
            <a:pPr indent="0" lvl="0" marL="0" marR="0" rtl="0" algn="l">
              <a:lnSpc>
                <a:spcPct val="90000"/>
              </a:lnSpc>
              <a:spcBef>
                <a:spcPts val="0"/>
              </a:spcBef>
              <a:spcAft>
                <a:spcPts val="0"/>
              </a:spcAft>
              <a:buClr>
                <a:schemeClr val="lt1"/>
              </a:buClr>
              <a:buSzPts val="5400"/>
              <a:buFont typeface="Twentieth Century"/>
              <a:buNone/>
            </a:pPr>
            <a:r>
              <a:rPr b="1" lang="es-ES" sz="5400" u="none">
                <a:solidFill>
                  <a:schemeClr val="lt1"/>
                </a:solidFill>
                <a:latin typeface="Twentieth Century"/>
                <a:ea typeface="Twentieth Century"/>
                <a:cs typeface="Twentieth Century"/>
                <a:sym typeface="Twentieth Century"/>
              </a:rPr>
              <a:t>MATERIAL Y MÉTODO</a:t>
            </a:r>
            <a:endParaRPr b="1" sz="5400" u="none">
              <a:solidFill>
                <a:schemeClr val="lt1"/>
              </a:solidFill>
              <a:latin typeface="Twentieth Century"/>
              <a:ea typeface="Twentieth Century"/>
              <a:cs typeface="Twentieth Century"/>
              <a:sym typeface="Twentieth Century"/>
            </a:endParaRPr>
          </a:p>
        </p:txBody>
      </p:sp>
      <p:sp>
        <p:nvSpPr>
          <p:cNvPr id="100" name="Google Shape;100;p1"/>
          <p:cNvSpPr txBox="1"/>
          <p:nvPr/>
        </p:nvSpPr>
        <p:spPr>
          <a:xfrm>
            <a:off x="3254595" y="4111816"/>
            <a:ext cx="25919400" cy="801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03396C"/>
              </a:buClr>
              <a:buSzPts val="4800"/>
              <a:buFont typeface="Arial"/>
              <a:buNone/>
            </a:pPr>
            <a:r>
              <a:rPr b="0" lang="es-ES" sz="4800" u="none">
                <a:solidFill>
                  <a:srgbClr val="9E4471"/>
                </a:solidFill>
                <a:latin typeface="Avenir"/>
                <a:ea typeface="Avenir"/>
                <a:cs typeface="Avenir"/>
                <a:sym typeface="Avenir"/>
              </a:rPr>
              <a:t>Facultad de Ciencias, Universidad de Navarra</a:t>
            </a:r>
            <a:endParaRPr b="0" sz="5400" u="none">
              <a:solidFill>
                <a:srgbClr val="9E4471"/>
              </a:solidFill>
              <a:latin typeface="Avenir"/>
              <a:ea typeface="Avenir"/>
              <a:cs typeface="Avenir"/>
              <a:sym typeface="Avenir"/>
            </a:endParaRPr>
          </a:p>
        </p:txBody>
      </p:sp>
      <p:pic>
        <p:nvPicPr>
          <p:cNvPr descr="Medios. Universidad de Navarra" id="101" name="Google Shape;101;p1"/>
          <p:cNvPicPr preferRelativeResize="0"/>
          <p:nvPr/>
        </p:nvPicPr>
        <p:blipFill rotWithShape="1">
          <a:blip r:embed="rId3">
            <a:alphaModFix/>
          </a:blip>
          <a:srcRect b="0" l="0" r="0" t="0"/>
          <a:stretch/>
        </p:blipFill>
        <p:spPr>
          <a:xfrm>
            <a:off x="27623825" y="41153828"/>
            <a:ext cx="3935575" cy="1771473"/>
          </a:xfrm>
          <a:prstGeom prst="rect">
            <a:avLst/>
          </a:prstGeom>
          <a:noFill/>
          <a:ln>
            <a:noFill/>
          </a:ln>
        </p:spPr>
      </p:pic>
      <p:sp>
        <p:nvSpPr>
          <p:cNvPr id="102" name="Google Shape;102;p1"/>
          <p:cNvSpPr txBox="1"/>
          <p:nvPr/>
        </p:nvSpPr>
        <p:spPr>
          <a:xfrm>
            <a:off x="2705203" y="23954950"/>
            <a:ext cx="9258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s-ES" sz="4800">
                <a:solidFill>
                  <a:srgbClr val="9E4471"/>
                </a:solidFill>
                <a:latin typeface="Twentieth Century"/>
                <a:ea typeface="Twentieth Century"/>
                <a:cs typeface="Twentieth Century"/>
                <a:sym typeface="Twentieth Century"/>
              </a:rPr>
              <a:t>DISTRIBUCIÓN DE VARIABLES</a:t>
            </a:r>
            <a:endParaRPr b="1" sz="4800">
              <a:solidFill>
                <a:srgbClr val="9E4471"/>
              </a:solidFill>
              <a:latin typeface="Twentieth Century"/>
              <a:ea typeface="Twentieth Century"/>
              <a:cs typeface="Twentieth Century"/>
              <a:sym typeface="Twentieth Century"/>
            </a:endParaRPr>
          </a:p>
        </p:txBody>
      </p:sp>
      <p:sp>
        <p:nvSpPr>
          <p:cNvPr id="103" name="Google Shape;103;p1"/>
          <p:cNvSpPr txBox="1"/>
          <p:nvPr/>
        </p:nvSpPr>
        <p:spPr>
          <a:xfrm>
            <a:off x="1126050" y="6788150"/>
            <a:ext cx="30071700" cy="3170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4000">
                <a:solidFill>
                  <a:srgbClr val="741B47"/>
                </a:solidFill>
                <a:latin typeface="Twentieth Century"/>
                <a:ea typeface="Twentieth Century"/>
                <a:cs typeface="Twentieth Century"/>
                <a:sym typeface="Twentieth Century"/>
              </a:rPr>
              <a:t>El </a:t>
            </a:r>
            <a:r>
              <a:rPr b="1" lang="es-ES" sz="4000">
                <a:solidFill>
                  <a:srgbClr val="741B47"/>
                </a:solidFill>
                <a:latin typeface="Twentieth Century"/>
                <a:ea typeface="Twentieth Century"/>
                <a:cs typeface="Twentieth Century"/>
                <a:sym typeface="Twentieth Century"/>
              </a:rPr>
              <a:t>cáncer de mama</a:t>
            </a:r>
            <a:r>
              <a:rPr lang="es-ES" sz="4000">
                <a:solidFill>
                  <a:srgbClr val="741B47"/>
                </a:solidFill>
                <a:latin typeface="Twentieth Century"/>
                <a:ea typeface="Twentieth Century"/>
                <a:cs typeface="Twentieth Century"/>
                <a:sym typeface="Twentieth Century"/>
              </a:rPr>
              <a:t> es una enfermedad que impacta la vida de millones de personas en todo el mundo. Su </a:t>
            </a:r>
            <a:r>
              <a:rPr b="1" lang="es-ES" sz="4000">
                <a:solidFill>
                  <a:srgbClr val="741B47"/>
                </a:solidFill>
                <a:latin typeface="Twentieth Century"/>
                <a:ea typeface="Twentieth Century"/>
                <a:cs typeface="Twentieth Century"/>
                <a:sym typeface="Twentieth Century"/>
              </a:rPr>
              <a:t>detección temprana</a:t>
            </a:r>
            <a:r>
              <a:rPr lang="es-ES" sz="4000">
                <a:solidFill>
                  <a:srgbClr val="741B47"/>
                </a:solidFill>
                <a:latin typeface="Twentieth Century"/>
                <a:ea typeface="Twentieth Century"/>
                <a:cs typeface="Twentieth Century"/>
                <a:sym typeface="Twentieth Century"/>
              </a:rPr>
              <a:t> es esencial para mejorar las </a:t>
            </a:r>
            <a:r>
              <a:rPr b="1" lang="es-ES" sz="4000">
                <a:solidFill>
                  <a:srgbClr val="741B47"/>
                </a:solidFill>
                <a:latin typeface="Twentieth Century"/>
                <a:ea typeface="Twentieth Century"/>
                <a:cs typeface="Twentieth Century"/>
                <a:sym typeface="Twentieth Century"/>
              </a:rPr>
              <a:t>perspectivas de tratamiento y supervivencia</a:t>
            </a:r>
            <a:r>
              <a:rPr lang="es-ES" sz="4000">
                <a:solidFill>
                  <a:srgbClr val="741B47"/>
                </a:solidFill>
                <a:latin typeface="Twentieth Century"/>
                <a:ea typeface="Twentieth Century"/>
                <a:cs typeface="Twentieth Century"/>
                <a:sym typeface="Twentieth Century"/>
              </a:rPr>
              <a:t>. Para ello, en este trabajo nos hemos embarcado en la </a:t>
            </a:r>
            <a:r>
              <a:rPr b="1" lang="es-ES" sz="4000">
                <a:solidFill>
                  <a:srgbClr val="741B47"/>
                </a:solidFill>
                <a:latin typeface="Twentieth Century"/>
                <a:ea typeface="Twentieth Century"/>
                <a:cs typeface="Twentieth Century"/>
                <a:sym typeface="Twentieth Century"/>
              </a:rPr>
              <a:t>creación de un modelo predictivo</a:t>
            </a:r>
            <a:r>
              <a:rPr lang="es-ES" sz="4000">
                <a:solidFill>
                  <a:srgbClr val="741B47"/>
                </a:solidFill>
                <a:latin typeface="Twentieth Century"/>
                <a:ea typeface="Twentieth Century"/>
                <a:cs typeface="Twentieth Century"/>
                <a:sym typeface="Twentieth Century"/>
              </a:rPr>
              <a:t> que busca </a:t>
            </a:r>
            <a:r>
              <a:rPr b="1" lang="es-ES" sz="4000">
                <a:solidFill>
                  <a:srgbClr val="741B47"/>
                </a:solidFill>
                <a:latin typeface="Twentieth Century"/>
                <a:ea typeface="Twentieth Century"/>
                <a:cs typeface="Twentieth Century"/>
                <a:sym typeface="Twentieth Century"/>
              </a:rPr>
              <a:t>anticipar la malignidad </a:t>
            </a:r>
            <a:r>
              <a:rPr lang="es-ES" sz="4000">
                <a:solidFill>
                  <a:srgbClr val="741B47"/>
                </a:solidFill>
                <a:latin typeface="Twentieth Century"/>
                <a:ea typeface="Twentieth Century"/>
                <a:cs typeface="Twentieth Century"/>
                <a:sym typeface="Twentieth Century"/>
              </a:rPr>
              <a:t>del cáncer en base a variables del tejido. Con esto pretendemos contribuir al avance de herramientas precisas y eficientes que faciliten el diagnóstico y tratamiento, ofreciendo así un paso adelante en la lucha contra el cáncer de mama.</a:t>
            </a:r>
            <a:endParaRPr sz="4000">
              <a:solidFill>
                <a:srgbClr val="741B47"/>
              </a:solidFill>
              <a:latin typeface="Twentieth Century"/>
              <a:ea typeface="Twentieth Century"/>
              <a:cs typeface="Twentieth Century"/>
              <a:sym typeface="Twentieth Century"/>
            </a:endParaRPr>
          </a:p>
          <a:p>
            <a:pPr indent="0" lvl="0" marL="0" marR="0" rtl="0" algn="just">
              <a:spcBef>
                <a:spcPts val="0"/>
              </a:spcBef>
              <a:spcAft>
                <a:spcPts val="0"/>
              </a:spcAft>
              <a:buNone/>
            </a:pPr>
            <a:r>
              <a:t/>
            </a:r>
            <a:endParaRPr i="1" sz="4000">
              <a:solidFill>
                <a:srgbClr val="741B47"/>
              </a:solidFill>
              <a:latin typeface="Twentieth Century"/>
              <a:ea typeface="Twentieth Century"/>
              <a:cs typeface="Twentieth Century"/>
              <a:sym typeface="Twentieth Century"/>
            </a:endParaRPr>
          </a:p>
        </p:txBody>
      </p:sp>
      <p:sp>
        <p:nvSpPr>
          <p:cNvPr id="104" name="Google Shape;104;p1"/>
          <p:cNvSpPr txBox="1"/>
          <p:nvPr/>
        </p:nvSpPr>
        <p:spPr>
          <a:xfrm>
            <a:off x="1601148" y="32799350"/>
            <a:ext cx="104289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s-ES" sz="4800">
                <a:solidFill>
                  <a:srgbClr val="9E4471"/>
                </a:solidFill>
                <a:latin typeface="Twentieth Century"/>
                <a:ea typeface="Twentieth Century"/>
                <a:cs typeface="Twentieth Century"/>
                <a:sym typeface="Twentieth Century"/>
              </a:rPr>
              <a:t>COMPOSICIÓN</a:t>
            </a:r>
            <a:r>
              <a:rPr b="1" lang="es-ES" sz="4800">
                <a:solidFill>
                  <a:srgbClr val="9E4471"/>
                </a:solidFill>
                <a:latin typeface="Twentieth Century"/>
                <a:ea typeface="Twentieth Century"/>
                <a:cs typeface="Twentieth Century"/>
                <a:sym typeface="Twentieth Century"/>
              </a:rPr>
              <a:t> DEL MODELO</a:t>
            </a:r>
            <a:endParaRPr b="1" sz="4800">
              <a:solidFill>
                <a:srgbClr val="9E4471"/>
              </a:solidFill>
              <a:latin typeface="Twentieth Century"/>
              <a:ea typeface="Twentieth Century"/>
              <a:cs typeface="Twentieth Century"/>
              <a:sym typeface="Twentieth Century"/>
            </a:endParaRPr>
          </a:p>
        </p:txBody>
      </p:sp>
      <p:sp>
        <p:nvSpPr>
          <p:cNvPr id="105" name="Google Shape;105;p1"/>
          <p:cNvSpPr txBox="1"/>
          <p:nvPr/>
        </p:nvSpPr>
        <p:spPr>
          <a:xfrm>
            <a:off x="1049850" y="39427175"/>
            <a:ext cx="15352200" cy="1539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Font typeface="Arial"/>
              <a:buNone/>
            </a:pPr>
            <a:r>
              <a:rPr lang="es-ES" sz="4000">
                <a:solidFill>
                  <a:srgbClr val="9E4471"/>
                </a:solidFill>
                <a:latin typeface="Twentieth Century"/>
                <a:ea typeface="Twentieth Century"/>
                <a:cs typeface="Twentieth Century"/>
                <a:sym typeface="Twentieth Century"/>
              </a:rPr>
              <a:t>El </a:t>
            </a:r>
            <a:r>
              <a:rPr b="1" lang="es-ES" sz="4000">
                <a:solidFill>
                  <a:srgbClr val="9E4471"/>
                </a:solidFill>
                <a:latin typeface="Twentieth Century"/>
                <a:ea typeface="Twentieth Century"/>
                <a:cs typeface="Twentieth Century"/>
                <a:sym typeface="Twentieth Century"/>
              </a:rPr>
              <a:t>modelo lineal generalizado</a:t>
            </a:r>
            <a:r>
              <a:rPr lang="es-ES" sz="4000">
                <a:solidFill>
                  <a:srgbClr val="9E4471"/>
                </a:solidFill>
                <a:latin typeface="Twentieth Century"/>
                <a:ea typeface="Twentieth Century"/>
                <a:cs typeface="Twentieth Century"/>
                <a:sym typeface="Twentieth Century"/>
              </a:rPr>
              <a:t> permite</a:t>
            </a:r>
            <a:r>
              <a:rPr b="1" lang="es-ES" sz="4000">
                <a:solidFill>
                  <a:srgbClr val="9E4471"/>
                </a:solidFill>
                <a:latin typeface="Twentieth Century"/>
                <a:ea typeface="Twentieth Century"/>
                <a:cs typeface="Twentieth Century"/>
                <a:sym typeface="Twentieth Century"/>
              </a:rPr>
              <a:t> diagnosticar</a:t>
            </a:r>
            <a:r>
              <a:rPr lang="es-ES" sz="4000">
                <a:solidFill>
                  <a:srgbClr val="9E4471"/>
                </a:solidFill>
                <a:latin typeface="Twentieth Century"/>
                <a:ea typeface="Twentieth Century"/>
                <a:cs typeface="Twentieth Century"/>
                <a:sym typeface="Twentieth Century"/>
              </a:rPr>
              <a:t> la </a:t>
            </a:r>
            <a:r>
              <a:rPr b="1" lang="es-ES" sz="4000">
                <a:solidFill>
                  <a:srgbClr val="9E4471"/>
                </a:solidFill>
                <a:latin typeface="Twentieth Century"/>
                <a:ea typeface="Twentieth Century"/>
                <a:cs typeface="Twentieth Century"/>
                <a:sym typeface="Twentieth Century"/>
              </a:rPr>
              <a:t>malignidad del tumor </a:t>
            </a:r>
            <a:r>
              <a:rPr lang="es-ES" sz="4000">
                <a:solidFill>
                  <a:srgbClr val="9E4471"/>
                </a:solidFill>
                <a:latin typeface="Twentieth Century"/>
                <a:ea typeface="Twentieth Century"/>
                <a:cs typeface="Twentieth Century"/>
                <a:sym typeface="Twentieth Century"/>
              </a:rPr>
              <a:t>con una gran sensibilidad y especificidad.</a:t>
            </a:r>
            <a:endParaRPr/>
          </a:p>
          <a:p>
            <a:pPr indent="0" lvl="0" marL="457200" marR="0" rtl="0" algn="just">
              <a:spcBef>
                <a:spcPts val="0"/>
              </a:spcBef>
              <a:spcAft>
                <a:spcPts val="0"/>
              </a:spcAft>
              <a:buNone/>
            </a:pPr>
            <a:r>
              <a:t/>
            </a:r>
            <a:endParaRPr/>
          </a:p>
        </p:txBody>
      </p:sp>
      <p:pic>
        <p:nvPicPr>
          <p:cNvPr id="106" name="Google Shape;106;p1"/>
          <p:cNvPicPr preferRelativeResize="0"/>
          <p:nvPr/>
        </p:nvPicPr>
        <p:blipFill>
          <a:blip r:embed="rId4">
            <a:alphaModFix/>
          </a:blip>
          <a:stretch>
            <a:fillRect/>
          </a:stretch>
        </p:blipFill>
        <p:spPr>
          <a:xfrm>
            <a:off x="29331256" y="10583621"/>
            <a:ext cx="2355395" cy="1569900"/>
          </a:xfrm>
          <a:prstGeom prst="rect">
            <a:avLst/>
          </a:prstGeom>
          <a:noFill/>
          <a:ln>
            <a:noFill/>
          </a:ln>
        </p:spPr>
      </p:pic>
      <p:sp>
        <p:nvSpPr>
          <p:cNvPr id="107" name="Google Shape;107;p1"/>
          <p:cNvSpPr txBox="1"/>
          <p:nvPr/>
        </p:nvSpPr>
        <p:spPr>
          <a:xfrm>
            <a:off x="1132500" y="11322125"/>
            <a:ext cx="8704800" cy="156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800">
                <a:solidFill>
                  <a:srgbClr val="9E4471"/>
                </a:solidFill>
                <a:latin typeface="Twentieth Century"/>
                <a:ea typeface="Twentieth Century"/>
                <a:cs typeface="Twentieth Century"/>
                <a:sym typeface="Twentieth Century"/>
              </a:rPr>
              <a:t>LIMPIEZA Y TRANSFORMACIÓN DE DATOS</a:t>
            </a:r>
            <a:endParaRPr>
              <a:solidFill>
                <a:srgbClr val="9E4471"/>
              </a:solidFill>
            </a:endParaRPr>
          </a:p>
        </p:txBody>
      </p:sp>
      <p:sp>
        <p:nvSpPr>
          <p:cNvPr id="108" name="Google Shape;108;p1"/>
          <p:cNvSpPr txBox="1"/>
          <p:nvPr/>
        </p:nvSpPr>
        <p:spPr>
          <a:xfrm>
            <a:off x="14550363" y="16918613"/>
            <a:ext cx="7574400" cy="156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800">
                <a:solidFill>
                  <a:srgbClr val="9E4471"/>
                </a:solidFill>
                <a:latin typeface="Twentieth Century"/>
                <a:ea typeface="Twentieth Century"/>
                <a:cs typeface="Twentieth Century"/>
                <a:sym typeface="Twentieth Century"/>
              </a:rPr>
              <a:t>TESTEO DEL MODELO Y </a:t>
            </a:r>
            <a:r>
              <a:rPr b="1" lang="es-ES" sz="4800">
                <a:solidFill>
                  <a:srgbClr val="9E4471"/>
                </a:solidFill>
                <a:latin typeface="Twentieth Century"/>
                <a:ea typeface="Twentieth Century"/>
                <a:cs typeface="Twentieth Century"/>
                <a:sym typeface="Twentieth Century"/>
              </a:rPr>
              <a:t>ESTADÍSTICAS</a:t>
            </a:r>
            <a:endParaRPr b="1" sz="4800">
              <a:solidFill>
                <a:srgbClr val="9E4471"/>
              </a:solidFill>
              <a:latin typeface="Twentieth Century"/>
              <a:ea typeface="Twentieth Century"/>
              <a:cs typeface="Twentieth Century"/>
              <a:sym typeface="Twentieth Century"/>
            </a:endParaRPr>
          </a:p>
        </p:txBody>
      </p:sp>
      <p:sp>
        <p:nvSpPr>
          <p:cNvPr id="109" name="Google Shape;109;p1"/>
          <p:cNvSpPr/>
          <p:nvPr/>
        </p:nvSpPr>
        <p:spPr>
          <a:xfrm>
            <a:off x="1790700" y="13012038"/>
            <a:ext cx="2806800" cy="2732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0" name="Google Shape;110;p1"/>
          <p:cNvSpPr/>
          <p:nvPr/>
        </p:nvSpPr>
        <p:spPr>
          <a:xfrm>
            <a:off x="1790700" y="13012048"/>
            <a:ext cx="2806800" cy="234000"/>
          </a:xfrm>
          <a:prstGeom prst="rect">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1" name="Google Shape;111;p1"/>
          <p:cNvSpPr/>
          <p:nvPr/>
        </p:nvSpPr>
        <p:spPr>
          <a:xfrm>
            <a:off x="3162300" y="15145650"/>
            <a:ext cx="482700" cy="122400"/>
          </a:xfrm>
          <a:prstGeom prst="rect">
            <a:avLst/>
          </a:prstGeom>
          <a:solidFill>
            <a:srgbClr val="FF0000"/>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2" name="Google Shape;112;p1"/>
          <p:cNvSpPr/>
          <p:nvPr/>
        </p:nvSpPr>
        <p:spPr>
          <a:xfrm>
            <a:off x="3162300" y="13545450"/>
            <a:ext cx="482700" cy="122400"/>
          </a:xfrm>
          <a:prstGeom prst="rect">
            <a:avLst/>
          </a:prstGeom>
          <a:solidFill>
            <a:srgbClr val="FF0000"/>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3" name="Google Shape;113;p1"/>
          <p:cNvSpPr/>
          <p:nvPr/>
        </p:nvSpPr>
        <p:spPr>
          <a:xfrm>
            <a:off x="1790700" y="14078850"/>
            <a:ext cx="482700" cy="122400"/>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4" name="Google Shape;114;p1"/>
          <p:cNvSpPr/>
          <p:nvPr/>
        </p:nvSpPr>
        <p:spPr>
          <a:xfrm>
            <a:off x="2222500" y="13545450"/>
            <a:ext cx="482700" cy="122400"/>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5" name="Google Shape;115;p1"/>
          <p:cNvSpPr/>
          <p:nvPr/>
        </p:nvSpPr>
        <p:spPr>
          <a:xfrm>
            <a:off x="1790700" y="14917050"/>
            <a:ext cx="482700" cy="122400"/>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6" name="Google Shape;116;p1"/>
          <p:cNvSpPr/>
          <p:nvPr/>
        </p:nvSpPr>
        <p:spPr>
          <a:xfrm>
            <a:off x="3619500" y="14307450"/>
            <a:ext cx="482700" cy="122400"/>
          </a:xfrm>
          <a:prstGeom prst="rect">
            <a:avLst/>
          </a:prstGeom>
          <a:solidFill>
            <a:srgbClr val="FF0000"/>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7" name="Google Shape;117;p1"/>
          <p:cNvSpPr/>
          <p:nvPr/>
        </p:nvSpPr>
        <p:spPr>
          <a:xfrm>
            <a:off x="2705100" y="14612250"/>
            <a:ext cx="482700" cy="122400"/>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8" name="Google Shape;118;p1"/>
          <p:cNvSpPr/>
          <p:nvPr/>
        </p:nvSpPr>
        <p:spPr>
          <a:xfrm>
            <a:off x="2705100" y="13850250"/>
            <a:ext cx="482700" cy="122400"/>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9" name="Google Shape;119;p1"/>
          <p:cNvSpPr/>
          <p:nvPr/>
        </p:nvSpPr>
        <p:spPr>
          <a:xfrm>
            <a:off x="4076700" y="15069450"/>
            <a:ext cx="482700" cy="122400"/>
          </a:xfrm>
          <a:prstGeom prst="rect">
            <a:avLst/>
          </a:prstGeom>
          <a:solidFill>
            <a:srgbClr val="FF0000"/>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0" name="Google Shape;120;p1"/>
          <p:cNvSpPr/>
          <p:nvPr/>
        </p:nvSpPr>
        <p:spPr>
          <a:xfrm>
            <a:off x="4076700" y="13697850"/>
            <a:ext cx="482700" cy="122400"/>
          </a:xfrm>
          <a:prstGeom prst="rect">
            <a:avLst/>
          </a:prstGeom>
          <a:solidFill>
            <a:srgbClr val="FF0000"/>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1" name="Google Shape;121;p1"/>
          <p:cNvSpPr/>
          <p:nvPr/>
        </p:nvSpPr>
        <p:spPr>
          <a:xfrm>
            <a:off x="6159500" y="13012025"/>
            <a:ext cx="2806800" cy="2732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2" name="Google Shape;122;p1"/>
          <p:cNvSpPr/>
          <p:nvPr/>
        </p:nvSpPr>
        <p:spPr>
          <a:xfrm>
            <a:off x="6159500" y="13012035"/>
            <a:ext cx="2806800" cy="234000"/>
          </a:xfrm>
          <a:prstGeom prst="rect">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3" name="Google Shape;123;p1"/>
          <p:cNvSpPr/>
          <p:nvPr/>
        </p:nvSpPr>
        <p:spPr>
          <a:xfrm>
            <a:off x="4876800" y="14001750"/>
            <a:ext cx="1063800" cy="610500"/>
          </a:xfrm>
          <a:prstGeom prst="rightArrow">
            <a:avLst>
              <a:gd fmla="val 50000" name="adj1"/>
              <a:gd fmla="val 50000" name="adj2"/>
            </a:avLst>
          </a:prstGeom>
          <a:solidFill>
            <a:srgbClr val="A61C00"/>
          </a:solid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4" name="Google Shape;124;p1"/>
          <p:cNvSpPr txBox="1"/>
          <p:nvPr/>
        </p:nvSpPr>
        <p:spPr>
          <a:xfrm>
            <a:off x="12205326" y="11372776"/>
            <a:ext cx="75744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800">
                <a:solidFill>
                  <a:srgbClr val="9E4471"/>
                </a:solidFill>
                <a:latin typeface="Twentieth Century"/>
                <a:ea typeface="Twentieth Century"/>
                <a:cs typeface="Twentieth Century"/>
                <a:sym typeface="Twentieth Century"/>
              </a:rPr>
              <a:t>EXPLORACIÓN INICIAL</a:t>
            </a:r>
            <a:endParaRPr>
              <a:solidFill>
                <a:srgbClr val="9E4471"/>
              </a:solidFill>
            </a:endParaRPr>
          </a:p>
        </p:txBody>
      </p:sp>
      <p:pic>
        <p:nvPicPr>
          <p:cNvPr id="125" name="Google Shape;125;p1"/>
          <p:cNvPicPr preferRelativeResize="0"/>
          <p:nvPr/>
        </p:nvPicPr>
        <p:blipFill>
          <a:blip r:embed="rId5">
            <a:alphaModFix/>
          </a:blip>
          <a:stretch>
            <a:fillRect/>
          </a:stretch>
        </p:blipFill>
        <p:spPr>
          <a:xfrm>
            <a:off x="16560075" y="12423851"/>
            <a:ext cx="3067625" cy="3724100"/>
          </a:xfrm>
          <a:prstGeom prst="rect">
            <a:avLst/>
          </a:prstGeom>
          <a:noFill/>
          <a:ln>
            <a:noFill/>
          </a:ln>
        </p:spPr>
      </p:pic>
      <p:pic>
        <p:nvPicPr>
          <p:cNvPr id="126" name="Google Shape;126;p1"/>
          <p:cNvPicPr preferRelativeResize="0"/>
          <p:nvPr/>
        </p:nvPicPr>
        <p:blipFill>
          <a:blip r:embed="rId6">
            <a:alphaModFix/>
          </a:blip>
          <a:stretch>
            <a:fillRect/>
          </a:stretch>
        </p:blipFill>
        <p:spPr>
          <a:xfrm>
            <a:off x="11985438" y="12420537"/>
            <a:ext cx="4193625" cy="3614975"/>
          </a:xfrm>
          <a:prstGeom prst="rect">
            <a:avLst/>
          </a:prstGeom>
          <a:noFill/>
          <a:ln>
            <a:noFill/>
          </a:ln>
        </p:spPr>
      </p:pic>
      <p:grpSp>
        <p:nvGrpSpPr>
          <p:cNvPr id="127" name="Google Shape;127;p1"/>
          <p:cNvGrpSpPr/>
          <p:nvPr/>
        </p:nvGrpSpPr>
        <p:grpSpPr>
          <a:xfrm>
            <a:off x="22223951" y="11376388"/>
            <a:ext cx="9622187" cy="3764476"/>
            <a:chOff x="22223926" y="11360288"/>
            <a:chExt cx="9622187" cy="3764476"/>
          </a:xfrm>
        </p:grpSpPr>
        <p:sp>
          <p:nvSpPr>
            <p:cNvPr id="128" name="Google Shape;128;p1"/>
            <p:cNvSpPr/>
            <p:nvPr/>
          </p:nvSpPr>
          <p:spPr>
            <a:xfrm>
              <a:off x="24883225" y="12578074"/>
              <a:ext cx="2236800" cy="2516400"/>
            </a:xfrm>
            <a:prstGeom prst="rect">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nvGrpSpPr>
            <p:cNvPr id="129" name="Google Shape;129;p1"/>
            <p:cNvGrpSpPr/>
            <p:nvPr/>
          </p:nvGrpSpPr>
          <p:grpSpPr>
            <a:xfrm>
              <a:off x="22223926" y="11360288"/>
              <a:ext cx="9622187" cy="3764476"/>
              <a:chOff x="10870763" y="11496201"/>
              <a:chExt cx="9622187" cy="3764476"/>
            </a:xfrm>
          </p:grpSpPr>
          <p:sp>
            <p:nvSpPr>
              <p:cNvPr id="130" name="Google Shape;130;p1"/>
              <p:cNvSpPr txBox="1"/>
              <p:nvPr/>
            </p:nvSpPr>
            <p:spPr>
              <a:xfrm>
                <a:off x="10870763" y="11496201"/>
                <a:ext cx="75744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800">
                    <a:solidFill>
                      <a:srgbClr val="9E4471"/>
                    </a:solidFill>
                    <a:latin typeface="Twentieth Century"/>
                    <a:ea typeface="Twentieth Century"/>
                    <a:cs typeface="Twentieth Century"/>
                    <a:sym typeface="Twentieth Century"/>
                  </a:rPr>
                  <a:t>CROSS-VALIDATION</a:t>
                </a:r>
                <a:endParaRPr>
                  <a:solidFill>
                    <a:srgbClr val="9E4471"/>
                  </a:solidFill>
                </a:endParaRPr>
              </a:p>
            </p:txBody>
          </p:sp>
          <p:sp>
            <p:nvSpPr>
              <p:cNvPr id="131" name="Google Shape;131;p1"/>
              <p:cNvSpPr/>
              <p:nvPr/>
            </p:nvSpPr>
            <p:spPr>
              <a:xfrm>
                <a:off x="11175050" y="12506938"/>
                <a:ext cx="2236800" cy="234000"/>
              </a:xfrm>
              <a:prstGeom prst="rect">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2" name="Google Shape;132;p1"/>
              <p:cNvSpPr/>
              <p:nvPr/>
            </p:nvSpPr>
            <p:spPr>
              <a:xfrm>
                <a:off x="11175050" y="13492512"/>
                <a:ext cx="2236800" cy="1746900"/>
              </a:xfrm>
              <a:prstGeom prst="rect">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3" name="Google Shape;133;p1"/>
              <p:cNvSpPr/>
              <p:nvPr/>
            </p:nvSpPr>
            <p:spPr>
              <a:xfrm>
                <a:off x="11175050" y="12752688"/>
                <a:ext cx="2236800" cy="801900"/>
              </a:xfrm>
              <a:prstGeom prst="rect">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4" name="Google Shape;134;p1"/>
              <p:cNvSpPr/>
              <p:nvPr/>
            </p:nvSpPr>
            <p:spPr>
              <a:xfrm>
                <a:off x="13539575" y="12501463"/>
                <a:ext cx="2236800" cy="234000"/>
              </a:xfrm>
              <a:prstGeom prst="rect">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5" name="Google Shape;135;p1"/>
              <p:cNvSpPr/>
              <p:nvPr/>
            </p:nvSpPr>
            <p:spPr>
              <a:xfrm>
                <a:off x="13539575" y="13515289"/>
                <a:ext cx="2236800" cy="831000"/>
              </a:xfrm>
              <a:prstGeom prst="rect">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6" name="Google Shape;136;p1"/>
              <p:cNvSpPr/>
              <p:nvPr/>
            </p:nvSpPr>
            <p:spPr>
              <a:xfrm>
                <a:off x="15904100" y="12501450"/>
                <a:ext cx="2236800" cy="234000"/>
              </a:xfrm>
              <a:prstGeom prst="rect">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7" name="Google Shape;137;p1"/>
              <p:cNvSpPr/>
              <p:nvPr/>
            </p:nvSpPr>
            <p:spPr>
              <a:xfrm>
                <a:off x="15904100" y="12717549"/>
                <a:ext cx="2236800" cy="2516400"/>
              </a:xfrm>
              <a:prstGeom prst="rect">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8" name="Google Shape;138;p1"/>
              <p:cNvSpPr/>
              <p:nvPr/>
            </p:nvSpPr>
            <p:spPr>
              <a:xfrm>
                <a:off x="15904100" y="14429677"/>
                <a:ext cx="2236800" cy="831000"/>
              </a:xfrm>
              <a:prstGeom prst="rect">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9" name="Google Shape;139;p1"/>
              <p:cNvSpPr/>
              <p:nvPr/>
            </p:nvSpPr>
            <p:spPr>
              <a:xfrm rot="5400000">
                <a:off x="17457550" y="13507963"/>
                <a:ext cx="1746900" cy="124800"/>
              </a:xfrm>
              <a:prstGeom prst="rect">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0" name="Google Shape;140;p1"/>
              <p:cNvSpPr/>
              <p:nvPr/>
            </p:nvSpPr>
            <p:spPr>
              <a:xfrm rot="5400000">
                <a:off x="17949875" y="14786988"/>
                <a:ext cx="762300" cy="124800"/>
              </a:xfrm>
              <a:prstGeom prst="rect">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1" name="Google Shape;141;p1"/>
              <p:cNvSpPr txBox="1"/>
              <p:nvPr/>
            </p:nvSpPr>
            <p:spPr>
              <a:xfrm>
                <a:off x="17972650" y="13221075"/>
                <a:ext cx="2520300" cy="661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700">
                    <a:solidFill>
                      <a:srgbClr val="F1C232"/>
                    </a:solidFill>
                    <a:latin typeface="Twentieth Century"/>
                    <a:ea typeface="Twentieth Century"/>
                    <a:cs typeface="Twentieth Century"/>
                    <a:sym typeface="Twentieth Century"/>
                  </a:rPr>
                  <a:t>TRAIN</a:t>
                </a:r>
                <a:endParaRPr sz="300">
                  <a:solidFill>
                    <a:srgbClr val="F1C232"/>
                  </a:solidFill>
                </a:endParaRPr>
              </a:p>
            </p:txBody>
          </p:sp>
          <p:sp>
            <p:nvSpPr>
              <p:cNvPr id="142" name="Google Shape;142;p1"/>
              <p:cNvSpPr txBox="1"/>
              <p:nvPr/>
            </p:nvSpPr>
            <p:spPr>
              <a:xfrm>
                <a:off x="18526750" y="14527488"/>
                <a:ext cx="1432800" cy="661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700">
                    <a:solidFill>
                      <a:srgbClr val="FF9900"/>
                    </a:solidFill>
                    <a:latin typeface="Twentieth Century"/>
                    <a:ea typeface="Twentieth Century"/>
                    <a:cs typeface="Twentieth Century"/>
                    <a:sym typeface="Twentieth Century"/>
                  </a:rPr>
                  <a:t>TEST</a:t>
                </a:r>
                <a:endParaRPr sz="300">
                  <a:solidFill>
                    <a:srgbClr val="FF9900"/>
                  </a:solidFill>
                </a:endParaRPr>
              </a:p>
            </p:txBody>
          </p:sp>
        </p:grpSp>
      </p:grpSp>
      <p:grpSp>
        <p:nvGrpSpPr>
          <p:cNvPr id="143" name="Google Shape;143;p1"/>
          <p:cNvGrpSpPr/>
          <p:nvPr/>
        </p:nvGrpSpPr>
        <p:grpSpPr>
          <a:xfrm>
            <a:off x="22905363" y="16511676"/>
            <a:ext cx="8259350" cy="5487537"/>
            <a:chOff x="13666038" y="15103926"/>
            <a:chExt cx="8259350" cy="5487537"/>
          </a:xfrm>
        </p:grpSpPr>
        <p:sp>
          <p:nvSpPr>
            <p:cNvPr id="144" name="Google Shape;144;p1"/>
            <p:cNvSpPr txBox="1"/>
            <p:nvPr/>
          </p:nvSpPr>
          <p:spPr>
            <a:xfrm>
              <a:off x="13666038" y="15103926"/>
              <a:ext cx="7574400" cy="156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800">
                  <a:solidFill>
                    <a:srgbClr val="9E4471"/>
                  </a:solidFill>
                  <a:latin typeface="Twentieth Century"/>
                  <a:ea typeface="Twentieth Century"/>
                  <a:cs typeface="Twentieth Century"/>
                  <a:sym typeface="Twentieth Century"/>
                </a:rPr>
                <a:t>CREACIÓN</a:t>
              </a:r>
              <a:r>
                <a:rPr b="1" lang="es-ES" sz="4800">
                  <a:solidFill>
                    <a:srgbClr val="9E4471"/>
                  </a:solidFill>
                  <a:latin typeface="Twentieth Century"/>
                  <a:ea typeface="Twentieth Century"/>
                  <a:cs typeface="Twentieth Century"/>
                  <a:sym typeface="Twentieth Century"/>
                </a:rPr>
                <a:t> DE MODELO</a:t>
              </a:r>
              <a:endParaRPr b="1" sz="4800">
                <a:solidFill>
                  <a:srgbClr val="9E4471"/>
                </a:solidFill>
                <a:latin typeface="Twentieth Century"/>
                <a:ea typeface="Twentieth Century"/>
                <a:cs typeface="Twentieth Century"/>
                <a:sym typeface="Twentieth Century"/>
              </a:endParaRPr>
            </a:p>
            <a:p>
              <a:pPr indent="0" lvl="0" marL="0" marR="0" rtl="0" algn="ctr">
                <a:spcBef>
                  <a:spcPts val="0"/>
                </a:spcBef>
                <a:spcAft>
                  <a:spcPts val="0"/>
                </a:spcAft>
                <a:buNone/>
              </a:pPr>
              <a:r>
                <a:rPr b="1" lang="es-ES" sz="4800">
                  <a:solidFill>
                    <a:srgbClr val="9E4471"/>
                  </a:solidFill>
                  <a:latin typeface="Twentieth Century"/>
                  <a:ea typeface="Twentieth Century"/>
                  <a:cs typeface="Twentieth Century"/>
                  <a:sym typeface="Twentieth Century"/>
                </a:rPr>
                <a:t>CON STEPWISE BACKWARDS</a:t>
              </a:r>
              <a:endParaRPr b="1" sz="4800">
                <a:solidFill>
                  <a:srgbClr val="9E4471"/>
                </a:solidFill>
                <a:latin typeface="Twentieth Century"/>
                <a:ea typeface="Twentieth Century"/>
                <a:cs typeface="Twentieth Century"/>
                <a:sym typeface="Twentieth Century"/>
              </a:endParaRPr>
            </a:p>
          </p:txBody>
        </p:sp>
        <p:sp>
          <p:nvSpPr>
            <p:cNvPr id="145" name="Google Shape;145;p1"/>
            <p:cNvSpPr txBox="1"/>
            <p:nvPr/>
          </p:nvSpPr>
          <p:spPr>
            <a:xfrm>
              <a:off x="15773150" y="16780775"/>
              <a:ext cx="4424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700"/>
                <a:t>y ~ x1 + x2+x3 +x4 ... + xn</a:t>
              </a:r>
              <a:endParaRPr sz="2700"/>
            </a:p>
          </p:txBody>
        </p:sp>
        <p:sp>
          <p:nvSpPr>
            <p:cNvPr id="146" name="Google Shape;146;p1"/>
            <p:cNvSpPr/>
            <p:nvPr/>
          </p:nvSpPr>
          <p:spPr>
            <a:xfrm rot="5400000">
              <a:off x="17036050" y="17374323"/>
              <a:ext cx="606600" cy="382500"/>
            </a:xfrm>
            <a:prstGeom prst="rightArrow">
              <a:avLst>
                <a:gd fmla="val 50000" name="adj1"/>
                <a:gd fmla="val 50000" name="adj2"/>
              </a:avLst>
            </a:prstGeom>
            <a:solidFill>
              <a:srgbClr val="A61C00"/>
            </a:solid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7" name="Google Shape;147;p1"/>
            <p:cNvSpPr txBox="1"/>
            <p:nvPr/>
          </p:nvSpPr>
          <p:spPr>
            <a:xfrm>
              <a:off x="17500988" y="17186050"/>
              <a:ext cx="4424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700"/>
                <a:t>-xj</a:t>
              </a:r>
              <a:endParaRPr sz="2700"/>
            </a:p>
          </p:txBody>
        </p:sp>
        <p:sp>
          <p:nvSpPr>
            <p:cNvPr id="148" name="Google Shape;148;p1"/>
            <p:cNvSpPr txBox="1"/>
            <p:nvPr/>
          </p:nvSpPr>
          <p:spPr>
            <a:xfrm>
              <a:off x="15900875" y="17671113"/>
              <a:ext cx="4424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700"/>
                <a:t>y ~ x1 + x2 +x4 ... + xn</a:t>
              </a:r>
              <a:endParaRPr sz="2700"/>
            </a:p>
          </p:txBody>
        </p:sp>
        <p:sp>
          <p:nvSpPr>
            <p:cNvPr id="149" name="Google Shape;149;p1"/>
            <p:cNvSpPr/>
            <p:nvPr/>
          </p:nvSpPr>
          <p:spPr>
            <a:xfrm rot="5400000">
              <a:off x="17064400" y="18202722"/>
              <a:ext cx="549900" cy="382500"/>
            </a:xfrm>
            <a:prstGeom prst="rightArrow">
              <a:avLst>
                <a:gd fmla="val 50000" name="adj1"/>
                <a:gd fmla="val 50000" name="adj2"/>
              </a:avLst>
            </a:prstGeom>
            <a:solidFill>
              <a:srgbClr val="A61C00"/>
            </a:solid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0" name="Google Shape;150;p1"/>
            <p:cNvSpPr txBox="1"/>
            <p:nvPr/>
          </p:nvSpPr>
          <p:spPr>
            <a:xfrm>
              <a:off x="17500988" y="18042800"/>
              <a:ext cx="4424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700"/>
                <a:t>-xj</a:t>
              </a:r>
              <a:endParaRPr sz="2700"/>
            </a:p>
          </p:txBody>
        </p:sp>
        <p:sp>
          <p:nvSpPr>
            <p:cNvPr id="151" name="Google Shape;151;p1"/>
            <p:cNvSpPr txBox="1"/>
            <p:nvPr/>
          </p:nvSpPr>
          <p:spPr>
            <a:xfrm>
              <a:off x="16077425" y="18539313"/>
              <a:ext cx="4424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700"/>
                <a:t>y ~ x2 +x4 ... + xn</a:t>
              </a:r>
              <a:endParaRPr sz="2700"/>
            </a:p>
          </p:txBody>
        </p:sp>
        <p:sp>
          <p:nvSpPr>
            <p:cNvPr id="152" name="Google Shape;152;p1"/>
            <p:cNvSpPr/>
            <p:nvPr/>
          </p:nvSpPr>
          <p:spPr>
            <a:xfrm rot="5400000">
              <a:off x="17162350" y="19028781"/>
              <a:ext cx="354000" cy="382500"/>
            </a:xfrm>
            <a:prstGeom prst="rightArrow">
              <a:avLst>
                <a:gd fmla="val 50000" name="adj1"/>
                <a:gd fmla="val 50000" name="adj2"/>
              </a:avLst>
            </a:prstGeom>
            <a:solidFill>
              <a:srgbClr val="A61C00"/>
            </a:solid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3" name="Google Shape;153;p1"/>
            <p:cNvSpPr/>
            <p:nvPr/>
          </p:nvSpPr>
          <p:spPr>
            <a:xfrm rot="5400000">
              <a:off x="17143300" y="19410831"/>
              <a:ext cx="354000" cy="382500"/>
            </a:xfrm>
            <a:prstGeom prst="rightArrow">
              <a:avLst>
                <a:gd fmla="val 50000" name="adj1"/>
                <a:gd fmla="val 50000" name="adj2"/>
              </a:avLst>
            </a:prstGeom>
            <a:solidFill>
              <a:srgbClr val="A61C00"/>
            </a:solid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4" name="Google Shape;154;p1"/>
            <p:cNvSpPr/>
            <p:nvPr/>
          </p:nvSpPr>
          <p:spPr>
            <a:xfrm rot="5400000">
              <a:off x="17143300" y="19791831"/>
              <a:ext cx="354000" cy="382500"/>
            </a:xfrm>
            <a:prstGeom prst="rightArrow">
              <a:avLst>
                <a:gd fmla="val 50000" name="adj1"/>
                <a:gd fmla="val 50000" name="adj2"/>
              </a:avLst>
            </a:prstGeom>
            <a:solidFill>
              <a:srgbClr val="A61C00"/>
            </a:solid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5" name="Google Shape;155;p1"/>
            <p:cNvSpPr txBox="1"/>
            <p:nvPr/>
          </p:nvSpPr>
          <p:spPr>
            <a:xfrm>
              <a:off x="16214500" y="19991163"/>
              <a:ext cx="4424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700"/>
                <a:t>y ~ x2 +x4+ x6</a:t>
              </a:r>
              <a:endParaRPr sz="2700"/>
            </a:p>
          </p:txBody>
        </p:sp>
      </p:grpSp>
      <p:sp>
        <p:nvSpPr>
          <p:cNvPr id="156" name="Google Shape;156;p1"/>
          <p:cNvSpPr/>
          <p:nvPr/>
        </p:nvSpPr>
        <p:spPr>
          <a:xfrm>
            <a:off x="9510800" y="13937738"/>
            <a:ext cx="2057400" cy="610500"/>
          </a:xfrm>
          <a:prstGeom prst="chevron">
            <a:avLst>
              <a:gd fmla="val 50000" name="adj"/>
            </a:avLst>
          </a:prstGeom>
          <a:solidFill>
            <a:srgbClr val="9E4471"/>
          </a:solidFill>
          <a:ln cap="flat" cmpd="sng" w="9525">
            <a:solidFill>
              <a:srgbClr val="033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7" name="Google Shape;157;p1"/>
          <p:cNvSpPr/>
          <p:nvPr/>
        </p:nvSpPr>
        <p:spPr>
          <a:xfrm>
            <a:off x="19973313" y="13959225"/>
            <a:ext cx="2057400" cy="610500"/>
          </a:xfrm>
          <a:prstGeom prst="chevron">
            <a:avLst>
              <a:gd fmla="val 50000" name="adj"/>
            </a:avLst>
          </a:prstGeom>
          <a:solidFill>
            <a:srgbClr val="9E4471"/>
          </a:solidFill>
          <a:ln cap="flat" cmpd="sng" w="9525">
            <a:solidFill>
              <a:srgbClr val="033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8" name="Google Shape;158;p1"/>
          <p:cNvSpPr/>
          <p:nvPr/>
        </p:nvSpPr>
        <p:spPr>
          <a:xfrm rot="5400000">
            <a:off x="26010000" y="15595175"/>
            <a:ext cx="1204500" cy="644400"/>
          </a:xfrm>
          <a:prstGeom prst="chevron">
            <a:avLst>
              <a:gd fmla="val 50000" name="adj"/>
            </a:avLst>
          </a:prstGeom>
          <a:solidFill>
            <a:srgbClr val="9E4471"/>
          </a:solidFill>
          <a:ln cap="flat" cmpd="sng" w="9525">
            <a:solidFill>
              <a:srgbClr val="033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9" name="Google Shape;159;p1"/>
          <p:cNvSpPr/>
          <p:nvPr/>
        </p:nvSpPr>
        <p:spPr>
          <a:xfrm rot="10800000">
            <a:off x="22604938" y="19554838"/>
            <a:ext cx="2057400" cy="610500"/>
          </a:xfrm>
          <a:prstGeom prst="chevron">
            <a:avLst>
              <a:gd fmla="val 50000" name="adj"/>
            </a:avLst>
          </a:prstGeom>
          <a:solidFill>
            <a:srgbClr val="9E4471"/>
          </a:solidFill>
          <a:ln cap="flat" cmpd="sng" w="9525">
            <a:solidFill>
              <a:srgbClr val="033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0" name="Google Shape;160;p1"/>
          <p:cNvSpPr txBox="1"/>
          <p:nvPr/>
        </p:nvSpPr>
        <p:spPr>
          <a:xfrm>
            <a:off x="28279438" y="20755775"/>
            <a:ext cx="1432800" cy="661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700">
                <a:solidFill>
                  <a:srgbClr val="03396C"/>
                </a:solidFill>
                <a:latin typeface="Twentieth Century"/>
                <a:ea typeface="Twentieth Century"/>
                <a:cs typeface="Twentieth Century"/>
                <a:sym typeface="Twentieth Century"/>
              </a:rPr>
              <a:t>GLM</a:t>
            </a:r>
            <a:endParaRPr sz="300">
              <a:solidFill>
                <a:srgbClr val="03396C"/>
              </a:solidFill>
            </a:endParaRPr>
          </a:p>
        </p:txBody>
      </p:sp>
      <p:grpSp>
        <p:nvGrpSpPr>
          <p:cNvPr id="161" name="Google Shape;161;p1"/>
          <p:cNvGrpSpPr/>
          <p:nvPr/>
        </p:nvGrpSpPr>
        <p:grpSpPr>
          <a:xfrm>
            <a:off x="19418300" y="18722500"/>
            <a:ext cx="2806800" cy="2732400"/>
            <a:chOff x="18427700" y="17808100"/>
            <a:chExt cx="2806800" cy="2732400"/>
          </a:xfrm>
        </p:grpSpPr>
        <p:sp>
          <p:nvSpPr>
            <p:cNvPr id="162" name="Google Shape;162;p1"/>
            <p:cNvSpPr/>
            <p:nvPr/>
          </p:nvSpPr>
          <p:spPr>
            <a:xfrm>
              <a:off x="18427700" y="17808100"/>
              <a:ext cx="2806800" cy="2732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3" name="Google Shape;163;p1"/>
            <p:cNvSpPr/>
            <p:nvPr/>
          </p:nvSpPr>
          <p:spPr>
            <a:xfrm>
              <a:off x="18427700" y="17808110"/>
              <a:ext cx="2806800" cy="234000"/>
            </a:xfrm>
            <a:prstGeom prst="rect">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
        <p:nvSpPr>
          <p:cNvPr id="164" name="Google Shape;164;p1"/>
          <p:cNvSpPr/>
          <p:nvPr/>
        </p:nvSpPr>
        <p:spPr>
          <a:xfrm flipH="1">
            <a:off x="18170700" y="19554850"/>
            <a:ext cx="1063800" cy="610500"/>
          </a:xfrm>
          <a:prstGeom prst="rightArrow">
            <a:avLst>
              <a:gd fmla="val 50000" name="adj1"/>
              <a:gd fmla="val 50000" name="adj2"/>
            </a:avLst>
          </a:prstGeom>
          <a:solidFill>
            <a:srgbClr val="A61C00"/>
          </a:solid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5" name="Google Shape;165;p1"/>
          <p:cNvSpPr/>
          <p:nvPr/>
        </p:nvSpPr>
        <p:spPr>
          <a:xfrm>
            <a:off x="15305000" y="18697125"/>
            <a:ext cx="2806800" cy="2732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6" name="Google Shape;166;p1"/>
          <p:cNvSpPr/>
          <p:nvPr/>
        </p:nvSpPr>
        <p:spPr>
          <a:xfrm>
            <a:off x="15305000" y="18697135"/>
            <a:ext cx="2806800" cy="234000"/>
          </a:xfrm>
          <a:prstGeom prst="rect">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7" name="Google Shape;167;p1"/>
          <p:cNvSpPr/>
          <p:nvPr/>
        </p:nvSpPr>
        <p:spPr>
          <a:xfrm>
            <a:off x="14763400" y="18702200"/>
            <a:ext cx="482700" cy="2732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8" name="Google Shape;168;p1"/>
          <p:cNvSpPr/>
          <p:nvPr/>
        </p:nvSpPr>
        <p:spPr>
          <a:xfrm>
            <a:off x="14763400" y="18702210"/>
            <a:ext cx="482700" cy="234000"/>
          </a:xfrm>
          <a:prstGeom prst="rect">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9" name="Google Shape;169;p1"/>
          <p:cNvSpPr/>
          <p:nvPr/>
        </p:nvSpPr>
        <p:spPr>
          <a:xfrm>
            <a:off x="14763400" y="18930810"/>
            <a:ext cx="482700" cy="234000"/>
          </a:xfrm>
          <a:prstGeom prst="rect">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0" name="Google Shape;170;p1"/>
          <p:cNvSpPr/>
          <p:nvPr/>
        </p:nvSpPr>
        <p:spPr>
          <a:xfrm>
            <a:off x="14763400" y="19464210"/>
            <a:ext cx="482700" cy="234000"/>
          </a:xfrm>
          <a:prstGeom prst="rect">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1" name="Google Shape;171;p1"/>
          <p:cNvSpPr/>
          <p:nvPr/>
        </p:nvSpPr>
        <p:spPr>
          <a:xfrm>
            <a:off x="14763400" y="19921410"/>
            <a:ext cx="482700" cy="234000"/>
          </a:xfrm>
          <a:prstGeom prst="rect">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2" name="Google Shape;172;p1"/>
          <p:cNvSpPr/>
          <p:nvPr/>
        </p:nvSpPr>
        <p:spPr>
          <a:xfrm>
            <a:off x="14763400" y="20150010"/>
            <a:ext cx="482700" cy="234000"/>
          </a:xfrm>
          <a:prstGeom prst="rect">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3" name="Google Shape;173;p1"/>
          <p:cNvSpPr/>
          <p:nvPr/>
        </p:nvSpPr>
        <p:spPr>
          <a:xfrm>
            <a:off x="14763400" y="21216810"/>
            <a:ext cx="482700" cy="234000"/>
          </a:xfrm>
          <a:prstGeom prst="rect">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4" name="Google Shape;174;p1"/>
          <p:cNvSpPr txBox="1"/>
          <p:nvPr/>
        </p:nvSpPr>
        <p:spPr>
          <a:xfrm>
            <a:off x="18062388" y="18954375"/>
            <a:ext cx="1432800" cy="661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700">
                <a:solidFill>
                  <a:srgbClr val="03396C"/>
                </a:solidFill>
                <a:latin typeface="Twentieth Century"/>
                <a:ea typeface="Twentieth Century"/>
                <a:cs typeface="Twentieth Century"/>
                <a:sym typeface="Twentieth Century"/>
              </a:rPr>
              <a:t>GLM</a:t>
            </a:r>
            <a:endParaRPr sz="300">
              <a:solidFill>
                <a:srgbClr val="03396C"/>
              </a:solidFill>
            </a:endParaRPr>
          </a:p>
        </p:txBody>
      </p:sp>
      <p:sp>
        <p:nvSpPr>
          <p:cNvPr id="175" name="Google Shape;175;p1"/>
          <p:cNvSpPr txBox="1"/>
          <p:nvPr/>
        </p:nvSpPr>
        <p:spPr>
          <a:xfrm>
            <a:off x="12408099" y="19529200"/>
            <a:ext cx="2355300" cy="661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700">
                <a:solidFill>
                  <a:srgbClr val="03396C"/>
                </a:solidFill>
                <a:latin typeface="Twentieth Century"/>
                <a:ea typeface="Twentieth Century"/>
                <a:cs typeface="Twentieth Century"/>
                <a:sym typeface="Twentieth Century"/>
              </a:rPr>
              <a:t>Predicción</a:t>
            </a:r>
            <a:endParaRPr sz="300">
              <a:solidFill>
                <a:srgbClr val="03396C"/>
              </a:solidFill>
            </a:endParaRPr>
          </a:p>
        </p:txBody>
      </p:sp>
      <p:sp>
        <p:nvSpPr>
          <p:cNvPr id="176" name="Google Shape;176;p1"/>
          <p:cNvSpPr txBox="1"/>
          <p:nvPr/>
        </p:nvSpPr>
        <p:spPr>
          <a:xfrm>
            <a:off x="19769474" y="19529200"/>
            <a:ext cx="2355300" cy="1231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700">
                <a:solidFill>
                  <a:srgbClr val="03396C"/>
                </a:solidFill>
                <a:latin typeface="Twentieth Century"/>
                <a:ea typeface="Twentieth Century"/>
                <a:cs typeface="Twentieth Century"/>
                <a:sym typeface="Twentieth Century"/>
              </a:rPr>
              <a:t>Test Dataset</a:t>
            </a:r>
            <a:endParaRPr sz="300">
              <a:solidFill>
                <a:srgbClr val="03396C"/>
              </a:solidFill>
            </a:endParaRPr>
          </a:p>
        </p:txBody>
      </p:sp>
      <p:sp>
        <p:nvSpPr>
          <p:cNvPr id="177" name="Google Shape;177;p1"/>
          <p:cNvSpPr txBox="1"/>
          <p:nvPr/>
        </p:nvSpPr>
        <p:spPr>
          <a:xfrm>
            <a:off x="6385249" y="13762488"/>
            <a:ext cx="2355300" cy="1231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700">
                <a:solidFill>
                  <a:srgbClr val="03396C"/>
                </a:solidFill>
                <a:latin typeface="Twentieth Century"/>
                <a:ea typeface="Twentieth Century"/>
                <a:cs typeface="Twentieth Century"/>
                <a:sym typeface="Twentieth Century"/>
              </a:rPr>
              <a:t>Train</a:t>
            </a:r>
            <a:r>
              <a:rPr b="1" lang="es-ES" sz="3700">
                <a:solidFill>
                  <a:srgbClr val="03396C"/>
                </a:solidFill>
                <a:latin typeface="Twentieth Century"/>
                <a:ea typeface="Twentieth Century"/>
                <a:cs typeface="Twentieth Century"/>
                <a:sym typeface="Twentieth Century"/>
              </a:rPr>
              <a:t> Dataset</a:t>
            </a:r>
            <a:endParaRPr sz="300">
              <a:solidFill>
                <a:srgbClr val="03396C"/>
              </a:solidFill>
            </a:endParaRPr>
          </a:p>
        </p:txBody>
      </p:sp>
      <p:sp>
        <p:nvSpPr>
          <p:cNvPr id="178" name="Google Shape;178;p1"/>
          <p:cNvSpPr txBox="1"/>
          <p:nvPr/>
        </p:nvSpPr>
        <p:spPr>
          <a:xfrm>
            <a:off x="1228875" y="16186388"/>
            <a:ext cx="10864500" cy="5633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4000">
                <a:solidFill>
                  <a:srgbClr val="9E4471"/>
                </a:solidFill>
                <a:latin typeface="Twentieth Century"/>
                <a:ea typeface="Twentieth Century"/>
                <a:cs typeface="Twentieth Century"/>
                <a:sym typeface="Twentieth Century"/>
              </a:rPr>
              <a:t>Lo primero fue transformar los datos y comprobar su normalidad. Una vez los datos estaban listos hicimos un cross-</a:t>
            </a:r>
            <a:r>
              <a:rPr lang="es-ES" sz="4000">
                <a:solidFill>
                  <a:srgbClr val="9E4471"/>
                </a:solidFill>
                <a:latin typeface="Twentieth Century"/>
                <a:ea typeface="Twentieth Century"/>
                <a:cs typeface="Twentieth Century"/>
                <a:sym typeface="Twentieth Century"/>
              </a:rPr>
              <a:t>validation</a:t>
            </a:r>
            <a:r>
              <a:rPr lang="es-ES" sz="4000">
                <a:solidFill>
                  <a:srgbClr val="9E4471"/>
                </a:solidFill>
                <a:latin typeface="Twentieth Century"/>
                <a:ea typeface="Twentieth Century"/>
                <a:cs typeface="Twentieth Century"/>
                <a:sym typeface="Twentieth Century"/>
              </a:rPr>
              <a:t> para comprobar que no hubiese problemas de </a:t>
            </a:r>
            <a:r>
              <a:rPr lang="es-ES" sz="4000">
                <a:solidFill>
                  <a:srgbClr val="9E4471"/>
                </a:solidFill>
                <a:latin typeface="Twentieth Century"/>
                <a:ea typeface="Twentieth Century"/>
                <a:cs typeface="Twentieth Century"/>
                <a:sym typeface="Twentieth Century"/>
              </a:rPr>
              <a:t>overfitting</a:t>
            </a:r>
            <a:r>
              <a:rPr lang="es-ES" sz="4000">
                <a:solidFill>
                  <a:srgbClr val="9E4471"/>
                </a:solidFill>
                <a:latin typeface="Twentieth Century"/>
                <a:ea typeface="Twentieth Century"/>
                <a:cs typeface="Twentieth Century"/>
                <a:sym typeface="Twentieth Century"/>
              </a:rPr>
              <a:t>. Luego, utilizamos un </a:t>
            </a:r>
            <a:r>
              <a:rPr lang="es-ES" sz="4000">
                <a:solidFill>
                  <a:srgbClr val="9E4471"/>
                </a:solidFill>
                <a:latin typeface="Twentieth Century"/>
                <a:ea typeface="Twentieth Century"/>
                <a:cs typeface="Twentieth Century"/>
                <a:sym typeface="Twentieth Century"/>
              </a:rPr>
              <a:t>método</a:t>
            </a:r>
            <a:r>
              <a:rPr lang="es-ES" sz="4000">
                <a:solidFill>
                  <a:srgbClr val="9E4471"/>
                </a:solidFill>
                <a:latin typeface="Twentieth Century"/>
                <a:ea typeface="Twentieth Century"/>
                <a:cs typeface="Twentieth Century"/>
                <a:sym typeface="Twentieth Century"/>
              </a:rPr>
              <a:t> de stepwise backwards que utiliza iteraciones donde creamos un modelo y </a:t>
            </a:r>
            <a:r>
              <a:rPr lang="es-ES" sz="4000">
                <a:solidFill>
                  <a:srgbClr val="9E4471"/>
                </a:solidFill>
                <a:latin typeface="Twentieth Century"/>
                <a:ea typeface="Twentieth Century"/>
                <a:cs typeface="Twentieth Century"/>
                <a:sym typeface="Twentieth Century"/>
              </a:rPr>
              <a:t>eliminamos</a:t>
            </a:r>
            <a:r>
              <a:rPr lang="es-ES" sz="4000">
                <a:solidFill>
                  <a:srgbClr val="9E4471"/>
                </a:solidFill>
                <a:latin typeface="Twentieth Century"/>
                <a:ea typeface="Twentieth Century"/>
                <a:cs typeface="Twentieth Century"/>
                <a:sym typeface="Twentieth Century"/>
              </a:rPr>
              <a:t> la variable menos influyente hasta que todas eran significativas. Por último, testamos el modelo y comprobamos su eficacia para </a:t>
            </a:r>
            <a:r>
              <a:rPr lang="es-ES" sz="4000">
                <a:solidFill>
                  <a:srgbClr val="9E4471"/>
                </a:solidFill>
                <a:latin typeface="Twentieth Century"/>
                <a:ea typeface="Twentieth Century"/>
                <a:cs typeface="Twentieth Century"/>
                <a:sym typeface="Twentieth Century"/>
              </a:rPr>
              <a:t>diagnosticar.</a:t>
            </a:r>
            <a:endParaRPr i="1" sz="4000">
              <a:solidFill>
                <a:srgbClr val="9E4471"/>
              </a:solidFill>
              <a:latin typeface="Twentieth Century"/>
              <a:ea typeface="Twentieth Century"/>
              <a:cs typeface="Twentieth Century"/>
              <a:sym typeface="Twentieth Century"/>
            </a:endParaRPr>
          </a:p>
        </p:txBody>
      </p:sp>
      <p:pic>
        <p:nvPicPr>
          <p:cNvPr id="179" name="Google Shape;179;p1"/>
          <p:cNvPicPr preferRelativeResize="0"/>
          <p:nvPr/>
        </p:nvPicPr>
        <p:blipFill rotWithShape="1">
          <a:blip r:embed="rId7">
            <a:alphaModFix/>
          </a:blip>
          <a:srcRect b="0" l="0" r="0" t="6120"/>
          <a:stretch/>
        </p:blipFill>
        <p:spPr>
          <a:xfrm>
            <a:off x="1826800" y="24985250"/>
            <a:ext cx="10864499" cy="7500920"/>
          </a:xfrm>
          <a:prstGeom prst="rect">
            <a:avLst/>
          </a:prstGeom>
          <a:noFill/>
          <a:ln>
            <a:noFill/>
          </a:ln>
        </p:spPr>
      </p:pic>
      <p:sp>
        <p:nvSpPr>
          <p:cNvPr id="180" name="Google Shape;180;p1"/>
          <p:cNvSpPr txBox="1"/>
          <p:nvPr/>
        </p:nvSpPr>
        <p:spPr>
          <a:xfrm>
            <a:off x="1049850" y="33732488"/>
            <a:ext cx="14115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800">
                <a:solidFill>
                  <a:schemeClr val="dk1"/>
                </a:solidFill>
                <a:latin typeface="Courier New"/>
                <a:ea typeface="Courier New"/>
                <a:cs typeface="Courier New"/>
                <a:sym typeface="Courier New"/>
              </a:rPr>
              <a:t>Coefficients:</a:t>
            </a:r>
            <a:endParaRPr sz="2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s-ES" sz="2800">
                <a:solidFill>
                  <a:schemeClr val="dk1"/>
                </a:solidFill>
                <a:latin typeface="Courier New"/>
                <a:ea typeface="Courier New"/>
                <a:cs typeface="Courier New"/>
                <a:sym typeface="Courier New"/>
              </a:rPr>
              <a:t>                Estimate Std. Error z value Pr(&gt;|z|)    </a:t>
            </a:r>
            <a:endParaRPr sz="2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s-ES" sz="2800">
                <a:solidFill>
                  <a:schemeClr val="dk1"/>
                </a:solidFill>
                <a:latin typeface="Courier New"/>
                <a:ea typeface="Courier New"/>
                <a:cs typeface="Courier New"/>
                <a:sym typeface="Courier New"/>
              </a:rPr>
              <a:t>(Intercept)     -9.09896    0.98553  -9.233  &lt; 2e-16 ***</a:t>
            </a:r>
            <a:endParaRPr sz="2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s-ES" sz="2800">
                <a:solidFill>
                  <a:schemeClr val="dk1"/>
                </a:solidFill>
                <a:latin typeface="Courier New"/>
                <a:ea typeface="Courier New"/>
                <a:cs typeface="Courier New"/>
                <a:sym typeface="Courier New"/>
              </a:rPr>
              <a:t>c</a:t>
            </a:r>
            <a:r>
              <a:rPr lang="es-ES" sz="2800">
                <a:solidFill>
                  <a:schemeClr val="dk1"/>
                </a:solidFill>
                <a:latin typeface="Courier New"/>
                <a:ea typeface="Courier New"/>
                <a:cs typeface="Courier New"/>
                <a:sym typeface="Courier New"/>
              </a:rPr>
              <a:t>lump_thickness  0.65770    0.13032   5.047  4.5e-07 ***</a:t>
            </a:r>
            <a:endParaRPr sz="2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s-ES" sz="2800">
                <a:solidFill>
                  <a:schemeClr val="dk1"/>
                </a:solidFill>
                <a:latin typeface="Courier New"/>
                <a:ea typeface="Courier New"/>
                <a:cs typeface="Courier New"/>
                <a:sym typeface="Courier New"/>
              </a:rPr>
              <a:t>Marg_adhes       0.27372    0.10780   2.539 0.011111 *  </a:t>
            </a:r>
            <a:endParaRPr sz="2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s-ES" sz="2800">
                <a:solidFill>
                  <a:schemeClr val="dk1"/>
                </a:solidFill>
                <a:latin typeface="Courier New"/>
                <a:ea typeface="Courier New"/>
                <a:cs typeface="Courier New"/>
                <a:sym typeface="Courier New"/>
              </a:rPr>
              <a:t>Bare_nucl        0.39582    0.08308   4.764  1.9e-06 ***</a:t>
            </a:r>
            <a:endParaRPr sz="2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s-ES" sz="2800">
                <a:solidFill>
                  <a:schemeClr val="dk1"/>
                </a:solidFill>
                <a:latin typeface="Courier New"/>
                <a:ea typeface="Courier New"/>
                <a:cs typeface="Courier New"/>
                <a:sym typeface="Courier New"/>
              </a:rPr>
              <a:t>Bland_chrom      0.49017    0.13994   3.503 0.000460 ***</a:t>
            </a:r>
            <a:endParaRPr sz="2800">
              <a:solidFill>
                <a:schemeClr val="dk1"/>
              </a:solidFill>
              <a:latin typeface="Courier New"/>
              <a:ea typeface="Courier New"/>
              <a:cs typeface="Courier New"/>
              <a:sym typeface="Courier New"/>
            </a:endParaRPr>
          </a:p>
          <a:p>
            <a:pPr indent="0" lvl="0" marL="0" rtl="0" algn="l">
              <a:lnSpc>
                <a:spcPct val="125000"/>
              </a:lnSpc>
              <a:spcBef>
                <a:spcPts val="0"/>
              </a:spcBef>
              <a:spcAft>
                <a:spcPts val="0"/>
              </a:spcAft>
              <a:buNone/>
            </a:pPr>
            <a:r>
              <a:rPr lang="es-ES" sz="2800">
                <a:solidFill>
                  <a:schemeClr val="dk1"/>
                </a:solidFill>
                <a:latin typeface="Courier New"/>
                <a:ea typeface="Courier New"/>
                <a:cs typeface="Courier New"/>
                <a:sym typeface="Courier New"/>
              </a:rPr>
              <a:t>Normal_nucleoli  0.34269    0.09539   3.593 0.000327 ***</a:t>
            </a:r>
            <a:endParaRPr sz="2800">
              <a:solidFill>
                <a:schemeClr val="dk1"/>
              </a:solidFill>
              <a:latin typeface="Courier New"/>
              <a:ea typeface="Courier New"/>
              <a:cs typeface="Courier New"/>
              <a:sym typeface="Courier New"/>
            </a:endParaRPr>
          </a:p>
        </p:txBody>
      </p:sp>
      <p:sp>
        <p:nvSpPr>
          <p:cNvPr id="181" name="Google Shape;181;p1"/>
          <p:cNvSpPr txBox="1"/>
          <p:nvPr/>
        </p:nvSpPr>
        <p:spPr>
          <a:xfrm>
            <a:off x="17621948" y="24003525"/>
            <a:ext cx="104289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800">
                <a:solidFill>
                  <a:srgbClr val="9E4471"/>
                </a:solidFill>
                <a:latin typeface="Twentieth Century"/>
                <a:ea typeface="Twentieth Century"/>
                <a:cs typeface="Twentieth Century"/>
                <a:sym typeface="Twentieth Century"/>
              </a:rPr>
              <a:t>RESULTADOS DE LA PREDICCIÓN</a:t>
            </a:r>
            <a:endParaRPr b="1" sz="4800">
              <a:solidFill>
                <a:srgbClr val="9E4471"/>
              </a:solidFill>
              <a:latin typeface="Twentieth Century"/>
              <a:ea typeface="Twentieth Century"/>
              <a:cs typeface="Twentieth Century"/>
              <a:sym typeface="Twentieth Century"/>
            </a:endParaRPr>
          </a:p>
        </p:txBody>
      </p:sp>
      <p:pic>
        <p:nvPicPr>
          <p:cNvPr id="182" name="Google Shape;182;p1"/>
          <p:cNvPicPr preferRelativeResize="0"/>
          <p:nvPr/>
        </p:nvPicPr>
        <p:blipFill>
          <a:blip r:embed="rId8">
            <a:alphaModFix/>
          </a:blip>
          <a:stretch>
            <a:fillRect/>
          </a:stretch>
        </p:blipFill>
        <p:spPr>
          <a:xfrm>
            <a:off x="13712739" y="25308039"/>
            <a:ext cx="8762287" cy="5857800"/>
          </a:xfrm>
          <a:prstGeom prst="rect">
            <a:avLst/>
          </a:prstGeom>
          <a:noFill/>
          <a:ln>
            <a:noFill/>
          </a:ln>
        </p:spPr>
      </p:pic>
      <p:pic>
        <p:nvPicPr>
          <p:cNvPr id="183" name="Google Shape;183;p1"/>
          <p:cNvPicPr preferRelativeResize="0"/>
          <p:nvPr/>
        </p:nvPicPr>
        <p:blipFill>
          <a:blip r:embed="rId9">
            <a:alphaModFix/>
          </a:blip>
          <a:stretch>
            <a:fillRect/>
          </a:stretch>
        </p:blipFill>
        <p:spPr>
          <a:xfrm>
            <a:off x="22727106" y="24964626"/>
            <a:ext cx="8388843" cy="6249300"/>
          </a:xfrm>
          <a:prstGeom prst="rect">
            <a:avLst/>
          </a:prstGeom>
          <a:noFill/>
          <a:ln>
            <a:noFill/>
          </a:ln>
        </p:spPr>
      </p:pic>
      <p:sp>
        <p:nvSpPr>
          <p:cNvPr id="184" name="Google Shape;184;p1"/>
          <p:cNvSpPr txBox="1"/>
          <p:nvPr/>
        </p:nvSpPr>
        <p:spPr>
          <a:xfrm>
            <a:off x="13894575" y="33785225"/>
            <a:ext cx="5706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800">
                <a:solidFill>
                  <a:srgbClr val="333333"/>
                </a:solidFill>
                <a:latin typeface="Courier New"/>
                <a:ea typeface="Courier New"/>
                <a:cs typeface="Courier New"/>
                <a:sym typeface="Courier New"/>
              </a:rPr>
              <a:t>                  %</a:t>
            </a:r>
            <a:endParaRPr sz="280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s-ES" sz="2800">
                <a:solidFill>
                  <a:srgbClr val="333333"/>
                </a:solidFill>
                <a:latin typeface="Courier New"/>
                <a:ea typeface="Courier New"/>
                <a:cs typeface="Courier New"/>
                <a:sym typeface="Courier New"/>
              </a:rPr>
              <a:t> sensitivity 100.00</a:t>
            </a:r>
            <a:endParaRPr sz="280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s-ES" sz="2800">
                <a:solidFill>
                  <a:srgbClr val="333333"/>
                </a:solidFill>
                <a:latin typeface="Courier New"/>
                <a:ea typeface="Courier New"/>
                <a:cs typeface="Courier New"/>
                <a:sym typeface="Courier New"/>
              </a:rPr>
              <a:t> specificity  95.60</a:t>
            </a:r>
            <a:endParaRPr sz="280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s-ES" sz="2800">
                <a:solidFill>
                  <a:srgbClr val="333333"/>
                </a:solidFill>
                <a:latin typeface="Courier New"/>
                <a:ea typeface="Courier New"/>
                <a:cs typeface="Courier New"/>
                <a:sym typeface="Courier New"/>
              </a:rPr>
              <a:t> PPV          92.31</a:t>
            </a:r>
            <a:endParaRPr sz="280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s-ES" sz="2800">
                <a:solidFill>
                  <a:srgbClr val="333333"/>
                </a:solidFill>
                <a:latin typeface="Courier New"/>
                <a:ea typeface="Courier New"/>
                <a:cs typeface="Courier New"/>
                <a:sym typeface="Courier New"/>
              </a:rPr>
              <a:t> NPV         100.00</a:t>
            </a:r>
            <a:endParaRPr sz="280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s-ES" sz="2800">
                <a:solidFill>
                  <a:srgbClr val="333333"/>
                </a:solidFill>
                <a:latin typeface="Courier New"/>
                <a:ea typeface="Courier New"/>
                <a:cs typeface="Courier New"/>
                <a:sym typeface="Courier New"/>
              </a:rPr>
              <a:t> FPR           4.40</a:t>
            </a:r>
            <a:endParaRPr sz="280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s-ES" sz="2800">
                <a:solidFill>
                  <a:srgbClr val="333333"/>
                </a:solidFill>
                <a:latin typeface="Courier New"/>
                <a:ea typeface="Courier New"/>
                <a:cs typeface="Courier New"/>
                <a:sym typeface="Courier New"/>
              </a:rPr>
              <a:t> FNR           0.00</a:t>
            </a:r>
            <a:endParaRPr sz="2800">
              <a:solidFill>
                <a:srgbClr val="333333"/>
              </a:solidFill>
              <a:latin typeface="Courier New"/>
              <a:ea typeface="Courier New"/>
              <a:cs typeface="Courier New"/>
              <a:sym typeface="Courier New"/>
            </a:endParaRPr>
          </a:p>
          <a:p>
            <a:pPr indent="0" lvl="0" marL="0" marR="88900" rtl="0" algn="l">
              <a:lnSpc>
                <a:spcPct val="142857"/>
              </a:lnSpc>
              <a:spcBef>
                <a:spcPts val="0"/>
              </a:spcBef>
              <a:spcAft>
                <a:spcPts val="800"/>
              </a:spcAft>
              <a:buNone/>
            </a:pPr>
            <a:r>
              <a:rPr lang="es-ES" sz="2800">
                <a:solidFill>
                  <a:srgbClr val="333333"/>
                </a:solidFill>
                <a:latin typeface="Courier New"/>
                <a:ea typeface="Courier New"/>
                <a:cs typeface="Courier New"/>
                <a:sym typeface="Courier New"/>
              </a:rPr>
              <a:t> Accuracy     97.12</a:t>
            </a:r>
            <a:endParaRPr sz="2800">
              <a:solidFill>
                <a:srgbClr val="333333"/>
              </a:solidFill>
              <a:latin typeface="Courier New"/>
              <a:ea typeface="Courier New"/>
              <a:cs typeface="Courier New"/>
              <a:sym typeface="Courier New"/>
            </a:endParaRPr>
          </a:p>
        </p:txBody>
      </p:sp>
      <p:sp>
        <p:nvSpPr>
          <p:cNvPr id="185" name="Google Shape;185;p1"/>
          <p:cNvSpPr txBox="1"/>
          <p:nvPr/>
        </p:nvSpPr>
        <p:spPr>
          <a:xfrm>
            <a:off x="10957148" y="32772463"/>
            <a:ext cx="104289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s-ES" sz="4800">
                <a:solidFill>
                  <a:srgbClr val="9E4471"/>
                </a:solidFill>
                <a:latin typeface="Twentieth Century"/>
                <a:ea typeface="Twentieth Century"/>
                <a:cs typeface="Twentieth Century"/>
                <a:sym typeface="Twentieth Century"/>
              </a:rPr>
              <a:t>ESTADÍSTICAS</a:t>
            </a:r>
            <a:endParaRPr b="1" sz="4800">
              <a:solidFill>
                <a:srgbClr val="9E4471"/>
              </a:solidFill>
              <a:latin typeface="Twentieth Century"/>
              <a:ea typeface="Twentieth Century"/>
              <a:cs typeface="Twentieth Century"/>
              <a:sym typeface="Twentieth Century"/>
            </a:endParaRPr>
          </a:p>
        </p:txBody>
      </p:sp>
      <p:pic>
        <p:nvPicPr>
          <p:cNvPr id="186" name="Google Shape;186;p1"/>
          <p:cNvPicPr preferRelativeResize="0"/>
          <p:nvPr/>
        </p:nvPicPr>
        <p:blipFill>
          <a:blip r:embed="rId10">
            <a:alphaModFix/>
          </a:blip>
          <a:stretch>
            <a:fillRect/>
          </a:stretch>
        </p:blipFill>
        <p:spPr>
          <a:xfrm rot="-1781427">
            <a:off x="358203" y="1684119"/>
            <a:ext cx="2885250" cy="2885283"/>
          </a:xfrm>
          <a:prstGeom prst="rect">
            <a:avLst/>
          </a:prstGeom>
          <a:noFill/>
          <a:ln>
            <a:noFill/>
          </a:ln>
        </p:spPr>
      </p:pic>
      <p:sp>
        <p:nvSpPr>
          <p:cNvPr id="187" name="Google Shape;187;p1"/>
          <p:cNvSpPr txBox="1"/>
          <p:nvPr/>
        </p:nvSpPr>
        <p:spPr>
          <a:xfrm>
            <a:off x="18825875" y="31715575"/>
            <a:ext cx="12290100" cy="5633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4000">
                <a:solidFill>
                  <a:srgbClr val="9E4471"/>
                </a:solidFill>
                <a:latin typeface="Twentieth Century"/>
                <a:ea typeface="Twentieth Century"/>
                <a:cs typeface="Twentieth Century"/>
                <a:sym typeface="Twentieth Century"/>
              </a:rPr>
              <a:t>Una vez testamos el modelo con unos datos independientes nos devolvió unas probabilidades del 0 al 1 donde 1 significa que es un tumor maligno. Para decidir el punto de corte hicimos una curva ROC. La curva nos permite seleccionar el valor de corte como 0.24, ya que nos da una sensibilidad del 100%. En este caso hay que priorizar la sensibilidad debido a la gravedad del </a:t>
            </a:r>
            <a:r>
              <a:rPr lang="es-ES" sz="4000">
                <a:solidFill>
                  <a:srgbClr val="9E4471"/>
                </a:solidFill>
                <a:latin typeface="Twentieth Century"/>
                <a:ea typeface="Twentieth Century"/>
                <a:cs typeface="Twentieth Century"/>
                <a:sym typeface="Twentieth Century"/>
              </a:rPr>
              <a:t>diagnóstico</a:t>
            </a:r>
            <a:r>
              <a:rPr lang="es-ES" sz="4000">
                <a:solidFill>
                  <a:srgbClr val="9E4471"/>
                </a:solidFill>
                <a:latin typeface="Twentieth Century"/>
                <a:ea typeface="Twentieth Century"/>
                <a:cs typeface="Twentieth Century"/>
                <a:sym typeface="Twentieth Century"/>
              </a:rPr>
              <a:t>. El resto de </a:t>
            </a:r>
            <a:r>
              <a:rPr lang="es-ES" sz="4000">
                <a:solidFill>
                  <a:srgbClr val="9E4471"/>
                </a:solidFill>
                <a:latin typeface="Twentieth Century"/>
                <a:ea typeface="Twentieth Century"/>
                <a:cs typeface="Twentieth Century"/>
                <a:sym typeface="Twentieth Century"/>
              </a:rPr>
              <a:t>estadísticas</a:t>
            </a:r>
            <a:r>
              <a:rPr lang="es-ES" sz="4000">
                <a:solidFill>
                  <a:srgbClr val="9E4471"/>
                </a:solidFill>
                <a:latin typeface="Twentieth Century"/>
                <a:ea typeface="Twentieth Century"/>
                <a:cs typeface="Twentieth Century"/>
                <a:sym typeface="Twentieth Century"/>
              </a:rPr>
              <a:t> como la especificidad </a:t>
            </a:r>
            <a:r>
              <a:rPr lang="es-ES" sz="4000">
                <a:solidFill>
                  <a:srgbClr val="9E4471"/>
                </a:solidFill>
                <a:latin typeface="Twentieth Century"/>
                <a:ea typeface="Twentieth Century"/>
                <a:cs typeface="Twentieth Century"/>
                <a:sym typeface="Twentieth Century"/>
              </a:rPr>
              <a:t>precisión</a:t>
            </a:r>
            <a:r>
              <a:rPr lang="es-ES" sz="4000">
                <a:solidFill>
                  <a:srgbClr val="9E4471"/>
                </a:solidFill>
                <a:latin typeface="Twentieth Century"/>
                <a:ea typeface="Twentieth Century"/>
                <a:cs typeface="Twentieth Century"/>
                <a:sym typeface="Twentieth Century"/>
              </a:rPr>
              <a:t>, valor predictivo positivo… </a:t>
            </a:r>
            <a:r>
              <a:rPr lang="es-ES" sz="4000">
                <a:solidFill>
                  <a:srgbClr val="9E4471"/>
                </a:solidFill>
                <a:latin typeface="Twentieth Century"/>
                <a:ea typeface="Twentieth Century"/>
                <a:cs typeface="Twentieth Century"/>
                <a:sym typeface="Twentieth Century"/>
              </a:rPr>
              <a:t>también</a:t>
            </a:r>
            <a:r>
              <a:rPr lang="es-ES" sz="4000">
                <a:solidFill>
                  <a:srgbClr val="9E4471"/>
                </a:solidFill>
                <a:latin typeface="Twentieth Century"/>
                <a:ea typeface="Twentieth Century"/>
                <a:cs typeface="Twentieth Century"/>
                <a:sym typeface="Twentieth Century"/>
              </a:rPr>
              <a:t> son muy buenas.</a:t>
            </a:r>
            <a:endParaRPr i="1" sz="4000">
              <a:solidFill>
                <a:srgbClr val="9E4471"/>
              </a:solidFill>
              <a:latin typeface="Twentieth Century"/>
              <a:ea typeface="Twentieth Century"/>
              <a:cs typeface="Twentieth Century"/>
              <a:sym typeface="Twentieth Century"/>
            </a:endParaRPr>
          </a:p>
        </p:txBody>
      </p:sp>
      <p:sp>
        <p:nvSpPr>
          <p:cNvPr id="188" name="Google Shape;188;p1"/>
          <p:cNvSpPr txBox="1"/>
          <p:nvPr/>
        </p:nvSpPr>
        <p:spPr>
          <a:xfrm>
            <a:off x="17148000" y="39139450"/>
            <a:ext cx="14440800" cy="1827000"/>
          </a:xfrm>
          <a:prstGeom prst="rect">
            <a:avLst/>
          </a:prstGeom>
          <a:solidFill>
            <a:srgbClr val="FFEEF5"/>
          </a:solidFill>
          <a:ln>
            <a:noFill/>
          </a:ln>
        </p:spPr>
        <p:txBody>
          <a:bodyPr anchorCtr="0" anchor="t" bIns="540000" lIns="1080000" spcFirstLastPara="1" rIns="1080000" wrap="square" tIns="540000">
            <a:noAutofit/>
          </a:bodyPr>
          <a:lstStyle/>
          <a:p>
            <a:pPr indent="0" lvl="0" marL="0" marR="0" rtl="0" algn="just">
              <a:spcBef>
                <a:spcPts val="0"/>
              </a:spcBef>
              <a:spcAft>
                <a:spcPts val="0"/>
              </a:spcAft>
              <a:buNone/>
            </a:pPr>
            <a:r>
              <a:t/>
            </a:r>
            <a:endParaRPr sz="4800">
              <a:solidFill>
                <a:srgbClr val="03396C"/>
              </a:solidFill>
              <a:latin typeface="Twentieth Century"/>
              <a:ea typeface="Twentieth Century"/>
              <a:cs typeface="Twentieth Century"/>
              <a:sym typeface="Twentieth Century"/>
            </a:endParaRPr>
          </a:p>
        </p:txBody>
      </p:sp>
      <p:sp>
        <p:nvSpPr>
          <p:cNvPr id="189" name="Google Shape;189;p1"/>
          <p:cNvSpPr txBox="1"/>
          <p:nvPr/>
        </p:nvSpPr>
        <p:spPr>
          <a:xfrm>
            <a:off x="17148000" y="38141825"/>
            <a:ext cx="14440800" cy="1136700"/>
          </a:xfrm>
          <a:prstGeom prst="rect">
            <a:avLst/>
          </a:prstGeom>
          <a:solidFill>
            <a:srgbClr val="D5A6BD"/>
          </a:solidFill>
          <a:ln>
            <a:noFill/>
          </a:ln>
        </p:spPr>
        <p:txBody>
          <a:bodyPr anchorCtr="0" anchor="ctr" bIns="0" lIns="1080000" spcFirstLastPara="1" rIns="1080000" wrap="square" tIns="0">
            <a:normAutofit/>
          </a:bodyPr>
          <a:lstStyle/>
          <a:p>
            <a:pPr indent="0" lvl="0" marL="0" marR="0" rtl="0" algn="ctr">
              <a:lnSpc>
                <a:spcPct val="90000"/>
              </a:lnSpc>
              <a:spcBef>
                <a:spcPts val="0"/>
              </a:spcBef>
              <a:spcAft>
                <a:spcPts val="0"/>
              </a:spcAft>
              <a:buClr>
                <a:schemeClr val="lt1"/>
              </a:buClr>
              <a:buSzPts val="5400"/>
              <a:buFont typeface="Twentieth Century"/>
              <a:buNone/>
            </a:pPr>
            <a:r>
              <a:rPr b="1" lang="es-ES" sz="5400">
                <a:solidFill>
                  <a:schemeClr val="lt1"/>
                </a:solidFill>
                <a:latin typeface="Twentieth Century"/>
                <a:ea typeface="Twentieth Century"/>
                <a:cs typeface="Twentieth Century"/>
                <a:sym typeface="Twentieth Century"/>
              </a:rPr>
              <a:t>DISPONIBILIDAD DE LOS DATOS</a:t>
            </a:r>
            <a:endParaRPr b="1" sz="5400" u="none">
              <a:solidFill>
                <a:schemeClr val="lt1"/>
              </a:solidFill>
              <a:latin typeface="Twentieth Century"/>
              <a:ea typeface="Twentieth Century"/>
              <a:cs typeface="Twentieth Century"/>
              <a:sym typeface="Twentieth Century"/>
            </a:endParaRPr>
          </a:p>
        </p:txBody>
      </p:sp>
      <p:sp>
        <p:nvSpPr>
          <p:cNvPr id="190" name="Google Shape;190;p1"/>
          <p:cNvSpPr txBox="1"/>
          <p:nvPr/>
        </p:nvSpPr>
        <p:spPr>
          <a:xfrm>
            <a:off x="17495775" y="39388050"/>
            <a:ext cx="13800300" cy="1539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4000">
                <a:solidFill>
                  <a:srgbClr val="9E4471"/>
                </a:solidFill>
                <a:latin typeface="Twentieth Century"/>
                <a:ea typeface="Twentieth Century"/>
                <a:cs typeface="Twentieth Century"/>
                <a:sym typeface="Twentieth Century"/>
              </a:rPr>
              <a:t>Tanto los scripts como los datos utilizados y generados </a:t>
            </a:r>
            <a:r>
              <a:rPr lang="es-ES" sz="4000">
                <a:solidFill>
                  <a:srgbClr val="9E4471"/>
                </a:solidFill>
                <a:latin typeface="Twentieth Century"/>
                <a:ea typeface="Twentieth Century"/>
                <a:cs typeface="Twentieth Century"/>
                <a:sym typeface="Twentieth Century"/>
              </a:rPr>
              <a:t>están disponibles en </a:t>
            </a:r>
            <a:r>
              <a:rPr lang="es-ES" sz="4000" u="sng">
                <a:solidFill>
                  <a:srgbClr val="9E4471"/>
                </a:solidFill>
                <a:latin typeface="Twentieth Century"/>
                <a:ea typeface="Twentieth Century"/>
                <a:cs typeface="Twentieth Century"/>
                <a:sym typeface="Twentieth Century"/>
                <a:hlinkClick r:id="rId11">
                  <a:extLst>
                    <a:ext uri="{A12FA001-AC4F-418D-AE19-62706E023703}">
                      <ahyp:hlinkClr val="tx"/>
                    </a:ext>
                  </a:extLst>
                </a:hlinkClick>
              </a:rPr>
              <a:t>https://github.com/aperonalope/MachineLearnI.git</a:t>
            </a:r>
            <a:endParaRPr sz="4000">
              <a:solidFill>
                <a:srgbClr val="9E4471"/>
              </a:solidFill>
              <a:latin typeface="Twentieth Century"/>
              <a:ea typeface="Twentieth Century"/>
              <a:cs typeface="Twentieth Century"/>
              <a:sym typeface="Twentieth Century"/>
            </a:endParaRPr>
          </a:p>
          <a:p>
            <a:pPr indent="0" lvl="0" marL="0" marR="0" rtl="0" algn="just">
              <a:lnSpc>
                <a:spcPct val="100000"/>
              </a:lnSpc>
              <a:spcBef>
                <a:spcPts val="0"/>
              </a:spcBef>
              <a:spcAft>
                <a:spcPts val="0"/>
              </a:spcAft>
              <a:buNone/>
            </a:pPr>
            <a:r>
              <a:t/>
            </a:r>
            <a:endParaRPr/>
          </a:p>
        </p:txBody>
      </p:sp>
      <p:sp>
        <p:nvSpPr>
          <p:cNvPr id="191" name="Google Shape;191;p1"/>
          <p:cNvSpPr txBox="1"/>
          <p:nvPr/>
        </p:nvSpPr>
        <p:spPr>
          <a:xfrm>
            <a:off x="17495775" y="41036875"/>
            <a:ext cx="9870000" cy="2154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s-ES" sz="4000">
                <a:solidFill>
                  <a:srgbClr val="9E4471"/>
                </a:solidFill>
                <a:latin typeface="Twentieth Century"/>
                <a:ea typeface="Twentieth Century"/>
                <a:cs typeface="Twentieth Century"/>
                <a:sym typeface="Twentieth Century"/>
              </a:rPr>
              <a:t>Datos de contacto:</a:t>
            </a:r>
            <a:endParaRPr b="1" sz="4000">
              <a:solidFill>
                <a:srgbClr val="9E4471"/>
              </a:solidFill>
              <a:latin typeface="Twentieth Century"/>
              <a:ea typeface="Twentieth Century"/>
              <a:cs typeface="Twentieth Century"/>
              <a:sym typeface="Twentieth Century"/>
            </a:endParaRPr>
          </a:p>
          <a:p>
            <a:pPr indent="0" lvl="0" marL="0" marR="0" rtl="0" algn="just">
              <a:lnSpc>
                <a:spcPct val="100000"/>
              </a:lnSpc>
              <a:spcBef>
                <a:spcPts val="0"/>
              </a:spcBef>
              <a:spcAft>
                <a:spcPts val="0"/>
              </a:spcAft>
              <a:buNone/>
            </a:pPr>
            <a:r>
              <a:rPr lang="es-ES" sz="4000">
                <a:solidFill>
                  <a:srgbClr val="9E4471"/>
                </a:solidFill>
                <a:latin typeface="Twentieth Century"/>
                <a:ea typeface="Twentieth Century"/>
                <a:cs typeface="Twentieth Century"/>
                <a:sym typeface="Twentieth Century"/>
              </a:rPr>
              <a:t>Correo:</a:t>
            </a:r>
            <a:r>
              <a:rPr lang="es-ES" sz="4000">
                <a:solidFill>
                  <a:srgbClr val="9E4471"/>
                </a:solidFill>
                <a:latin typeface="Twentieth Century"/>
                <a:ea typeface="Twentieth Century"/>
                <a:cs typeface="Twentieth Century"/>
                <a:sym typeface="Twentieth Century"/>
              </a:rPr>
              <a:t> </a:t>
            </a:r>
            <a:r>
              <a:rPr lang="es-ES" sz="4000" u="sng">
                <a:solidFill>
                  <a:srgbClr val="A64D79"/>
                </a:solidFill>
                <a:latin typeface="Twentieth Century"/>
                <a:ea typeface="Twentieth Century"/>
                <a:cs typeface="Twentieth Century"/>
                <a:sym typeface="Twentieth Century"/>
                <a:hlinkClick r:id="rId12">
                  <a:extLst>
                    <a:ext uri="{A12FA001-AC4F-418D-AE19-62706E023703}">
                      <ahyp:hlinkClr val="tx"/>
                    </a:ext>
                  </a:extLst>
                </a:hlinkClick>
              </a:rPr>
              <a:t>aperonalope@alumni.unav.es</a:t>
            </a:r>
            <a:r>
              <a:rPr lang="es-ES" sz="4000">
                <a:solidFill>
                  <a:srgbClr val="A64D79"/>
                </a:solidFill>
                <a:latin typeface="Twentieth Century"/>
                <a:ea typeface="Twentieth Century"/>
                <a:cs typeface="Twentieth Century"/>
                <a:sym typeface="Twentieth Century"/>
              </a:rPr>
              <a:t> </a:t>
            </a:r>
            <a:endParaRPr sz="4000">
              <a:solidFill>
                <a:srgbClr val="A64D79"/>
              </a:solidFill>
              <a:latin typeface="Twentieth Century"/>
              <a:ea typeface="Twentieth Century"/>
              <a:cs typeface="Twentieth Century"/>
              <a:sym typeface="Twentieth Century"/>
            </a:endParaRPr>
          </a:p>
          <a:p>
            <a:pPr indent="0" lvl="0" marL="0" marR="0" rtl="0" algn="just">
              <a:lnSpc>
                <a:spcPct val="100000"/>
              </a:lnSpc>
              <a:spcBef>
                <a:spcPts val="0"/>
              </a:spcBef>
              <a:spcAft>
                <a:spcPts val="0"/>
              </a:spcAft>
              <a:buNone/>
            </a:pPr>
            <a:r>
              <a:rPr lang="es-ES" sz="4000">
                <a:solidFill>
                  <a:srgbClr val="A64D79"/>
                </a:solidFill>
                <a:latin typeface="Twentieth Century"/>
                <a:ea typeface="Twentieth Century"/>
                <a:cs typeface="Twentieth Century"/>
                <a:sym typeface="Twentieth Century"/>
              </a:rPr>
              <a:t>Github: aperonalope  </a:t>
            </a:r>
            <a:endParaRPr sz="4000">
              <a:solidFill>
                <a:srgbClr val="9E4471"/>
              </a:solidFill>
              <a:latin typeface="Twentieth Century"/>
              <a:ea typeface="Twentieth Century"/>
              <a:cs typeface="Twentieth Century"/>
              <a:sym typeface="Twentieth Century"/>
            </a:endParaRPr>
          </a:p>
          <a:p>
            <a:pPr indent="0" lvl="0" marL="457200" marR="0" rtl="0" algn="just">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2019-09-04T21:58:58Z</dcterms:created>
  <dc:creator>Andrés Montaner Sanchis</dc:creator>
</cp:coreProperties>
</file>