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65abdc0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65abdc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65abdc0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65abdc0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e65abdc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e65abdc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e65abdc0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e65abdc0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561800"/>
            <a:ext cx="615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Doctors  On Demand]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8315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SSW 690B - </a:t>
            </a:r>
            <a:r>
              <a:rPr b="1" lang="en"/>
              <a:t>Team Members: </a:t>
            </a:r>
            <a:r>
              <a:rPr lang="en"/>
              <a:t>John Saterfiel, Ayana Perry and Tianhao Sun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01450" y="1437600"/>
            <a:ext cx="77889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Reach anybody regardless of demographics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Allows doctors and patients to connect online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Patients are able to connect to doctors after answering a </a:t>
            </a:r>
            <a:r>
              <a:rPr lang="en">
                <a:solidFill>
                  <a:schemeClr val="lt1"/>
                </a:solidFill>
              </a:rPr>
              <a:t>questionnaire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Patients can make payments through the site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Doctors can file </a:t>
            </a:r>
            <a:r>
              <a:rPr lang="en">
                <a:solidFill>
                  <a:schemeClr val="lt1"/>
                </a:solidFill>
              </a:rPr>
              <a:t>prescriptions</a:t>
            </a:r>
            <a:r>
              <a:rPr lang="en">
                <a:solidFill>
                  <a:schemeClr val="lt1"/>
                </a:solidFill>
              </a:rPr>
              <a:t> through site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Doctors able to schedule examinations/tests at locations near the patient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are the customers?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2767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Patients who will be making appointments and working with doctors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Doctors who will use the site to get appointments and schedule exams and handle medications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Technical support for the site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 Requirements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60350" y="1347075"/>
            <a:ext cx="72483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Responsive website / Android designed using Google Flutter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Doctors and patients can chat via xampp server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Integrate with Google Pay API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Online Scheduling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Hosted on AWS - Amazon Web Service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Docker Containers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Automation testing from the start (CI-Continuous Integration/CD-Continuous Delivery)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Known Limitations for Phase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867800" y="1399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No insurance integration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Doctors may not be able to give online </a:t>
            </a:r>
            <a:r>
              <a:rPr lang="en">
                <a:solidFill>
                  <a:schemeClr val="lt1"/>
                </a:solidFill>
              </a:rPr>
              <a:t>diagnosis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Medical record storage may not meet government requirements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Express scripts would be used to electronically file prescriptions but for now we won’t have that working for phase 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