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72" r:id="rId13"/>
    <p:sldId id="268" r:id="rId14"/>
    <p:sldId id="271" r:id="rId15"/>
    <p:sldId id="273" r:id="rId16"/>
    <p:sldId id="266" r:id="rId17"/>
    <p:sldId id="274" r:id="rId18"/>
    <p:sldId id="277" r:id="rId19"/>
    <p:sldId id="278" r:id="rId20"/>
    <p:sldId id="279" r:id="rId21"/>
    <p:sldId id="276" r:id="rId22"/>
    <p:sldId id="270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arnaud@powershell-scriptin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onmansoftware/universal-dashboard/milestone/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ronmansoftware/universal-dashboard" TargetMode="External"/><Relationship Id="rId3" Type="http://schemas.openxmlformats.org/officeDocument/2006/relationships/hyperlink" Target="https://github.com/adamdriscoll/poshprotools/tree/master/examples/universal-dashboard" TargetMode="External"/><Relationship Id="rId7" Type="http://schemas.openxmlformats.org/officeDocument/2006/relationships/hyperlink" Target="https://github.com/ironmansoftware/universal-dashboard/issues" TargetMode="External"/><Relationship Id="rId2" Type="http://schemas.openxmlformats.org/officeDocument/2006/relationships/hyperlink" Target="https://www.poshu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itbook.com/book/adamdriscoll/powershell-universal-dashboard/details" TargetMode="External"/><Relationship Id="rId5" Type="http://schemas.openxmlformats.org/officeDocument/2006/relationships/hyperlink" Target="https://github.com/ironmansoftware/poshud" TargetMode="External"/><Relationship Id="rId4" Type="http://schemas.openxmlformats.org/officeDocument/2006/relationships/hyperlink" Target="https://github.com/ironmansoftware/universal-dashboard/tree/master/exampl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etitjean/Universal-Dash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tjs.org/samples" TargetMode="External"/><Relationship Id="rId2" Type="http://schemas.openxmlformats.org/officeDocument/2006/relationships/hyperlink" Target="http://demo.geekslabs.com/materialize/v2.1/layout03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terializecs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PowerShell Universal Dashboard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96249"/>
          </a:xfrm>
        </p:spPr>
        <p:txBody>
          <a:bodyPr>
            <a:normAutofit/>
          </a:bodyPr>
          <a:lstStyle/>
          <a:p>
            <a:r>
              <a:rPr lang="fr-FR" dirty="0"/>
              <a:t>Réalisez vos tableaux de bord dynamiques et bien plus encore…</a:t>
            </a:r>
          </a:p>
          <a:p>
            <a:endParaRPr lang="fr-FR" dirty="0"/>
          </a:p>
          <a:p>
            <a:r>
              <a:rPr lang="fr-FR" dirty="0"/>
              <a:t>Arnaud PETITJEAN (</a:t>
            </a:r>
            <a:r>
              <a:rPr lang="fr-FR" dirty="0">
                <a:hlinkClick r:id="rId2"/>
              </a:rPr>
              <a:t>arnaud@powershell-scripting.com</a:t>
            </a:r>
            <a:r>
              <a:rPr lang="fr-FR" dirty="0"/>
              <a:t>)</a:t>
            </a:r>
          </a:p>
          <a:p>
            <a:r>
              <a:rPr lang="fr-FR" dirty="0"/>
              <a:t>       @</a:t>
            </a:r>
            <a:r>
              <a:rPr lang="fr-FR" dirty="0" err="1"/>
              <a:t>apetitjean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E17B8B-F24D-4802-AE33-7E1DDE68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86" y="5972595"/>
            <a:ext cx="351245" cy="3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La création de Web Services REST est un jeu d’enfant !</a:t>
            </a:r>
          </a:p>
          <a:p>
            <a:r>
              <a:rPr lang="fr-FR" sz="2400" dirty="0"/>
              <a:t>Support des méthodes GET et POST</a:t>
            </a:r>
          </a:p>
          <a:p>
            <a:r>
              <a:rPr lang="fr-FR" sz="2400" dirty="0"/>
              <a:t>Retourne du JSON ou du XML</a:t>
            </a:r>
          </a:p>
          <a:p>
            <a:r>
              <a:rPr lang="fr-FR" sz="2400" dirty="0"/>
              <a:t>Support des « </a:t>
            </a:r>
            <a:r>
              <a:rPr lang="en-US" sz="2400" dirty="0"/>
              <a:t>JSON web tokens</a:t>
            </a:r>
            <a:r>
              <a:rPr lang="fr-FR" sz="2400" dirty="0"/>
              <a:t> »</a:t>
            </a:r>
            <a:r>
              <a:rPr lang="en-US" sz="2400" dirty="0"/>
              <a:t> pour </a:t>
            </a:r>
            <a:r>
              <a:rPr lang="en-US" sz="2400" dirty="0" err="1"/>
              <a:t>l’authentification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5463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6213" y="2978892"/>
            <a:ext cx="8911687" cy="1280890"/>
          </a:xfrm>
        </p:spPr>
        <p:txBody>
          <a:bodyPr>
            <a:normAutofit/>
          </a:bodyPr>
          <a:lstStyle/>
          <a:p>
            <a:r>
              <a:rPr lang="fr-FR" sz="6000" dirty="0" err="1"/>
              <a:t>Demos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65552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6213" y="2978892"/>
            <a:ext cx="8911687" cy="1280890"/>
          </a:xfrm>
        </p:spPr>
        <p:txBody>
          <a:bodyPr>
            <a:normAutofit/>
          </a:bodyPr>
          <a:lstStyle/>
          <a:p>
            <a:r>
              <a:rPr lang="fr-FR" sz="6000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363739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81834"/>
          </a:xfrm>
        </p:spPr>
        <p:txBody>
          <a:bodyPr>
            <a:normAutofit/>
          </a:bodyPr>
          <a:lstStyle/>
          <a:p>
            <a:r>
              <a:rPr lang="fr-FR" sz="2800" dirty="0"/>
              <a:t>Un prix unique de…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809A47E-0326-4D3A-BD40-290F7A87ACD5}"/>
              </a:ext>
            </a:extLst>
          </p:cNvPr>
          <p:cNvGrpSpPr/>
          <p:nvPr/>
        </p:nvGrpSpPr>
        <p:grpSpPr>
          <a:xfrm>
            <a:off x="3778980" y="2961686"/>
            <a:ext cx="6109724" cy="3104578"/>
            <a:chOff x="3778980" y="2961686"/>
            <a:chExt cx="6109724" cy="3104578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8F3CB20A-A9FF-4867-B3C8-2B6B83837B07}"/>
                </a:ext>
              </a:extLst>
            </p:cNvPr>
            <p:cNvSpPr txBox="1"/>
            <p:nvPr/>
          </p:nvSpPr>
          <p:spPr>
            <a:xfrm>
              <a:off x="3778980" y="2961686"/>
              <a:ext cx="494423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/>
                <a:t>$ 25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E4D7116-7994-48A2-9081-347B49A0CD74}"/>
                </a:ext>
              </a:extLst>
            </p:cNvPr>
            <p:cNvSpPr txBox="1"/>
            <p:nvPr/>
          </p:nvSpPr>
          <p:spPr>
            <a:xfrm>
              <a:off x="7096951" y="5543044"/>
              <a:ext cx="2791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 </a:t>
              </a:r>
              <a:r>
                <a:rPr lang="en-US" sz="2800" dirty="0" err="1"/>
                <a:t>licence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3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B7C8A5-382E-4FFA-8486-B46D37AA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92" y="1676147"/>
            <a:ext cx="8067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4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6213" y="2978892"/>
            <a:ext cx="8911687" cy="1280890"/>
          </a:xfrm>
        </p:spPr>
        <p:txBody>
          <a:bodyPr>
            <a:normAutofit/>
          </a:bodyPr>
          <a:lstStyle/>
          <a:p>
            <a:r>
              <a:rPr lang="fr-FR" sz="6000" dirty="0"/>
              <a:t>Orientation futures</a:t>
            </a:r>
          </a:p>
        </p:txBody>
      </p:sp>
    </p:spTree>
    <p:extLst>
      <p:ext uri="{BB962C8B-B14F-4D97-AF65-F5344CB8AC3E}">
        <p14:creationId xmlns:p14="http://schemas.microsoft.com/office/powerpoint/2010/main" val="133011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Orientations Futures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v1.6 : </a:t>
            </a:r>
            <a:r>
              <a:rPr lang="fr-FR" sz="2400" dirty="0">
                <a:hlinkClick r:id="rId2"/>
              </a:rPr>
              <a:t>https://github.com/ironmansoftware/universal-dashboard/milestone/3</a:t>
            </a:r>
            <a:endParaRPr lang="fr-FR" sz="2400" dirty="0"/>
          </a:p>
          <a:p>
            <a:pPr lvl="1"/>
            <a:r>
              <a:rPr lang="fr-FR" sz="2000" dirty="0"/>
              <a:t>Nouveaux contrôles,</a:t>
            </a:r>
          </a:p>
          <a:p>
            <a:pPr lvl="1"/>
            <a:r>
              <a:rPr lang="fr-FR" sz="2000" dirty="0"/>
              <a:t>Publication facilitée dans Azure/IIS/Docker</a:t>
            </a:r>
          </a:p>
          <a:p>
            <a:pPr lvl="1"/>
            <a:r>
              <a:rPr lang="fr-FR" sz="2000" dirty="0"/>
              <a:t>Authentification Active Directory intégrée (SSO)</a:t>
            </a:r>
          </a:p>
          <a:p>
            <a:r>
              <a:rPr lang="fr-FR" sz="2400" dirty="0"/>
              <a:t>V2.0 : </a:t>
            </a:r>
          </a:p>
          <a:p>
            <a:pPr lvl="1"/>
            <a:r>
              <a:rPr lang="fr-FR" sz="2000" dirty="0"/>
              <a:t>Outil graphique de design des </a:t>
            </a:r>
            <a:r>
              <a:rPr lang="fr-FR" sz="2000" dirty="0" err="1"/>
              <a:t>dashboards</a:t>
            </a:r>
            <a:r>
              <a:rPr lang="fr-FR" sz="2000" dirty="0"/>
              <a:t> (drag ‘n drop)</a:t>
            </a:r>
          </a:p>
        </p:txBody>
      </p:sp>
    </p:spTree>
    <p:extLst>
      <p:ext uri="{BB962C8B-B14F-4D97-AF65-F5344CB8AC3E}">
        <p14:creationId xmlns:p14="http://schemas.microsoft.com/office/powerpoint/2010/main" val="308499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6213" y="2978892"/>
            <a:ext cx="8911687" cy="1280890"/>
          </a:xfrm>
        </p:spPr>
        <p:txBody>
          <a:bodyPr>
            <a:normAutofit/>
          </a:bodyPr>
          <a:lstStyle/>
          <a:p>
            <a:r>
              <a:rPr lang="fr-FR" sz="6000" dirty="0"/>
              <a:t>Publicité</a:t>
            </a:r>
          </a:p>
        </p:txBody>
      </p:sp>
    </p:spTree>
    <p:extLst>
      <p:ext uri="{BB962C8B-B14F-4D97-AF65-F5344CB8AC3E}">
        <p14:creationId xmlns:p14="http://schemas.microsoft.com/office/powerpoint/2010/main" val="120724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10577-6957-4105-9723-83E98225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Nouveauté</a:t>
            </a:r>
            <a:r>
              <a:rPr lang="en-US" dirty="0"/>
              <a:t> à </a:t>
            </a:r>
            <a:r>
              <a:rPr lang="en-US" dirty="0" err="1"/>
              <a:t>paraître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Avril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A85C5-2434-4AF6-935B-983B870E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66" y="1743707"/>
            <a:ext cx="3810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10577-6957-4105-9723-83E98225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9CC798-7834-47BF-AB06-C4C6E864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89" y="1748274"/>
            <a:ext cx="3824822" cy="46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8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Tour d’horizon d’Universal Dashboard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Démos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Pricing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Futures orientations</a:t>
            </a:r>
          </a:p>
        </p:txBody>
      </p:sp>
    </p:spTree>
    <p:extLst>
      <p:ext uri="{BB962C8B-B14F-4D97-AF65-F5344CB8AC3E}">
        <p14:creationId xmlns:p14="http://schemas.microsoft.com/office/powerpoint/2010/main" val="106243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56F61-602A-42CE-BDD2-DE34A2DD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Retrouvez-moi</a:t>
            </a:r>
            <a:r>
              <a:rPr lang="en-US" dirty="0"/>
              <a:t> sur </a:t>
            </a:r>
            <a:br>
              <a:rPr lang="en-US" dirty="0"/>
            </a:br>
            <a:r>
              <a:rPr lang="en-US" dirty="0"/>
              <a:t>PowerShell-scripting.com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2A46CF-7535-45D8-A363-BEEE7AD9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7815052" cy="466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6213" y="2978892"/>
            <a:ext cx="8911687" cy="1280890"/>
          </a:xfrm>
        </p:spPr>
        <p:txBody>
          <a:bodyPr>
            <a:normAutofit/>
          </a:bodyPr>
          <a:lstStyle/>
          <a:p>
            <a:r>
              <a:rPr lang="fr-FR" sz="6000" dirty="0"/>
              <a:t>Liens</a:t>
            </a:r>
          </a:p>
        </p:txBody>
      </p:sp>
    </p:spTree>
    <p:extLst>
      <p:ext uri="{BB962C8B-B14F-4D97-AF65-F5344CB8AC3E}">
        <p14:creationId xmlns:p14="http://schemas.microsoft.com/office/powerpoint/2010/main" val="387430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utiles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88538"/>
            <a:ext cx="8915400" cy="423511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Page d'accueil : </a:t>
            </a:r>
            <a:r>
              <a:rPr lang="fr-FR" dirty="0">
                <a:hlinkClick r:id="rId2"/>
              </a:rPr>
              <a:t>https://www.poshud.com</a:t>
            </a:r>
            <a:endParaRPr lang="fr-FR" dirty="0"/>
          </a:p>
          <a:p>
            <a:r>
              <a:rPr lang="fr-FR" dirty="0"/>
              <a:t>Exemples de code : </a:t>
            </a:r>
          </a:p>
          <a:p>
            <a:pPr lvl="1"/>
            <a:r>
              <a:rPr lang="fr-FR" dirty="0">
                <a:hlinkClick r:id="rId3"/>
              </a:rPr>
              <a:t>https://github.com/adamdriscoll/poshprotools/tree/master/examples/universal-dashboard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https://github.com/ironmansoftware/universal-dashboard/tree/master/examples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https://github.com/ironmansoftware/poshud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Documentation : </a:t>
            </a:r>
          </a:p>
          <a:p>
            <a:pPr lvl="1"/>
            <a:r>
              <a:rPr lang="fr-FR" dirty="0">
                <a:hlinkClick r:id="rId6"/>
              </a:rPr>
              <a:t>https://www.gitbook.com/book/adamdriscoll/powershell-universal-dashboard/details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Remonter des bugs: </a:t>
            </a:r>
            <a:r>
              <a:rPr lang="fr-FR" dirty="0">
                <a:hlinkClick r:id="rId7"/>
              </a:rPr>
              <a:t>https://github.com/ironmansoftware/universal-dashboard/issues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GitHub : </a:t>
            </a:r>
            <a:r>
              <a:rPr lang="fr-FR" dirty="0">
                <a:hlinkClick r:id="rId8"/>
              </a:rPr>
              <a:t>https://github.com/ironmansoftware/universal-dashboard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90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C67DC-2FF3-447D-A620-5581755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9C00E-934F-4400-9820-B4A0A8B2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Retrouvez</a:t>
            </a:r>
            <a:r>
              <a:rPr lang="en-US" sz="2400" dirty="0"/>
              <a:t> </a:t>
            </a:r>
            <a:r>
              <a:rPr lang="en-US" sz="2400" dirty="0" err="1"/>
              <a:t>l’intégralité</a:t>
            </a:r>
            <a:r>
              <a:rPr lang="en-US" sz="2400" dirty="0"/>
              <a:t> des scripts et la </a:t>
            </a:r>
            <a:r>
              <a:rPr lang="en-US" sz="2400" dirty="0" err="1"/>
              <a:t>présentation</a:t>
            </a:r>
            <a:r>
              <a:rPr lang="en-US" sz="2400" dirty="0"/>
              <a:t> </a:t>
            </a:r>
            <a:r>
              <a:rPr lang="en-US" sz="2400" dirty="0" err="1"/>
              <a:t>ici</a:t>
            </a:r>
            <a:r>
              <a:rPr lang="en-US" sz="2400" dirty="0"/>
              <a:t>: </a:t>
            </a:r>
          </a:p>
          <a:p>
            <a:r>
              <a:rPr lang="en-US" sz="2400" dirty="0">
                <a:hlinkClick r:id="rId2"/>
              </a:rPr>
              <a:t>https://github.com/apetitjean/Universal-Dashboard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44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 d’horizon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Universal Dashboard est fait pour:</a:t>
            </a:r>
          </a:p>
          <a:p>
            <a:pPr lvl="1"/>
            <a:r>
              <a:rPr lang="fr-FR" sz="2400" dirty="0"/>
              <a:t>Création de tableaux de bords dynamiques</a:t>
            </a:r>
          </a:p>
          <a:p>
            <a:pPr lvl="1"/>
            <a:r>
              <a:rPr lang="fr-FR" sz="2400" dirty="0"/>
              <a:t>Création de formulaires</a:t>
            </a:r>
          </a:p>
          <a:p>
            <a:pPr lvl="1"/>
            <a:r>
              <a:rPr lang="fr-FR" sz="2400" dirty="0"/>
              <a:t>Création de sites Web</a:t>
            </a:r>
          </a:p>
          <a:p>
            <a:pPr lvl="1"/>
            <a:r>
              <a:rPr lang="fr-FR" sz="2400" dirty="0"/>
              <a:t>Création de Web Services REST</a:t>
            </a:r>
          </a:p>
        </p:txBody>
      </p:sp>
    </p:spTree>
    <p:extLst>
      <p:ext uri="{BB962C8B-B14F-4D97-AF65-F5344CB8AC3E}">
        <p14:creationId xmlns:p14="http://schemas.microsoft.com/office/powerpoint/2010/main" val="8506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509056"/>
            <a:ext cx="8915400" cy="3843191"/>
          </a:xfrm>
        </p:spPr>
        <p:txBody>
          <a:bodyPr>
            <a:normAutofit/>
          </a:bodyPr>
          <a:lstStyle/>
          <a:p>
            <a:r>
              <a:rPr lang="fr-FR" sz="2400" dirty="0"/>
              <a:t>Développé par Adam </a:t>
            </a:r>
            <a:r>
              <a:rPr lang="fr-FR" sz="2400" dirty="0" err="1"/>
              <a:t>Driscoll</a:t>
            </a:r>
            <a:r>
              <a:rPr lang="fr-FR" sz="2400" dirty="0"/>
              <a:t> (Wisconsin)</a:t>
            </a:r>
          </a:p>
          <a:p>
            <a:r>
              <a:rPr lang="fr-FR" sz="2400" dirty="0"/>
              <a:t>Adam est MVP PowerShell (Cloud and Datacenter Management)</a:t>
            </a:r>
          </a:p>
          <a:p>
            <a:r>
              <a:rPr lang="fr-FR" sz="2400" dirty="0"/>
              <a:t>Produit commercial (édité par </a:t>
            </a:r>
            <a:r>
              <a:rPr lang="fr-FR" sz="2400" dirty="0" err="1"/>
              <a:t>IronMan</a:t>
            </a:r>
            <a:r>
              <a:rPr lang="fr-FR" sz="2400" dirty="0"/>
              <a:t> Software)</a:t>
            </a:r>
          </a:p>
          <a:p>
            <a:r>
              <a:rPr lang="fr-FR" sz="2400" dirty="0"/>
              <a:t>La version 1.0 est sortie le 5 Septembre 2017</a:t>
            </a:r>
          </a:p>
          <a:p>
            <a:r>
              <a:rPr lang="fr-FR" sz="2400" dirty="0"/>
              <a:t>Version actuelle : 1.5.1</a:t>
            </a:r>
          </a:p>
          <a:p>
            <a:r>
              <a:rPr lang="fr-FR" sz="2400" dirty="0"/>
              <a:t>Evolue à un rythme soutenu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12" y="431604"/>
            <a:ext cx="3152189" cy="20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tableaux de bords dynamiques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6233946" cy="3777622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UD dispose des contrôles graphiques suivants :</a:t>
            </a:r>
          </a:p>
          <a:p>
            <a:pPr lvl="1"/>
            <a:r>
              <a:rPr lang="fr-FR" sz="2000" dirty="0"/>
              <a:t>Histogrammes, </a:t>
            </a:r>
          </a:p>
          <a:p>
            <a:pPr lvl="1"/>
            <a:r>
              <a:rPr lang="fr-FR" sz="2000" dirty="0"/>
              <a:t>Courbes,</a:t>
            </a:r>
          </a:p>
          <a:p>
            <a:pPr lvl="1"/>
            <a:r>
              <a:rPr lang="fr-FR" sz="2000" dirty="0" err="1"/>
              <a:t>Donuts</a:t>
            </a:r>
            <a:r>
              <a:rPr lang="fr-FR" sz="2000" dirty="0"/>
              <a:t>,</a:t>
            </a:r>
          </a:p>
          <a:p>
            <a:pPr lvl="1"/>
            <a:r>
              <a:rPr lang="fr-FR" sz="2000" dirty="0"/>
              <a:t>Camemberts,</a:t>
            </a:r>
          </a:p>
          <a:p>
            <a:pPr lvl="1"/>
            <a:r>
              <a:rPr lang="fr-FR" sz="2000" dirty="0"/>
              <a:t>Moniteurs temps réels,</a:t>
            </a:r>
          </a:p>
          <a:p>
            <a:pPr lvl="1"/>
            <a:r>
              <a:rPr lang="fr-FR" sz="2000" dirty="0"/>
              <a:t>Tableaux et grilles,</a:t>
            </a:r>
          </a:p>
          <a:p>
            <a:pPr lvl="1"/>
            <a:r>
              <a:rPr lang="fr-FR" sz="2000" dirty="0"/>
              <a:t>Etc.</a:t>
            </a:r>
          </a:p>
          <a:p>
            <a:pPr lvl="1"/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19" y="3308012"/>
            <a:ext cx="2677490" cy="13662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224" y="1389004"/>
            <a:ext cx="2677285" cy="16376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19" y="4977100"/>
            <a:ext cx="2677490" cy="14964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84207" y="5911222"/>
            <a:ext cx="6620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Tous les contrôles sont hautement personnalisables !</a:t>
            </a:r>
          </a:p>
        </p:txBody>
      </p:sp>
    </p:spTree>
    <p:extLst>
      <p:ext uri="{BB962C8B-B14F-4D97-AF65-F5344CB8AC3E}">
        <p14:creationId xmlns:p14="http://schemas.microsoft.com/office/powerpoint/2010/main" val="1698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formulaires de saisie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4437230" cy="4302458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UD facilite la création de formulaires de saisie grâce aux contrôles suivants:</a:t>
            </a:r>
          </a:p>
          <a:p>
            <a:pPr lvl="1"/>
            <a:r>
              <a:rPr lang="fr-FR" sz="2000" dirty="0" err="1"/>
              <a:t>Combox</a:t>
            </a:r>
            <a:r>
              <a:rPr lang="fr-FR" sz="2000" dirty="0"/>
              <a:t> Box</a:t>
            </a:r>
          </a:p>
          <a:p>
            <a:pPr lvl="1"/>
            <a:r>
              <a:rPr lang="fr-FR" sz="2000" dirty="0"/>
              <a:t>Zones de saisie libres</a:t>
            </a:r>
          </a:p>
          <a:p>
            <a:pPr lvl="1"/>
            <a:r>
              <a:rPr lang="fr-FR" sz="2000" dirty="0"/>
              <a:t>Zones de saisie mot de passe</a:t>
            </a:r>
          </a:p>
          <a:p>
            <a:pPr lvl="1"/>
            <a:r>
              <a:rPr lang="fr-FR" sz="2000" dirty="0"/>
              <a:t>Boutons radio</a:t>
            </a:r>
          </a:p>
          <a:p>
            <a:pPr lvl="1"/>
            <a:r>
              <a:rPr lang="fr-FR" sz="2000" dirty="0"/>
              <a:t>Cases à cocher</a:t>
            </a:r>
          </a:p>
          <a:p>
            <a:pPr lvl="1"/>
            <a:r>
              <a:rPr lang="fr-FR" sz="2000" dirty="0"/>
              <a:t>Etc.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98" y="1532021"/>
            <a:ext cx="4746818" cy="49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sites Web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UD offre de nombreuses options de mise en page…</a:t>
            </a:r>
          </a:p>
          <a:p>
            <a:r>
              <a:rPr lang="fr-FR" sz="2400" dirty="0"/>
              <a:t>…grâce à un </a:t>
            </a:r>
            <a:r>
              <a:rPr lang="fr-FR" sz="2400" dirty="0" err="1"/>
              <a:t>layout</a:t>
            </a:r>
            <a:r>
              <a:rPr lang="fr-FR" sz="2400" dirty="0"/>
              <a:t> simple mais efficace</a:t>
            </a:r>
          </a:p>
          <a:p>
            <a:r>
              <a:rPr lang="fr-FR" sz="2400" dirty="0"/>
              <a:t>S’appuie sur le </a:t>
            </a:r>
            <a:r>
              <a:rPr lang="fr-FR" sz="2400" dirty="0" err="1"/>
              <a:t>framework</a:t>
            </a:r>
            <a:r>
              <a:rPr lang="fr-FR" sz="2400" dirty="0"/>
              <a:t> </a:t>
            </a:r>
            <a:r>
              <a:rPr lang="fr-FR" sz="2400" dirty="0" err="1"/>
              <a:t>Material</a:t>
            </a:r>
            <a:r>
              <a:rPr lang="fr-FR" sz="2400" dirty="0"/>
              <a:t> Design CSS et</a:t>
            </a:r>
          </a:p>
          <a:p>
            <a:r>
              <a:rPr lang="fr-FR" sz="2400" dirty="0"/>
              <a:t>Chart.js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Demos : </a:t>
            </a:r>
          </a:p>
          <a:p>
            <a:pPr lvl="1"/>
            <a:r>
              <a:rPr lang="fr-FR" sz="2000" dirty="0">
                <a:hlinkClick r:id="rId2"/>
              </a:rPr>
              <a:t>Geekslabs.com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http://www.chartjs.org/samples</a:t>
            </a:r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79" y="4163596"/>
            <a:ext cx="4070677" cy="23134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AA283F-F25D-43F5-BDE1-035F18F8B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233" y="381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8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Materialize</a:t>
            </a:r>
            <a:r>
              <a:rPr lang="fr-FR" dirty="0"/>
              <a:t> CSS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9338448" cy="3777622"/>
          </a:xfrm>
        </p:spPr>
        <p:txBody>
          <a:bodyPr>
            <a:normAutofit/>
          </a:bodyPr>
          <a:lstStyle/>
          <a:p>
            <a:r>
              <a:rPr lang="en-US" sz="2000" dirty="0"/>
              <a:t>“A modern responsive front-end framework based on Material Design”</a:t>
            </a:r>
          </a:p>
          <a:p>
            <a:r>
              <a:rPr lang="fr-FR" sz="2000" dirty="0"/>
              <a:t>C’est l’implémentation d’un concept inventé par Google</a:t>
            </a:r>
          </a:p>
          <a:p>
            <a:r>
              <a:rPr lang="fr-FR" sz="2000" dirty="0"/>
              <a:t>Responsive</a:t>
            </a:r>
          </a:p>
          <a:p>
            <a:r>
              <a:rPr lang="fr-FR" sz="2000" dirty="0"/>
              <a:t>Combine des principes d’interfaces à la fois classiques tout en apportant de la modernité</a:t>
            </a:r>
          </a:p>
          <a:p>
            <a:r>
              <a:rPr lang="fr-FR" sz="2000" dirty="0"/>
              <a:t>Open-Source</a:t>
            </a:r>
          </a:p>
          <a:p>
            <a:r>
              <a:rPr lang="fr-FR" sz="2000" dirty="0"/>
              <a:t>Version actuelle : 1.0 Beta</a:t>
            </a:r>
          </a:p>
          <a:p>
            <a:r>
              <a:rPr lang="fr-FR" sz="2000" dirty="0"/>
              <a:t>Lien : </a:t>
            </a:r>
            <a:r>
              <a:rPr lang="fr-FR" sz="2000" dirty="0">
                <a:hlinkClick r:id="rId2"/>
              </a:rPr>
              <a:t>http://materializecss.com/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589212" y="5694290"/>
            <a:ext cx="8136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Tous les contrôles de </a:t>
            </a:r>
            <a:r>
              <a:rPr lang="fr-FR" sz="2000" dirty="0" err="1"/>
              <a:t>Materialize</a:t>
            </a:r>
            <a:r>
              <a:rPr lang="fr-FR" sz="2000" dirty="0"/>
              <a:t> CSS sont potentiellement accessibles dans UD !</a:t>
            </a:r>
          </a:p>
        </p:txBody>
      </p:sp>
    </p:spTree>
    <p:extLst>
      <p:ext uri="{BB962C8B-B14F-4D97-AF65-F5344CB8AC3E}">
        <p14:creationId xmlns:p14="http://schemas.microsoft.com/office/powerpoint/2010/main" val="5617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sites Web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4868863" cy="3777622"/>
          </a:xfrm>
        </p:spPr>
        <p:txBody>
          <a:bodyPr>
            <a:normAutofit/>
          </a:bodyPr>
          <a:lstStyle/>
          <a:p>
            <a:r>
              <a:rPr lang="fr-FR" sz="2000" dirty="0"/>
              <a:t>UD permet la création de pages Web statiques ou dynamiques</a:t>
            </a:r>
          </a:p>
          <a:p>
            <a:r>
              <a:rPr lang="fr-FR" sz="2000" dirty="0"/>
              <a:t>Les pages peuvent être liées entres elles</a:t>
            </a:r>
          </a:p>
          <a:p>
            <a:r>
              <a:rPr lang="fr-FR" sz="2000" dirty="0"/>
              <a:t>Il est facile de créer un menu (accessible via le « hamburger </a:t>
            </a:r>
            <a:r>
              <a:rPr lang="fr-FR" sz="2000" dirty="0" err="1"/>
              <a:t>button</a:t>
            </a:r>
            <a:r>
              <a:rPr lang="fr-FR" sz="2000" dirty="0"/>
              <a:t> »)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1905000"/>
            <a:ext cx="4283043" cy="38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7072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988</TotalTime>
  <Words>549</Words>
  <Application>Microsoft Office PowerPoint</Application>
  <PresentationFormat>Grand écran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Brin</vt:lpstr>
      <vt:lpstr>PowerShell Universal Dashboard</vt:lpstr>
      <vt:lpstr>Agenda</vt:lpstr>
      <vt:lpstr>Tour d’horizon</vt:lpstr>
      <vt:lpstr>Historique</vt:lpstr>
      <vt:lpstr>Des tableaux de bords dynamiques</vt:lpstr>
      <vt:lpstr>Des formulaires de saisie</vt:lpstr>
      <vt:lpstr>Création de sites Web (1/2)</vt:lpstr>
      <vt:lpstr>Materialize CSS Framework</vt:lpstr>
      <vt:lpstr>Création de sites Web (2/2)</vt:lpstr>
      <vt:lpstr>REST API</vt:lpstr>
      <vt:lpstr>Demos</vt:lpstr>
      <vt:lpstr>Pricing</vt:lpstr>
      <vt:lpstr>Pricing</vt:lpstr>
      <vt:lpstr>Pricing</vt:lpstr>
      <vt:lpstr>Orientation futures</vt:lpstr>
      <vt:lpstr>Orientations Futures</vt:lpstr>
      <vt:lpstr>Publicité</vt:lpstr>
      <vt:lpstr>Nouveauté à paraître en Avril</vt:lpstr>
      <vt:lpstr>Mais aussi…</vt:lpstr>
      <vt:lpstr>Retrouvez-moi sur  PowerShell-scripting.com</vt:lpstr>
      <vt:lpstr>Liens</vt:lpstr>
      <vt:lpstr>Liens utiles</vt:lpstr>
      <vt:lpstr>Liens</vt:lpstr>
    </vt:vector>
  </TitlesOfParts>
  <Company>CEA/CESTA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Universal Dashboard</dc:title>
  <dc:creator>PETITJEAN Arnaud  158851</dc:creator>
  <cp:lastModifiedBy>Arnaud</cp:lastModifiedBy>
  <cp:revision>41</cp:revision>
  <dcterms:created xsi:type="dcterms:W3CDTF">2018-03-22T14:18:19Z</dcterms:created>
  <dcterms:modified xsi:type="dcterms:W3CDTF">2018-03-26T18:02:27Z</dcterms:modified>
</cp:coreProperties>
</file>