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9"/>
  </p:notesMasterIdLst>
  <p:handoutMasterIdLst>
    <p:handoutMasterId r:id="rId10"/>
  </p:handoutMasterIdLst>
  <p:sldIdLst>
    <p:sldId id="257" r:id="rId5"/>
    <p:sldId id="264" r:id="rId6"/>
    <p:sldId id="262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/>
    <p:restoredTop sz="94091"/>
  </p:normalViewPr>
  <p:slideViewPr>
    <p:cSldViewPr snapToGrid="0">
      <p:cViewPr varScale="1">
        <p:scale>
          <a:sx n="143" d="100"/>
          <a:sy n="143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E0A671-6986-4BF8-919D-8D8B7ED393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6E53B-77E1-4769-BA09-D0A426B73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16B2-C096-46B8-BF82-53365F257CA4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BADB8-E4E9-44F5-A060-E1DBEBA22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5C297-DBF6-4256-9D47-4A518DF32F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4ADE-6CBE-4A1F-B363-8137D7D5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71530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92766-6D16-4BDE-A3D4-3C8E7677E7B5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23DF-F4DF-4D5E-96AA-57651CCB72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4837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are we talking about cloud in a Hadoop course?</a:t>
            </a:r>
          </a:p>
          <a:p>
            <a:r>
              <a:rPr lang="en-US"/>
              <a:t>- Because without cloud, distributed computing would be a niche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123DF-F4DF-4D5E-96AA-57651CCB72A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1/20/23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Adrian Petrescu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B40-4BFA-4525-895E-49ADB18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37021-5BC2-403A-BFCF-4BA3C577AE98}"/>
              </a:ext>
            </a:extLst>
          </p:cNvPr>
          <p:cNvSpPr/>
          <p:nvPr/>
        </p:nvSpPr>
        <p:spPr>
          <a:xfrm>
            <a:off x="784391" y="1894758"/>
            <a:ext cx="2374839" cy="4320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1EB92-24AA-4DBC-A497-A835E1CCAD9D}"/>
              </a:ext>
            </a:extLst>
          </p:cNvPr>
          <p:cNvSpPr/>
          <p:nvPr/>
        </p:nvSpPr>
        <p:spPr>
          <a:xfrm>
            <a:off x="3506284" y="1894758"/>
            <a:ext cx="2374839" cy="4320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75771-EB7E-4B60-BC05-C229D21A9760}"/>
              </a:ext>
            </a:extLst>
          </p:cNvPr>
          <p:cNvSpPr/>
          <p:nvPr/>
        </p:nvSpPr>
        <p:spPr>
          <a:xfrm>
            <a:off x="6228177" y="1894758"/>
            <a:ext cx="2374839" cy="432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B5488-F949-43D7-90EF-918A2900094F}"/>
              </a:ext>
            </a:extLst>
          </p:cNvPr>
          <p:cNvSpPr/>
          <p:nvPr/>
        </p:nvSpPr>
        <p:spPr>
          <a:xfrm>
            <a:off x="8950070" y="1894758"/>
            <a:ext cx="2374839" cy="4320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C7FE41-CCD3-4525-8810-3A0BB95DFDD1}"/>
              </a:ext>
            </a:extLst>
          </p:cNvPr>
          <p:cNvGrpSpPr/>
          <p:nvPr/>
        </p:nvGrpSpPr>
        <p:grpSpPr>
          <a:xfrm>
            <a:off x="784390" y="2128598"/>
            <a:ext cx="2374839" cy="720000"/>
            <a:chOff x="0" y="2452622"/>
            <a:chExt cx="2981250" cy="7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322E49-21F9-4384-B0FE-E07173B03CDF}"/>
                </a:ext>
              </a:extLst>
            </p:cNvPr>
            <p:cNvSpPr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8E45F9-4319-4396-B3B5-970B9B602B7A}"/>
                </a:ext>
              </a:extLst>
            </p:cNvPr>
            <p:cNvSpPr txBox="1"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dirty="0"/>
                <a:t>Day 1 – Public cloud</a:t>
              </a:r>
              <a:endParaRPr lang="en-US" sz="1500" b="1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6833BD-81BE-4A81-9B93-02A81481A771}"/>
              </a:ext>
            </a:extLst>
          </p:cNvPr>
          <p:cNvGrpSpPr/>
          <p:nvPr/>
        </p:nvGrpSpPr>
        <p:grpSpPr>
          <a:xfrm>
            <a:off x="3506284" y="2128598"/>
            <a:ext cx="2374839" cy="720000"/>
            <a:chOff x="0" y="2452622"/>
            <a:chExt cx="2981250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337B04-60CE-40B7-BE85-3B4EE25C4248}"/>
                </a:ext>
              </a:extLst>
            </p:cNvPr>
            <p:cNvSpPr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97D120-0BB8-469D-8384-3D572196C6D5}"/>
                </a:ext>
              </a:extLst>
            </p:cNvPr>
            <p:cNvSpPr txBox="1"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dirty="0"/>
                <a:t>day 2 – Distributed Computing</a:t>
              </a:r>
              <a:endParaRPr lang="en-US" sz="1500" b="1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F1D48-4151-4626-8989-9B8A6D2E6A13}"/>
              </a:ext>
            </a:extLst>
          </p:cNvPr>
          <p:cNvGrpSpPr/>
          <p:nvPr/>
        </p:nvGrpSpPr>
        <p:grpSpPr>
          <a:xfrm>
            <a:off x="6228177" y="2128598"/>
            <a:ext cx="2374839" cy="720000"/>
            <a:chOff x="0" y="2452622"/>
            <a:chExt cx="2981250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CDF64B-22FB-4ED8-BE90-D8F4E84C785D}"/>
                </a:ext>
              </a:extLst>
            </p:cNvPr>
            <p:cNvSpPr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5CC5C2-E0E6-4739-ADF2-EA8C6D588D9C}"/>
                </a:ext>
              </a:extLst>
            </p:cNvPr>
            <p:cNvSpPr txBox="1"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dirty="0"/>
                <a:t>Day 3 – AI/ML Lifecycle</a:t>
              </a:r>
              <a:endParaRPr lang="en-US" sz="1500" b="1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FB5B8D-7D66-4C24-B1C7-7E4FD89FA277}"/>
              </a:ext>
            </a:extLst>
          </p:cNvPr>
          <p:cNvGrpSpPr/>
          <p:nvPr/>
        </p:nvGrpSpPr>
        <p:grpSpPr>
          <a:xfrm>
            <a:off x="8950070" y="2128598"/>
            <a:ext cx="2374839" cy="720000"/>
            <a:chOff x="0" y="2452622"/>
            <a:chExt cx="2981250" cy="72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AB5E2A-2741-4B5A-930A-671989E766D3}"/>
                </a:ext>
              </a:extLst>
            </p:cNvPr>
            <p:cNvSpPr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54F70E-2C20-4CE0-A88A-588312D18FCF}"/>
                </a:ext>
              </a:extLst>
            </p:cNvPr>
            <p:cNvSpPr txBox="1"/>
            <p:nvPr/>
          </p:nvSpPr>
          <p:spPr>
            <a:xfrm>
              <a:off x="0" y="2452622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dirty="0"/>
                <a:t>Day 4 – ML Ops</a:t>
              </a:r>
            </a:p>
          </p:txBody>
        </p:sp>
      </p:grp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73495A4-8833-4809-A75B-81F7A6087467}"/>
              </a:ext>
            </a:extLst>
          </p:cNvPr>
          <p:cNvSpPr txBox="1">
            <a:spLocks/>
          </p:cNvSpPr>
          <p:nvPr/>
        </p:nvSpPr>
        <p:spPr>
          <a:xfrm>
            <a:off x="784389" y="2488598"/>
            <a:ext cx="2374841" cy="37268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brief history of the cloud, and its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platform services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E8A2B46-BDDC-40BE-88BD-95DABBA28F0F}"/>
              </a:ext>
            </a:extLst>
          </p:cNvPr>
          <p:cNvSpPr txBox="1">
            <a:spLocks/>
          </p:cNvSpPr>
          <p:nvPr/>
        </p:nvSpPr>
        <p:spPr>
          <a:xfrm>
            <a:off x="3506282" y="2642716"/>
            <a:ext cx="2374841" cy="357016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horizontally and vertically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MapReduce, Hadoop, and the history of commercially-available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Introducing Kubernetes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7CA8D18-2694-4FEE-97A5-EC8CA834F360}"/>
              </a:ext>
            </a:extLst>
          </p:cNvPr>
          <p:cNvSpPr txBox="1">
            <a:spLocks/>
          </p:cNvSpPr>
          <p:nvPr/>
        </p:nvSpPr>
        <p:spPr>
          <a:xfrm>
            <a:off x="6228175" y="2486070"/>
            <a:ext cx="2374841" cy="37268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AI/ML Lifecycle: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Generation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Upcoming AI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Demos of </a:t>
            </a:r>
            <a:r>
              <a:rPr lang="en-US" dirty="0" err="1"/>
              <a:t>VertexAI</a:t>
            </a:r>
            <a:r>
              <a:rPr lang="en-US" dirty="0"/>
              <a:t>, Kubeflow pipelines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AC7A6E2-1B3E-44CF-8643-81A27A9CE747}"/>
              </a:ext>
            </a:extLst>
          </p:cNvPr>
          <p:cNvSpPr txBox="1">
            <a:spLocks/>
          </p:cNvSpPr>
          <p:nvPr/>
        </p:nvSpPr>
        <p:spPr>
          <a:xfrm>
            <a:off x="8950068" y="2486070"/>
            <a:ext cx="2374841" cy="37268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Overrun from the previous 3 weeks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case studies of big data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assignment and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04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0BB-52CE-4652-8F0A-0D5DF777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8697C-36CA-4301-AF82-974D9E512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Your Data Outgrows Your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6ECF17-AC73-A854-6E16-98A083AF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and Vertical Scaling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5EBFEE-46BF-3D9B-1DD9-F1F7981671F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b="85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7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{48DD37FA-00C5-43FB-98FE-D840B18CAFD5}tf78438558_win32</Template>
  <TotalTime>21452</TotalTime>
  <Words>143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Garamond</vt:lpstr>
      <vt:lpstr>SavonVTI</vt:lpstr>
      <vt:lpstr>Cloud Computing</vt:lpstr>
      <vt:lpstr>Schedule</vt:lpstr>
      <vt:lpstr>AI Use Cases</vt:lpstr>
      <vt:lpstr>Horizontal and Vertical 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Adrian Petrescu</dc:creator>
  <cp:lastModifiedBy>Adrian Petrescu</cp:lastModifiedBy>
  <cp:revision>11</cp:revision>
  <dcterms:created xsi:type="dcterms:W3CDTF">2020-11-16T04:27:22Z</dcterms:created>
  <dcterms:modified xsi:type="dcterms:W3CDTF">2023-02-06T19:00:59Z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ada7a49-f11a-4f7d-9f0f-9d353b68a4b5_Enabled">
    <vt:lpwstr>true</vt:lpwstr>
  </property>
  <property fmtid="{D5CDD505-2E9C-101B-9397-08002B2CF9AE}" pid="4" name="MSIP_Label_8ada7a49-f11a-4f7d-9f0f-9d353b68a4b5_SetDate">
    <vt:lpwstr>2023-02-02T22:10:44Z</vt:lpwstr>
  </property>
  <property fmtid="{D5CDD505-2E9C-101B-9397-08002B2CF9AE}" pid="5" name="MSIP_Label_8ada7a49-f11a-4f7d-9f0f-9d353b68a4b5_Method">
    <vt:lpwstr>Standard</vt:lpwstr>
  </property>
  <property fmtid="{D5CDD505-2E9C-101B-9397-08002B2CF9AE}" pid="6" name="MSIP_Label_8ada7a49-f11a-4f7d-9f0f-9d353b68a4b5_Name">
    <vt:lpwstr>Confidential</vt:lpwstr>
  </property>
  <property fmtid="{D5CDD505-2E9C-101B-9397-08002B2CF9AE}" pid="7" name="MSIP_Label_8ada7a49-f11a-4f7d-9f0f-9d353b68a4b5_SiteId">
    <vt:lpwstr>412b6b7e-2fe4-4a5f-98a1-2b3ad03af1f8</vt:lpwstr>
  </property>
  <property fmtid="{D5CDD505-2E9C-101B-9397-08002B2CF9AE}" pid="8" name="MSIP_Label_8ada7a49-f11a-4f7d-9f0f-9d353b68a4b5_ActionId">
    <vt:lpwstr>a4bdc347-066d-485d-ad2b-89b80a42976c</vt:lpwstr>
  </property>
  <property fmtid="{D5CDD505-2E9C-101B-9397-08002B2CF9AE}" pid="9" name="MSIP_Label_8ada7a49-f11a-4f7d-9f0f-9d353b68a4b5_ContentBits">
    <vt:lpwstr>0</vt:lpwstr>
  </property>
</Properties>
</file>