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7F56D0-1F3B-4FF4-B6D4-354E42CE433F}" v="116" dt="2020-07-08T15:57:05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>
      <p:cViewPr>
        <p:scale>
          <a:sx n="125" d="100"/>
          <a:sy n="125" d="100"/>
        </p:scale>
        <p:origin x="39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b Dehghan" userId="151032e7-a80b-4574-8156-cb3b9baca3a0" providerId="ADAL" clId="{D17F56D0-1F3B-4FF4-B6D4-354E42CE433F}"/>
    <pc:docChg chg="undo redo custSel addSld delSld modSld">
      <pc:chgData name="Shahab Dehghan" userId="151032e7-a80b-4574-8156-cb3b9baca3a0" providerId="ADAL" clId="{D17F56D0-1F3B-4FF4-B6D4-354E42CE433F}" dt="2020-07-08T15:57:15.328" v="999" actId="1076"/>
      <pc:docMkLst>
        <pc:docMk/>
      </pc:docMkLst>
      <pc:sldChg chg="addSp delSp modSp modTransition addAnim delAnim modAnim modNotesTx">
        <pc:chgData name="Shahab Dehghan" userId="151032e7-a80b-4574-8156-cb3b9baca3a0" providerId="ADAL" clId="{D17F56D0-1F3B-4FF4-B6D4-354E42CE433F}" dt="2020-07-08T14:04:39.090" v="921" actId="20577"/>
        <pc:sldMkLst>
          <pc:docMk/>
          <pc:sldMk cId="0" sldId="256"/>
        </pc:sldMkLst>
        <pc:spChg chg="mod">
          <ac:chgData name="Shahab Dehghan" userId="151032e7-a80b-4574-8156-cb3b9baca3a0" providerId="ADAL" clId="{D17F56D0-1F3B-4FF4-B6D4-354E42CE433F}" dt="2020-07-06T21:40:37.363" v="1" actId="27636"/>
          <ac:spMkLst>
            <pc:docMk/>
            <pc:sldMk cId="0" sldId="256"/>
            <ac:spMk id="3" creationId="{00000000-0000-0000-0000-000000000000}"/>
          </ac:spMkLst>
        </pc:spChg>
        <pc:picChg chg="add mod">
          <ac:chgData name="Shahab Dehghan" userId="151032e7-a80b-4574-8156-cb3b9baca3a0" providerId="ADAL" clId="{D17F56D0-1F3B-4FF4-B6D4-354E42CE433F}" dt="2020-07-08T10:55:11.328" v="549"/>
          <ac:picMkLst>
            <pc:docMk/>
            <pc:sldMk cId="0" sldId="256"/>
            <ac:picMk id="5" creationId="{A7099E37-4B06-41F9-B1F3-08FD8042288D}"/>
          </ac:picMkLst>
        </pc:picChg>
        <pc:picChg chg="add del mod">
          <ac:chgData name="Shahab Dehghan" userId="151032e7-a80b-4574-8156-cb3b9baca3a0" providerId="ADAL" clId="{D17F56D0-1F3B-4FF4-B6D4-354E42CE433F}" dt="2020-07-08T11:09:22.956" v="575"/>
          <ac:picMkLst>
            <pc:docMk/>
            <pc:sldMk cId="0" sldId="256"/>
            <ac:picMk id="7" creationId="{8BA54E1C-FAD2-4446-8226-93B56FEABCC5}"/>
          </ac:picMkLst>
        </pc:picChg>
        <pc:picChg chg="add del mod">
          <ac:chgData name="Shahab Dehghan" userId="151032e7-a80b-4574-8156-cb3b9baca3a0" providerId="ADAL" clId="{D17F56D0-1F3B-4FF4-B6D4-354E42CE433F}" dt="2020-07-08T11:09:22.335" v="571"/>
          <ac:picMkLst>
            <pc:docMk/>
            <pc:sldMk cId="0" sldId="256"/>
            <ac:picMk id="8" creationId="{E4C6EFB4-BE5E-4913-8E87-D27A27A42FA3}"/>
          </ac:picMkLst>
        </pc:picChg>
        <pc:picChg chg="add del mod">
          <ac:chgData name="Shahab Dehghan" userId="151032e7-a80b-4574-8156-cb3b9baca3a0" providerId="ADAL" clId="{D17F56D0-1F3B-4FF4-B6D4-354E42CE433F}" dt="2020-07-08T11:09:22.005" v="569"/>
          <ac:picMkLst>
            <pc:docMk/>
            <pc:sldMk cId="0" sldId="256"/>
            <ac:picMk id="10" creationId="{9CB9F414-E02C-4838-83E1-FF01C439AF6F}"/>
          </ac:picMkLst>
        </pc:picChg>
        <pc:picChg chg="add del mod">
          <ac:chgData name="Shahab Dehghan" userId="151032e7-a80b-4574-8156-cb3b9baca3a0" providerId="ADAL" clId="{D17F56D0-1F3B-4FF4-B6D4-354E42CE433F}" dt="2020-07-08T11:09:21.178" v="567"/>
          <ac:picMkLst>
            <pc:docMk/>
            <pc:sldMk cId="0" sldId="256"/>
            <ac:picMk id="11" creationId="{1B1083DF-9E1E-47AE-A195-2744A710FCBE}"/>
          </ac:picMkLst>
        </pc:picChg>
        <pc:picChg chg="add mod">
          <ac:chgData name="Shahab Dehghan" userId="151032e7-a80b-4574-8156-cb3b9baca3a0" providerId="ADAL" clId="{D17F56D0-1F3B-4FF4-B6D4-354E42CE433F}" dt="2020-07-08T11:09:19.858" v="564"/>
          <ac:picMkLst>
            <pc:docMk/>
            <pc:sldMk cId="0" sldId="256"/>
            <ac:picMk id="12" creationId="{A51C286D-74D9-4E04-A9A3-A5FD301479FB}"/>
          </ac:picMkLst>
        </pc:picChg>
        <pc:picChg chg="add mod">
          <ac:chgData name="Shahab Dehghan" userId="151032e7-a80b-4574-8156-cb3b9baca3a0" providerId="ADAL" clId="{D17F56D0-1F3B-4FF4-B6D4-354E42CE433F}" dt="2020-07-08T11:38:56.197" v="578"/>
          <ac:picMkLst>
            <pc:docMk/>
            <pc:sldMk cId="0" sldId="256"/>
            <ac:picMk id="13" creationId="{E1B327D1-6F95-41ED-8238-9711D9214AE7}"/>
          </ac:picMkLst>
        </pc:picChg>
        <pc:picChg chg="add mod">
          <ac:chgData name="Shahab Dehghan" userId="151032e7-a80b-4574-8156-cb3b9baca3a0" providerId="ADAL" clId="{D17F56D0-1F3B-4FF4-B6D4-354E42CE433F}" dt="2020-07-08T11:52:38.711" v="580"/>
          <ac:picMkLst>
            <pc:docMk/>
            <pc:sldMk cId="0" sldId="256"/>
            <ac:picMk id="14" creationId="{1919C363-AC16-4893-B96C-01D1DF62A0C2}"/>
          </ac:picMkLst>
        </pc:picChg>
      </pc:sldChg>
      <pc:sldChg chg="addSp delSp modSp modTransition addAnim delAnim modAnim">
        <pc:chgData name="Shahab Dehghan" userId="151032e7-a80b-4574-8156-cb3b9baca3a0" providerId="ADAL" clId="{D17F56D0-1F3B-4FF4-B6D4-354E42CE433F}" dt="2020-07-08T11:52:38.711" v="580"/>
        <pc:sldMkLst>
          <pc:docMk/>
          <pc:sldMk cId="0" sldId="257"/>
        </pc:sldMkLst>
        <pc:spChg chg="mod">
          <ac:chgData name="Shahab Dehghan" userId="151032e7-a80b-4574-8156-cb3b9baca3a0" providerId="ADAL" clId="{D17F56D0-1F3B-4FF4-B6D4-354E42CE433F}" dt="2020-07-06T21:40:53.870" v="2" actId="20577"/>
          <ac:spMkLst>
            <pc:docMk/>
            <pc:sldMk cId="0" sldId="257"/>
            <ac:spMk id="35" creationId="{608CEA94-0CC0-4D40-BEFE-34CB2E77935D}"/>
          </ac:spMkLst>
        </pc:spChg>
        <pc:spChg chg="mod">
          <ac:chgData name="Shahab Dehghan" userId="151032e7-a80b-4574-8156-cb3b9baca3a0" providerId="ADAL" clId="{D17F56D0-1F3B-4FF4-B6D4-354E42CE433F}" dt="2020-07-06T22:18:21.281" v="518" actId="1076"/>
          <ac:spMkLst>
            <pc:docMk/>
            <pc:sldMk cId="0" sldId="257"/>
            <ac:spMk id="36" creationId="{7C78C716-68A4-48B2-A52D-1204BD426669}"/>
          </ac:spMkLst>
        </pc:spChg>
        <pc:picChg chg="add del mod">
          <ac:chgData name="Shahab Dehghan" userId="151032e7-a80b-4574-8156-cb3b9baca3a0" providerId="ADAL" clId="{D17F56D0-1F3B-4FF4-B6D4-354E42CE433F}" dt="2020-07-08T10:55:11.328" v="549"/>
          <ac:picMkLst>
            <pc:docMk/>
            <pc:sldMk cId="0" sldId="257"/>
            <ac:picMk id="2" creationId="{C40EE634-20DF-4641-829C-BB1FBFA6FDC7}"/>
          </ac:picMkLst>
        </pc:picChg>
        <pc:picChg chg="add del mod">
          <ac:chgData name="Shahab Dehghan" userId="151032e7-a80b-4574-8156-cb3b9baca3a0" providerId="ADAL" clId="{D17F56D0-1F3B-4FF4-B6D4-354E42CE433F}" dt="2020-07-08T11:09:22.956" v="575"/>
          <ac:picMkLst>
            <pc:docMk/>
            <pc:sldMk cId="0" sldId="257"/>
            <ac:picMk id="3" creationId="{51FC1B5E-F906-4379-B87F-E96871FB714D}"/>
          </ac:picMkLst>
        </pc:picChg>
        <pc:picChg chg="add mod">
          <ac:chgData name="Shahab Dehghan" userId="151032e7-a80b-4574-8156-cb3b9baca3a0" providerId="ADAL" clId="{D17F56D0-1F3B-4FF4-B6D4-354E42CE433F}" dt="2020-07-08T11:52:38.711" v="580"/>
          <ac:picMkLst>
            <pc:docMk/>
            <pc:sldMk cId="0" sldId="257"/>
            <ac:picMk id="5" creationId="{80B19D8A-8713-4DFC-A41D-9279967FECC6}"/>
          </ac:picMkLst>
        </pc:picChg>
        <pc:cxnChg chg="add del mod">
          <ac:chgData name="Shahab Dehghan" userId="151032e7-a80b-4574-8156-cb3b9baca3a0" providerId="ADAL" clId="{D17F56D0-1F3B-4FF4-B6D4-354E42CE433F}" dt="2020-07-06T22:17:27.186" v="511"/>
          <ac:cxnSpMkLst>
            <pc:docMk/>
            <pc:sldMk cId="0" sldId="257"/>
            <ac:cxnSpMk id="3" creationId="{C08412DA-7818-4714-8680-234280909CEA}"/>
          </ac:cxnSpMkLst>
        </pc:cxnChg>
        <pc:cxnChg chg="add mod">
          <ac:chgData name="Shahab Dehghan" userId="151032e7-a80b-4574-8156-cb3b9baca3a0" providerId="ADAL" clId="{D17F56D0-1F3B-4FF4-B6D4-354E42CE433F}" dt="2020-07-06T22:18:21.281" v="518" actId="1076"/>
          <ac:cxnSpMkLst>
            <pc:docMk/>
            <pc:sldMk cId="0" sldId="257"/>
            <ac:cxnSpMk id="7" creationId="{0D909B49-D726-4754-B26C-401755876AC3}"/>
          </ac:cxnSpMkLst>
        </pc:cxnChg>
        <pc:cxnChg chg="add mod">
          <ac:chgData name="Shahab Dehghan" userId="151032e7-a80b-4574-8156-cb3b9baca3a0" providerId="ADAL" clId="{D17F56D0-1F3B-4FF4-B6D4-354E42CE433F}" dt="2020-07-06T22:18:21.281" v="518" actId="1076"/>
          <ac:cxnSpMkLst>
            <pc:docMk/>
            <pc:sldMk cId="0" sldId="257"/>
            <ac:cxnSpMk id="12" creationId="{B4644B43-D18A-4A82-A51B-E9AC4786DB2C}"/>
          </ac:cxnSpMkLst>
        </pc:cxnChg>
      </pc:sldChg>
      <pc:sldChg chg="addSp modSp modTransition modAnim">
        <pc:chgData name="Shahab Dehghan" userId="151032e7-a80b-4574-8156-cb3b9baca3a0" providerId="ADAL" clId="{D17F56D0-1F3B-4FF4-B6D4-354E42CE433F}" dt="2020-07-08T11:52:38.711" v="580"/>
        <pc:sldMkLst>
          <pc:docMk/>
          <pc:sldMk cId="1172495051" sldId="258"/>
        </pc:sldMkLst>
        <pc:spChg chg="mod">
          <ac:chgData name="Shahab Dehghan" userId="151032e7-a80b-4574-8156-cb3b9baca3a0" providerId="ADAL" clId="{D17F56D0-1F3B-4FF4-B6D4-354E42CE433F}" dt="2020-07-06T22:14:48.908" v="496" actId="1076"/>
          <ac:spMkLst>
            <pc:docMk/>
            <pc:sldMk cId="1172495051" sldId="258"/>
            <ac:spMk id="26" creationId="{BCF2D078-0EF4-450C-AE8B-706B90CEBE6D}"/>
          </ac:spMkLst>
        </pc:spChg>
        <pc:spChg chg="mod">
          <ac:chgData name="Shahab Dehghan" userId="151032e7-a80b-4574-8156-cb3b9baca3a0" providerId="ADAL" clId="{D17F56D0-1F3B-4FF4-B6D4-354E42CE433F}" dt="2020-07-06T22:14:06.996" v="490" actId="1076"/>
          <ac:spMkLst>
            <pc:docMk/>
            <pc:sldMk cId="1172495051" sldId="258"/>
            <ac:spMk id="30" creationId="{2C2FC02F-D7AB-43C0-975B-12938138259E}"/>
          </ac:spMkLst>
        </pc:spChg>
        <pc:spChg chg="mod">
          <ac:chgData name="Shahab Dehghan" userId="151032e7-a80b-4574-8156-cb3b9baca3a0" providerId="ADAL" clId="{D17F56D0-1F3B-4FF4-B6D4-354E42CE433F}" dt="2020-07-06T22:13:05.442" v="476" actId="14100"/>
          <ac:spMkLst>
            <pc:docMk/>
            <pc:sldMk cId="1172495051" sldId="258"/>
            <ac:spMk id="34" creationId="{14DE7120-2A6F-43C8-91D9-0DFE9A2547AF}"/>
          </ac:spMkLst>
        </pc:spChg>
        <pc:spChg chg="mod">
          <ac:chgData name="Shahab Dehghan" userId="151032e7-a80b-4574-8156-cb3b9baca3a0" providerId="ADAL" clId="{D17F56D0-1F3B-4FF4-B6D4-354E42CE433F}" dt="2020-07-06T22:14:03.966" v="489" actId="1076"/>
          <ac:spMkLst>
            <pc:docMk/>
            <pc:sldMk cId="1172495051" sldId="258"/>
            <ac:spMk id="39" creationId="{D1BABE2D-D5A3-4937-B8D5-41A15698F637}"/>
          </ac:spMkLst>
        </pc:spChg>
        <pc:grpChg chg="mod">
          <ac:chgData name="Shahab Dehghan" userId="151032e7-a80b-4574-8156-cb3b9baca3a0" providerId="ADAL" clId="{D17F56D0-1F3B-4FF4-B6D4-354E42CE433F}" dt="2020-07-06T22:14:11.646" v="491" actId="14100"/>
          <ac:grpSpMkLst>
            <pc:docMk/>
            <pc:sldMk cId="1172495051" sldId="258"/>
            <ac:grpSpMk id="27" creationId="{41AA1C1C-7765-4463-85B2-F9967CD085AC}"/>
          </ac:grpSpMkLst>
        </pc:grpChg>
        <pc:picChg chg="add mod">
          <ac:chgData name="Shahab Dehghan" userId="151032e7-a80b-4574-8156-cb3b9baca3a0" providerId="ADAL" clId="{D17F56D0-1F3B-4FF4-B6D4-354E42CE433F}" dt="2020-07-08T11:52:38.711" v="580"/>
          <ac:picMkLst>
            <pc:docMk/>
            <pc:sldMk cId="1172495051" sldId="258"/>
            <ac:picMk id="3" creationId="{D67B7740-8A03-4612-BF24-99401577B59C}"/>
          </ac:picMkLst>
        </pc:picChg>
        <pc:picChg chg="mod">
          <ac:chgData name="Shahab Dehghan" userId="151032e7-a80b-4574-8156-cb3b9baca3a0" providerId="ADAL" clId="{D17F56D0-1F3B-4FF4-B6D4-354E42CE433F}" dt="2020-07-06T22:14:23.322" v="494" actId="14100"/>
          <ac:picMkLst>
            <pc:docMk/>
            <pc:sldMk cId="1172495051" sldId="258"/>
            <ac:picMk id="19" creationId="{5C58BC88-EDA9-434B-B1AA-376071D1588A}"/>
          </ac:picMkLst>
        </pc:picChg>
      </pc:sldChg>
      <pc:sldChg chg="addSp delSp modSp modTransition modAnim">
        <pc:chgData name="Shahab Dehghan" userId="151032e7-a80b-4574-8156-cb3b9baca3a0" providerId="ADAL" clId="{D17F56D0-1F3B-4FF4-B6D4-354E42CE433F}" dt="2020-07-08T11:52:38.711" v="580"/>
        <pc:sldMkLst>
          <pc:docMk/>
          <pc:sldMk cId="3702634808" sldId="259"/>
        </pc:sldMkLst>
        <pc:spChg chg="mod">
          <ac:chgData name="Shahab Dehghan" userId="151032e7-a80b-4574-8156-cb3b9baca3a0" providerId="ADAL" clId="{D17F56D0-1F3B-4FF4-B6D4-354E42CE433F}" dt="2020-07-06T22:25:24.951" v="519" actId="20577"/>
          <ac:spMkLst>
            <pc:docMk/>
            <pc:sldMk cId="3702634808" sldId="259"/>
            <ac:spMk id="3" creationId="{00000000-0000-0000-0000-000000000000}"/>
          </ac:spMkLst>
        </pc:spChg>
        <pc:spChg chg="add del mod">
          <ac:chgData name="Shahab Dehghan" userId="151032e7-a80b-4574-8156-cb3b9baca3a0" providerId="ADAL" clId="{D17F56D0-1F3B-4FF4-B6D4-354E42CE433F}" dt="2020-07-06T22:00:02.890" v="236" actId="478"/>
          <ac:spMkLst>
            <pc:docMk/>
            <pc:sldMk cId="3702634808" sldId="259"/>
            <ac:spMk id="5" creationId="{81957551-74CC-4BD9-9D79-BA18FA1AC134}"/>
          </ac:spMkLst>
        </pc:spChg>
        <pc:picChg chg="add mod">
          <ac:chgData name="Shahab Dehghan" userId="151032e7-a80b-4574-8156-cb3b9baca3a0" providerId="ADAL" clId="{D17F56D0-1F3B-4FF4-B6D4-354E42CE433F}" dt="2020-07-08T11:52:38.711" v="580"/>
          <ac:picMkLst>
            <pc:docMk/>
            <pc:sldMk cId="3702634808" sldId="259"/>
            <ac:picMk id="5" creationId="{A2FC5631-95EF-4D7F-83FC-9059A81E8E17}"/>
          </ac:picMkLst>
        </pc:picChg>
        <pc:picChg chg="add mod">
          <ac:chgData name="Shahab Dehghan" userId="151032e7-a80b-4574-8156-cb3b9baca3a0" providerId="ADAL" clId="{D17F56D0-1F3B-4FF4-B6D4-354E42CE433F}" dt="2020-07-06T22:26:03.849" v="525" actId="14861"/>
          <ac:picMkLst>
            <pc:docMk/>
            <pc:sldMk cId="3702634808" sldId="259"/>
            <ac:picMk id="7" creationId="{9075E6B5-422C-40AC-BCFE-61C9B3AA9748}"/>
          </ac:picMkLst>
        </pc:picChg>
      </pc:sldChg>
      <pc:sldChg chg="addSp delSp modSp modTransition modAnim">
        <pc:chgData name="Shahab Dehghan" userId="151032e7-a80b-4574-8156-cb3b9baca3a0" providerId="ADAL" clId="{D17F56D0-1F3B-4FF4-B6D4-354E42CE433F}" dt="2020-07-08T15:57:15.328" v="999" actId="1076"/>
        <pc:sldMkLst>
          <pc:docMk/>
          <pc:sldMk cId="905382027" sldId="260"/>
        </pc:sldMkLst>
        <pc:spChg chg="add mod">
          <ac:chgData name="Shahab Dehghan" userId="151032e7-a80b-4574-8156-cb3b9baca3a0" providerId="ADAL" clId="{D17F56D0-1F3B-4FF4-B6D4-354E42CE433F}" dt="2020-07-08T12:05:57.192" v="724" actId="14100"/>
          <ac:spMkLst>
            <pc:docMk/>
            <pc:sldMk cId="905382027" sldId="260"/>
            <ac:spMk id="5" creationId="{590BBAB4-60F3-4BD9-8365-EFF009544FD5}"/>
          </ac:spMkLst>
        </pc:spChg>
        <pc:spChg chg="add del mod">
          <ac:chgData name="Shahab Dehghan" userId="151032e7-a80b-4574-8156-cb3b9baca3a0" providerId="ADAL" clId="{D17F56D0-1F3B-4FF4-B6D4-354E42CE433F}" dt="2020-07-08T15:39:01.211" v="959" actId="478"/>
          <ac:spMkLst>
            <pc:docMk/>
            <pc:sldMk cId="905382027" sldId="260"/>
            <ac:spMk id="9" creationId="{CEE253AA-8164-4747-9CD1-8EBFF0E45FB5}"/>
          </ac:spMkLst>
        </pc:spChg>
        <pc:spChg chg="add mod">
          <ac:chgData name="Shahab Dehghan" userId="151032e7-a80b-4574-8156-cb3b9baca3a0" providerId="ADAL" clId="{D17F56D0-1F3B-4FF4-B6D4-354E42CE433F}" dt="2020-07-08T13:53:09.910" v="757" actId="1035"/>
          <ac:spMkLst>
            <pc:docMk/>
            <pc:sldMk cId="905382027" sldId="260"/>
            <ac:spMk id="10" creationId="{B5282FE4-E925-4765-B5F7-A54D0A3DC13B}"/>
          </ac:spMkLst>
        </pc:spChg>
        <pc:spChg chg="add mod">
          <ac:chgData name="Shahab Dehghan" userId="151032e7-a80b-4574-8156-cb3b9baca3a0" providerId="ADAL" clId="{D17F56D0-1F3B-4FF4-B6D4-354E42CE433F}" dt="2020-07-06T22:16:43.714" v="509" actId="20577"/>
          <ac:spMkLst>
            <pc:docMk/>
            <pc:sldMk cId="905382027" sldId="260"/>
            <ac:spMk id="13" creationId="{6BE484F7-9A64-4015-B38E-CC78D3AD1E31}"/>
          </ac:spMkLst>
        </pc:spChg>
        <pc:spChg chg="add mod">
          <ac:chgData name="Shahab Dehghan" userId="151032e7-a80b-4574-8156-cb3b9baca3a0" providerId="ADAL" clId="{D17F56D0-1F3B-4FF4-B6D4-354E42CE433F}" dt="2020-07-08T12:02:00.775" v="647" actId="20577"/>
          <ac:spMkLst>
            <pc:docMk/>
            <pc:sldMk cId="905382027" sldId="260"/>
            <ac:spMk id="14" creationId="{93CA71FA-E0CB-4589-8A41-A2FA2E1C22A1}"/>
          </ac:spMkLst>
        </pc:spChg>
        <pc:spChg chg="add del mod">
          <ac:chgData name="Shahab Dehghan" userId="151032e7-a80b-4574-8156-cb3b9baca3a0" providerId="ADAL" clId="{D17F56D0-1F3B-4FF4-B6D4-354E42CE433F}" dt="2020-07-08T15:37:05.734" v="931" actId="478"/>
          <ac:spMkLst>
            <pc:docMk/>
            <pc:sldMk cId="905382027" sldId="260"/>
            <ac:spMk id="15" creationId="{BED58E46-22FE-40FF-A9B6-A46333DEC7C1}"/>
          </ac:spMkLst>
        </pc:spChg>
        <pc:spChg chg="add del mod">
          <ac:chgData name="Shahab Dehghan" userId="151032e7-a80b-4574-8156-cb3b9baca3a0" providerId="ADAL" clId="{D17F56D0-1F3B-4FF4-B6D4-354E42CE433F}" dt="2020-07-08T15:39:50.954" v="974" actId="11529"/>
          <ac:spMkLst>
            <pc:docMk/>
            <pc:sldMk cId="905382027" sldId="260"/>
            <ac:spMk id="16" creationId="{2F059EB2-A05C-4AE3-B6B4-C8718E744BEC}"/>
          </ac:spMkLst>
        </pc:spChg>
        <pc:spChg chg="add mod">
          <ac:chgData name="Shahab Dehghan" userId="151032e7-a80b-4574-8156-cb3b9baca3a0" providerId="ADAL" clId="{D17F56D0-1F3B-4FF4-B6D4-354E42CE433F}" dt="2020-07-08T15:40:38.488" v="982" actId="207"/>
          <ac:spMkLst>
            <pc:docMk/>
            <pc:sldMk cId="905382027" sldId="260"/>
            <ac:spMk id="17" creationId="{3B62389B-0361-4003-86E5-7EF9914D78EE}"/>
          </ac:spMkLst>
        </pc:spChg>
        <pc:spChg chg="add mod">
          <ac:chgData name="Shahab Dehghan" userId="151032e7-a80b-4574-8156-cb3b9baca3a0" providerId="ADAL" clId="{D17F56D0-1F3B-4FF4-B6D4-354E42CE433F}" dt="2020-07-08T15:56:49.393" v="992" actId="13822"/>
          <ac:spMkLst>
            <pc:docMk/>
            <pc:sldMk cId="905382027" sldId="260"/>
            <ac:spMk id="18" creationId="{97224229-197F-4A00-BD8B-90ED516B49D0}"/>
          </ac:spMkLst>
        </pc:spChg>
        <pc:spChg chg="add mod">
          <ac:chgData name="Shahab Dehghan" userId="151032e7-a80b-4574-8156-cb3b9baca3a0" providerId="ADAL" clId="{D17F56D0-1F3B-4FF4-B6D4-354E42CE433F}" dt="2020-07-08T15:57:15.328" v="999" actId="1076"/>
          <ac:spMkLst>
            <pc:docMk/>
            <pc:sldMk cId="905382027" sldId="260"/>
            <ac:spMk id="19" creationId="{CFBC5E6E-869F-4CC5-9F0E-F9796718842B}"/>
          </ac:spMkLst>
        </pc:spChg>
        <pc:graphicFrameChg chg="mod modGraphic">
          <ac:chgData name="Shahab Dehghan" userId="151032e7-a80b-4574-8156-cb3b9baca3a0" providerId="ADAL" clId="{D17F56D0-1F3B-4FF4-B6D4-354E42CE433F}" dt="2020-07-08T15:39:48.474" v="972" actId="14734"/>
          <ac:graphicFrameMkLst>
            <pc:docMk/>
            <pc:sldMk cId="905382027" sldId="260"/>
            <ac:graphicFrameMk id="7" creationId="{C809C5CE-A365-4F21-889B-F10976028C11}"/>
          </ac:graphicFrameMkLst>
        </pc:graphicFrameChg>
        <pc:graphicFrameChg chg="modGraphic">
          <ac:chgData name="Shahab Dehghan" userId="151032e7-a80b-4574-8156-cb3b9baca3a0" providerId="ADAL" clId="{D17F56D0-1F3B-4FF4-B6D4-354E42CE433F}" dt="2020-07-08T12:06:16.206" v="729" actId="3064"/>
          <ac:graphicFrameMkLst>
            <pc:docMk/>
            <pc:sldMk cId="905382027" sldId="260"/>
            <ac:graphicFrameMk id="11" creationId="{3527529B-DEA1-4628-8A35-F74A6BCCF6A8}"/>
          </ac:graphicFrameMkLst>
        </pc:graphicFrameChg>
        <pc:picChg chg="mod">
          <ac:chgData name="Shahab Dehghan" userId="151032e7-a80b-4574-8156-cb3b9baca3a0" providerId="ADAL" clId="{D17F56D0-1F3B-4FF4-B6D4-354E42CE433F}" dt="2020-07-08T12:01:40.106" v="585" actId="1076"/>
          <ac:picMkLst>
            <pc:docMk/>
            <pc:sldMk cId="905382027" sldId="260"/>
            <ac:picMk id="4" creationId="{5FD6C9BF-50DF-47FB-A0FD-D1320BEDE5C4}"/>
          </ac:picMkLst>
        </pc:picChg>
        <pc:picChg chg="add mod">
          <ac:chgData name="Shahab Dehghan" userId="151032e7-a80b-4574-8156-cb3b9baca3a0" providerId="ADAL" clId="{D17F56D0-1F3B-4FF4-B6D4-354E42CE433F}" dt="2020-07-08T11:52:38.711" v="580"/>
          <ac:picMkLst>
            <pc:docMk/>
            <pc:sldMk cId="905382027" sldId="260"/>
            <ac:picMk id="6" creationId="{B7A97A0D-EEA0-4865-A762-EE8D3E9224DC}"/>
          </ac:picMkLst>
        </pc:picChg>
        <pc:picChg chg="mod">
          <ac:chgData name="Shahab Dehghan" userId="151032e7-a80b-4574-8156-cb3b9baca3a0" providerId="ADAL" clId="{D17F56D0-1F3B-4FF4-B6D4-354E42CE433F}" dt="2020-07-06T22:08:00.475" v="397" actId="1076"/>
          <ac:picMkLst>
            <pc:docMk/>
            <pc:sldMk cId="905382027" sldId="260"/>
            <ac:picMk id="12" creationId="{6C621209-4804-4AA1-ACDC-12886A9EB741}"/>
          </ac:picMkLst>
        </pc:picChg>
      </pc:sldChg>
      <pc:sldChg chg="addSp modSp add del">
        <pc:chgData name="Shahab Dehghan" userId="151032e7-a80b-4574-8156-cb3b9baca3a0" providerId="ADAL" clId="{D17F56D0-1F3B-4FF4-B6D4-354E42CE433F}" dt="2020-07-06T22:02:11.504" v="249" actId="2696"/>
        <pc:sldMkLst>
          <pc:docMk/>
          <pc:sldMk cId="113820556" sldId="261"/>
        </pc:sldMkLst>
        <pc:spChg chg="add mod">
          <ac:chgData name="Shahab Dehghan" userId="151032e7-a80b-4574-8156-cb3b9baca3a0" providerId="ADAL" clId="{D17F56D0-1F3B-4FF4-B6D4-354E42CE433F}" dt="2020-07-06T21:51:01.274" v="215"/>
          <ac:spMkLst>
            <pc:docMk/>
            <pc:sldMk cId="113820556" sldId="261"/>
            <ac:spMk id="5" creationId="{49F0084A-8BA0-41D2-BB06-F5E267C742E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7BCE2F-D61D-4E62-9703-CE4355CD4BE1}" type="datetimeFigureOut">
              <a:rPr lang="en-US"/>
              <a:pPr>
                <a:defRPr/>
              </a:pPr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F89C0AE-FA5D-4CAC-A347-B98AF004D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87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1A9F68A-0DBD-43D5-954F-5B0E34CD104D}" type="datetimeFigureOut">
              <a:rPr lang="en-US"/>
              <a:pPr>
                <a:defRPr/>
              </a:pPr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B3FFB0F-448F-4553-814C-95956908C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2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E9D18D-4FE8-4E69-AB97-47DCCDB42C7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7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050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5B8F1-32C4-4FA6-8475-9736D3D6E897}" type="datetime1">
              <a:rPr lang="en-US"/>
              <a:pPr>
                <a:defRPr/>
              </a:pPr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770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7C20E-1F2E-4809-B9E2-100F2AADB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3F55A-A4D5-4B86-8122-8AFC95685EE5}" type="datetime1">
              <a:rPr lang="en-US"/>
              <a:pPr>
                <a:defRPr/>
              </a:pPr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6EEC-13A4-413A-89D0-B2CAFE790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6A766-C7D8-4D98-ACCC-A19565F1367B}" type="datetime1">
              <a:rPr lang="en-US"/>
              <a:pPr>
                <a:defRPr/>
              </a:pPr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BCCEA-27B6-4C84-9D21-A548A690A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8B409-A68F-45CE-BA1A-AB9D1DC02882}" type="datetime1">
              <a:rPr lang="en-US"/>
              <a:pPr>
                <a:defRPr/>
              </a:pPr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E4B61-D119-4C2A-B0FD-8BB9E4349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0853B-E912-45C7-84AE-E7FB77CE837C}" type="datetime1">
              <a:rPr lang="en-US"/>
              <a:pPr>
                <a:defRPr/>
              </a:pPr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E44AA-0150-4A50-A27C-0310240D41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79EC6-8B01-4B40-8478-17258611CA64}" type="datetime1">
              <a:rPr lang="en-US"/>
              <a:pPr>
                <a:defRPr/>
              </a:pPr>
              <a:t>7/8/2020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821DF-A11E-4644-91CD-53DC8D5D7B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3998C-1701-446A-9C46-D70577BCF9E9}" type="datetime1">
              <a:rPr lang="en-US"/>
              <a:pPr>
                <a:defRPr/>
              </a:pPr>
              <a:t>7/8/2020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62E9A-6385-4C30-BDC6-E81C10C422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091E7-AFA4-4D48-BA7B-D775766DCBAE}" type="datetime1">
              <a:rPr lang="en-US"/>
              <a:pPr>
                <a:defRPr/>
              </a:pPr>
              <a:t>7/8/2020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E3F67-2221-4A6C-A554-369E8559BB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9363A-8EF7-4FF5-8770-A37D92B16B0D}" type="datetime1">
              <a:rPr lang="en-US"/>
              <a:pPr>
                <a:defRPr/>
              </a:pPr>
              <a:t>7/8/2020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8EDC-486C-486D-91C3-F0BB61E194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AF787-0912-409D-AAE9-FD1773A7772B}" type="datetime1">
              <a:rPr lang="en-US"/>
              <a:pPr>
                <a:defRPr/>
              </a:pPr>
              <a:t>7/8/2020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6279-1404-4E11-81FA-B82ECB6FDC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ECAC5-C6B8-433A-9C87-46EDF975B513}" type="datetime1">
              <a:rPr lang="en-US"/>
              <a:pPr>
                <a:defRPr/>
              </a:pPr>
              <a:t>7/8/2020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DB8F-D98A-42F3-AE15-FEC73D37FF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0" y="6477000"/>
            <a:ext cx="57150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3CEE0F-0A67-4BAA-86C5-A7ABFBF9A6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04800" y="1981200"/>
            <a:ext cx="8483264" cy="17525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A Data-Driven Two-Stage Distributionally Robust Planning Tool for Sustainable Microgrids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3972441"/>
            <a:ext cx="8915400" cy="1752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Shahab Dehghan </a:t>
            </a:r>
            <a:r>
              <a:rPr lang="en-US" sz="2800" baseline="30000" dirty="0"/>
              <a:t>1</a:t>
            </a:r>
            <a:r>
              <a:rPr lang="en-US" sz="2800" dirty="0"/>
              <a:t>, Agnes Nakiganda </a:t>
            </a:r>
            <a:r>
              <a:rPr lang="en-US" sz="2800" baseline="30000" dirty="0"/>
              <a:t>1</a:t>
            </a:r>
            <a:r>
              <a:rPr lang="en-US" sz="2800" dirty="0"/>
              <a:t>, and Petros Aristidou </a:t>
            </a:r>
            <a:r>
              <a:rPr lang="en-US" sz="2800" baseline="30000" dirty="0"/>
              <a:t>2</a:t>
            </a:r>
            <a:r>
              <a:rPr lang="en-US" sz="2800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aseline="30000" dirty="0"/>
              <a:t>1 </a:t>
            </a:r>
            <a:r>
              <a:rPr lang="en-US" sz="2000" dirty="0"/>
              <a:t>University of Leeds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aseline="30000" dirty="0"/>
              <a:t>2</a:t>
            </a:r>
            <a:r>
              <a:rPr lang="en-US" sz="2000" dirty="0"/>
              <a:t> Cyprus University of Technology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s.dehghan@leeds.ac.uk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35504-A795-49E7-B3EC-537AD170FF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609600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Paper No: 20PESGM1277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1982F6-8381-4B07-8AD5-305EC921D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7334" r="28667" b="31522"/>
          <a:stretch/>
        </p:blipFill>
        <p:spPr>
          <a:xfrm>
            <a:off x="7467601" y="603767"/>
            <a:ext cx="1219200" cy="1377433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9ADCB35-ADB4-471C-997B-CBC4821A4B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12"/>
          <a:stretch/>
        </p:blipFill>
        <p:spPr>
          <a:xfrm>
            <a:off x="6248400" y="514607"/>
            <a:ext cx="1371600" cy="1705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/>
            </p:par>
            <p:seq concurrent="1" nextAc="seek">
              <p:cTn id="8" restart="whenNotActive" fill="hold" evtFilter="cancelBubble" nodeType="interactiveSeq">
                <p:stCondLst>
                  <p:cond/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/>
              </p:nextCondLst>
            </p:seq>
            <p:seq concurrent="1" nextAc="seek"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  <p:cond evt="onBegin" delay="0">
                          <p:tn val="13"/>
                        </p:cond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" fill="hold"/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/>
            </p:par>
            <p:seq concurrent="1" nextAc="seek">
              <p:cTn id="19" restart="whenNotActive" fill="hold" evtFilter="cancelBubble" nodeType="interactiveSeq">
                <p:stCondLst>
                  <p:cond/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/>
              </p:nextCondLst>
            </p:seq>
            <p:seq concurrent="1" nextAc="seek"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  <p:cond evt="onBegin" delay="0">
                          <p:tn val="24"/>
                        </p:cond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" fill="hold"/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/>
            </p:par>
            <p:seq concurrent="1" nextAc="seek">
              <p:cTn id="30" restart="whenNotActive" fill="hold" evtFilter="cancelBubble" nodeType="interactiveSeq">
                <p:stCondLst>
                  <p:cond/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/>
              </p:nextCondLst>
            </p:seq>
            <p:seq concurrent="1" nextAc="seek">
              <p:cTn id="35" dur="indefinite" nodeType="mainSeq">
                <p:childTnLst>
                  <p:par>
                    <p:cTn id="36" fill="hold">
                      <p:stCondLst>
                        <p:cond delay="indefinite"/>
                        <p:cond evt="onBegin" delay="0">
                          <p:tn val="35"/>
                        </p:cond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1" fill="hold"/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/>
            </p:par>
            <p:seq concurrent="1" nextAc="seek">
              <p:cTn id="41" restart="whenNotActive" fill="hold" evtFilter="cancelBubble" nodeType="interactiveSeq">
                <p:stCondLst>
                  <p:cond/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/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Motivation and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50026F-CACB-49B4-9785-D2637B1EA1D2}"/>
              </a:ext>
            </a:extLst>
          </p:cNvPr>
          <p:cNvSpPr/>
          <p:nvPr/>
        </p:nvSpPr>
        <p:spPr>
          <a:xfrm>
            <a:off x="2971800" y="1859755"/>
            <a:ext cx="4038600" cy="2011363"/>
          </a:xfrm>
          <a:prstGeom prst="roundRect">
            <a:avLst>
              <a:gd name="adj" fmla="val 8522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GB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GB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ADF339-2CB4-4965-AB62-FBE2788E0816}"/>
              </a:ext>
            </a:extLst>
          </p:cNvPr>
          <p:cNvSpPr/>
          <p:nvPr/>
        </p:nvSpPr>
        <p:spPr>
          <a:xfrm>
            <a:off x="152400" y="1863505"/>
            <a:ext cx="2667000" cy="2011362"/>
          </a:xfrm>
          <a:prstGeom prst="roundRect">
            <a:avLst>
              <a:gd name="adj" fmla="val 803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Network Topology </a:t>
            </a:r>
          </a:p>
          <a:p>
            <a:pPr algn="ctr"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Forecast demand</a:t>
            </a:r>
          </a:p>
          <a:p>
            <a:pPr algn="ctr"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Forecast production</a:t>
            </a:r>
          </a:p>
          <a:p>
            <a:pPr algn="ctr"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Investment candidates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0ECA4A-5402-4DB9-98CB-427D9B145A3B}"/>
              </a:ext>
            </a:extLst>
          </p:cNvPr>
          <p:cNvSpPr/>
          <p:nvPr/>
        </p:nvSpPr>
        <p:spPr>
          <a:xfrm>
            <a:off x="3064551" y="2971800"/>
            <a:ext cx="1239811" cy="5358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Adequacy</a:t>
            </a:r>
            <a:endParaRPr lang="en-US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482EEC-15DC-411B-A54D-C835A2738769}"/>
              </a:ext>
            </a:extLst>
          </p:cNvPr>
          <p:cNvSpPr/>
          <p:nvPr/>
        </p:nvSpPr>
        <p:spPr>
          <a:xfrm>
            <a:off x="4386495" y="2971800"/>
            <a:ext cx="1239811" cy="5358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/>
              <a:t>Security</a:t>
            </a:r>
            <a:endParaRPr lang="en-US" sz="2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7EA7EC-D06E-4CAE-8EAB-5917A01D3616}"/>
              </a:ext>
            </a:extLst>
          </p:cNvPr>
          <p:cNvSpPr/>
          <p:nvPr/>
        </p:nvSpPr>
        <p:spPr>
          <a:xfrm>
            <a:off x="5705942" y="2968052"/>
            <a:ext cx="1239811" cy="5358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/>
              <a:t>Resilience</a:t>
            </a:r>
            <a:endParaRPr lang="en-US" sz="2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71DEAD-265B-4F87-B8B4-7BD1A3298F0B}"/>
              </a:ext>
            </a:extLst>
          </p:cNvPr>
          <p:cNvSpPr/>
          <p:nvPr/>
        </p:nvSpPr>
        <p:spPr>
          <a:xfrm>
            <a:off x="3085475" y="2105984"/>
            <a:ext cx="3811560" cy="5358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Minimise Total Costs</a:t>
            </a:r>
            <a:endParaRPr lang="en-US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AD129-910C-4808-AF03-A79FC2EC326A}"/>
              </a:ext>
            </a:extLst>
          </p:cNvPr>
          <p:cNvSpPr/>
          <p:nvPr/>
        </p:nvSpPr>
        <p:spPr>
          <a:xfrm>
            <a:off x="152400" y="4038600"/>
            <a:ext cx="26670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Uncertain!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3ED35B-AA5C-4B4D-92FC-64F1F3A05867}"/>
              </a:ext>
            </a:extLst>
          </p:cNvPr>
          <p:cNvSpPr/>
          <p:nvPr/>
        </p:nvSpPr>
        <p:spPr>
          <a:xfrm>
            <a:off x="7200276" y="4038600"/>
            <a:ext cx="1791323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Infeasible!</a:t>
            </a:r>
            <a:endParaRPr lang="en-US" b="1" dirty="0"/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9B6B9E2B-CF4A-4AAF-8A2E-2422A1CFA300}"/>
              </a:ext>
            </a:extLst>
          </p:cNvPr>
          <p:cNvSpPr/>
          <p:nvPr/>
        </p:nvSpPr>
        <p:spPr>
          <a:xfrm>
            <a:off x="2998658" y="1214070"/>
            <a:ext cx="4151962" cy="535898"/>
          </a:xfrm>
          <a:prstGeom prst="chevr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/>
              <a:t>Microgrid </a:t>
            </a:r>
            <a:r>
              <a:rPr lang="en-GB" sz="2400" b="1"/>
              <a:t>Planning Tool</a:t>
            </a:r>
            <a:endParaRPr lang="en-US" sz="2400" b="1" dirty="0"/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880BBF76-4CC4-4EBE-BAA5-CC8E355EEF2A}"/>
              </a:ext>
            </a:extLst>
          </p:cNvPr>
          <p:cNvSpPr/>
          <p:nvPr/>
        </p:nvSpPr>
        <p:spPr>
          <a:xfrm>
            <a:off x="222978" y="1221794"/>
            <a:ext cx="2775680" cy="535898"/>
          </a:xfrm>
          <a:prstGeom prst="chevr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/>
              <a:t>Input</a:t>
            </a:r>
            <a:endParaRPr lang="en-US" sz="2400" b="1" dirty="0"/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6EFBAADE-3653-48D3-B124-B3C400F8AD8D}"/>
              </a:ext>
            </a:extLst>
          </p:cNvPr>
          <p:cNvSpPr/>
          <p:nvPr/>
        </p:nvSpPr>
        <p:spPr>
          <a:xfrm>
            <a:off x="7150620" y="1214070"/>
            <a:ext cx="1840979" cy="535898"/>
          </a:xfrm>
          <a:prstGeom prst="chevr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/>
              <a:t>Output</a:t>
            </a:r>
            <a:endParaRPr lang="en-US" sz="2400" b="1" dirty="0"/>
          </a:p>
        </p:txBody>
      </p:sp>
      <p:pic>
        <p:nvPicPr>
          <p:cNvPr id="24" name="Picture 2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DDCF194-77A3-47DA-A3DD-6DE884F707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958293"/>
            <a:ext cx="1808812" cy="1847134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2D7985-D7D2-497C-A111-361642229064}"/>
              </a:ext>
            </a:extLst>
          </p:cNvPr>
          <p:cNvCxnSpPr/>
          <p:nvPr/>
        </p:nvCxnSpPr>
        <p:spPr>
          <a:xfrm>
            <a:off x="2998658" y="4305300"/>
            <a:ext cx="4011742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0D59A2A-44B6-4530-847F-026116DC0780}"/>
              </a:ext>
            </a:extLst>
          </p:cNvPr>
          <p:cNvSpPr/>
          <p:nvPr/>
        </p:nvSpPr>
        <p:spPr>
          <a:xfrm>
            <a:off x="152400" y="5334016"/>
            <a:ext cx="3558617" cy="7619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Stochastic </a:t>
            </a:r>
          </a:p>
          <a:p>
            <a:pPr algn="ctr"/>
            <a:r>
              <a:rPr lang="en-GB" b="1" dirty="0"/>
              <a:t>Optimisation</a:t>
            </a:r>
            <a:endParaRPr lang="en-US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8CEA94-0CC0-4D40-BEFE-34CB2E77935D}"/>
              </a:ext>
            </a:extLst>
          </p:cNvPr>
          <p:cNvSpPr/>
          <p:nvPr/>
        </p:nvSpPr>
        <p:spPr>
          <a:xfrm>
            <a:off x="5432984" y="5334016"/>
            <a:ext cx="3538627" cy="7619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Robust </a:t>
            </a:r>
          </a:p>
          <a:p>
            <a:pPr algn="ctr"/>
            <a:r>
              <a:rPr lang="en-GB" b="1" dirty="0"/>
              <a:t>Optimisation</a:t>
            </a:r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78C716-68A4-48B2-A52D-1204BD426669}"/>
              </a:ext>
            </a:extLst>
          </p:cNvPr>
          <p:cNvSpPr/>
          <p:nvPr/>
        </p:nvSpPr>
        <p:spPr>
          <a:xfrm>
            <a:off x="3284875" y="4442985"/>
            <a:ext cx="2667000" cy="533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Uncertainty Management</a:t>
            </a:r>
            <a:endParaRPr lang="en-US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21FF12-37C7-4964-950C-F6C359A7B009}"/>
              </a:ext>
            </a:extLst>
          </p:cNvPr>
          <p:cNvSpPr/>
          <p:nvPr/>
        </p:nvSpPr>
        <p:spPr>
          <a:xfrm>
            <a:off x="3064551" y="5334016"/>
            <a:ext cx="3107649" cy="7619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Distributionally Robust  Optimisation</a:t>
            </a:r>
            <a:endParaRPr lang="en-US" b="1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D909B49-D726-4754-B26C-401755876AC3}"/>
              </a:ext>
            </a:extLst>
          </p:cNvPr>
          <p:cNvCxnSpPr>
            <a:stCxn id="36" idx="2"/>
            <a:endCxn id="32" idx="0"/>
          </p:cNvCxnSpPr>
          <p:nvPr/>
        </p:nvCxnSpPr>
        <p:spPr>
          <a:xfrm rot="5400000">
            <a:off x="3096227" y="3811867"/>
            <a:ext cx="357631" cy="26866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4644B43-D18A-4A82-A51B-E9AC4786DB2C}"/>
              </a:ext>
            </a:extLst>
          </p:cNvPr>
          <p:cNvCxnSpPr>
            <a:stCxn id="36" idx="2"/>
            <a:endCxn id="35" idx="0"/>
          </p:cNvCxnSpPr>
          <p:nvPr/>
        </p:nvCxnSpPr>
        <p:spPr>
          <a:xfrm rot="16200000" flipH="1">
            <a:off x="5731521" y="3863238"/>
            <a:ext cx="357631" cy="25839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/>
            </p:par>
            <p:seq concurrent="1" nextAc="seek">
              <p:cTn id="53" restart="whenNotActive" fill="hold" evtFilter="cancelBubble" nodeType="interactiveSeq">
                <p:stCondLst>
                  <p:cond/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7" dur="1" fill="hold"/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/>
              </p:nextCondLst>
            </p:seq>
          </p:childTnLst>
        </p:cTn>
      </p:par>
    </p:tnLst>
    <p:bldLst>
      <p:bldP spid="11" grpId="0" animBg="1"/>
      <p:bldP spid="22" grpId="0" animBg="1"/>
      <p:bldP spid="22" grpId="1" animBg="1"/>
      <p:bldP spid="32" grpId="0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6AC76C-C4C9-4770-843A-B3710BECEA42}"/>
                  </a:ext>
                </a:extLst>
              </p:cNvPr>
              <p:cNvSpPr/>
              <p:nvPr/>
            </p:nvSpPr>
            <p:spPr>
              <a:xfrm>
                <a:off x="152400" y="1840082"/>
                <a:ext cx="3356560" cy="661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fa-IR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6AC76C-C4C9-4770-843A-B3710BECE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840082"/>
                <a:ext cx="3356560" cy="661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0B0E20A-9C34-4B3B-BFED-5075EE126E29}"/>
                  </a:ext>
                </a:extLst>
              </p:cNvPr>
              <p:cNvSpPr/>
              <p:nvPr/>
            </p:nvSpPr>
            <p:spPr>
              <a:xfrm>
                <a:off x="2438400" y="2891481"/>
                <a:ext cx="5486400" cy="537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0B0E20A-9C34-4B3B-BFED-5075EE126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1481"/>
                <a:ext cx="5486400" cy="537519"/>
              </a:xfrm>
              <a:prstGeom prst="rect">
                <a:avLst/>
              </a:prstGeom>
              <a:blipFill>
                <a:blip r:embed="rId5"/>
                <a:stretch>
                  <a:fillRect r="-1222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B35AD78D-8018-4867-9AF7-FCC6BF581143}"/>
              </a:ext>
            </a:extLst>
          </p:cNvPr>
          <p:cNvSpPr/>
          <p:nvPr/>
        </p:nvSpPr>
        <p:spPr>
          <a:xfrm>
            <a:off x="841876" y="1821358"/>
            <a:ext cx="674688" cy="680058"/>
          </a:xfrm>
          <a:prstGeom prst="rect">
            <a:avLst/>
          </a:prstGeom>
          <a:solidFill>
            <a:srgbClr val="0000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46D120-A47D-47D7-AF70-84BA2C07020A}"/>
              </a:ext>
            </a:extLst>
          </p:cNvPr>
          <p:cNvSpPr/>
          <p:nvPr/>
        </p:nvSpPr>
        <p:spPr>
          <a:xfrm>
            <a:off x="1746250" y="1821358"/>
            <a:ext cx="1676400" cy="69878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177CA6-CB1E-4D90-9079-C9E9F82DE42E}"/>
              </a:ext>
            </a:extLst>
          </p:cNvPr>
          <p:cNvSpPr/>
          <p:nvPr/>
        </p:nvSpPr>
        <p:spPr>
          <a:xfrm>
            <a:off x="769436" y="1693142"/>
            <a:ext cx="2739524" cy="972907"/>
          </a:xfrm>
          <a:prstGeom prst="rect">
            <a:avLst/>
          </a:prstGeom>
          <a:noFill/>
          <a:ln w="22225" cmpd="thickThin">
            <a:solidFill>
              <a:srgbClr val="7030A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0C918-6980-41EB-BA22-26DEFAF97762}"/>
              </a:ext>
            </a:extLst>
          </p:cNvPr>
          <p:cNvSpPr/>
          <p:nvPr/>
        </p:nvSpPr>
        <p:spPr>
          <a:xfrm>
            <a:off x="3738646" y="1817222"/>
            <a:ext cx="1772736" cy="338604"/>
          </a:xfrm>
          <a:prstGeom prst="rect">
            <a:avLst/>
          </a:prstGeom>
          <a:solidFill>
            <a:srgbClr val="0000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Investment Cost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229144-0C20-460E-883D-B7C9882ABEB6}"/>
              </a:ext>
            </a:extLst>
          </p:cNvPr>
          <p:cNvSpPr/>
          <p:nvPr/>
        </p:nvSpPr>
        <p:spPr>
          <a:xfrm>
            <a:off x="3738646" y="2162811"/>
            <a:ext cx="1772736" cy="33860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Operation Cost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C9214EE-39D0-4FF3-BE2F-DB7D862A91BC}"/>
              </a:ext>
            </a:extLst>
          </p:cNvPr>
          <p:cNvCxnSpPr>
            <a:stCxn id="21" idx="0"/>
            <a:endCxn id="15" idx="0"/>
          </p:cNvCxnSpPr>
          <p:nvPr/>
        </p:nvCxnSpPr>
        <p:spPr>
          <a:xfrm rot="16200000" flipH="1" flipV="1">
            <a:off x="2900049" y="96393"/>
            <a:ext cx="4136" cy="3445794"/>
          </a:xfrm>
          <a:prstGeom prst="bentConnector3">
            <a:avLst>
              <a:gd name="adj1" fmla="val -5527079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90F3A86-7AB0-4778-A3FD-8E85C1BFB76A}"/>
              </a:ext>
            </a:extLst>
          </p:cNvPr>
          <p:cNvCxnSpPr>
            <a:stCxn id="22" idx="2"/>
            <a:endCxn id="16" idx="2"/>
          </p:cNvCxnSpPr>
          <p:nvPr/>
        </p:nvCxnSpPr>
        <p:spPr>
          <a:xfrm rot="5400000">
            <a:off x="3595370" y="1490496"/>
            <a:ext cx="18725" cy="2040564"/>
          </a:xfrm>
          <a:prstGeom prst="bentConnector3">
            <a:avLst>
              <a:gd name="adj1" fmla="val 1320828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8B53B68-2D7B-43F3-9243-0F6766640BFB}"/>
              </a:ext>
            </a:extLst>
          </p:cNvPr>
          <p:cNvSpPr/>
          <p:nvPr/>
        </p:nvSpPr>
        <p:spPr>
          <a:xfrm>
            <a:off x="7391400" y="2971800"/>
            <a:ext cx="304800" cy="304800"/>
          </a:xfrm>
          <a:prstGeom prst="ellipse">
            <a:avLst/>
          </a:prstGeom>
          <a:solidFill>
            <a:srgbClr val="0080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CBF831-824A-460C-AAE1-5231566EB578}"/>
              </a:ext>
            </a:extLst>
          </p:cNvPr>
          <p:cNvSpPr/>
          <p:nvPr/>
        </p:nvSpPr>
        <p:spPr>
          <a:xfrm>
            <a:off x="2231106" y="1151381"/>
            <a:ext cx="4703094" cy="3397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Deterministic Model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DE7120-2A6F-43C8-91D9-0DFE9A2547AF}"/>
              </a:ext>
            </a:extLst>
          </p:cNvPr>
          <p:cNvSpPr/>
          <p:nvPr/>
        </p:nvSpPr>
        <p:spPr>
          <a:xfrm>
            <a:off x="1939382" y="3580735"/>
            <a:ext cx="5251178" cy="3397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Distributionally Robust 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8CF3D7-754B-4793-896E-68A32E44C80D}"/>
              </a:ext>
            </a:extLst>
          </p:cNvPr>
          <p:cNvSpPr/>
          <p:nvPr/>
        </p:nvSpPr>
        <p:spPr>
          <a:xfrm>
            <a:off x="6376716" y="2161662"/>
            <a:ext cx="2334168" cy="338605"/>
          </a:xfrm>
          <a:prstGeom prst="rect">
            <a:avLst/>
          </a:prstGeom>
          <a:solidFill>
            <a:srgbClr val="0080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Uncertainty Vector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765744-636F-409E-8573-1BAD97DE7D93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>
          <a:xfrm>
            <a:off x="7543800" y="2500267"/>
            <a:ext cx="0" cy="4715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C985EE8-2AF1-43DF-89C2-ECE8E6EC9B18}"/>
                  </a:ext>
                </a:extLst>
              </p:cNvPr>
              <p:cNvSpPr/>
              <p:nvPr/>
            </p:nvSpPr>
            <p:spPr>
              <a:xfrm>
                <a:off x="2403764" y="4024962"/>
                <a:ext cx="4432111" cy="450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ℙ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C985EE8-2AF1-43DF-89C2-ECE8E6EC9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764" y="4024962"/>
                <a:ext cx="4432111" cy="450188"/>
              </a:xfrm>
              <a:prstGeom prst="rect">
                <a:avLst/>
              </a:prstGeom>
              <a:blipFill>
                <a:blip r:embed="rId6"/>
                <a:stretch>
                  <a:fillRect t="-5405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7B479F32-3B2D-478D-8DE5-70898F99F4E0}"/>
              </a:ext>
            </a:extLst>
          </p:cNvPr>
          <p:cNvSpPr/>
          <p:nvPr/>
        </p:nvSpPr>
        <p:spPr>
          <a:xfrm>
            <a:off x="419058" y="4080753"/>
            <a:ext cx="1520324" cy="338605"/>
          </a:xfrm>
          <a:prstGeom prst="rect">
            <a:avLst/>
          </a:prstGeom>
          <a:solidFill>
            <a:schemeClr val="bg1">
              <a:lumMod val="5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Ambiguity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Set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60D435-34A3-4015-9FC3-330DE6621F33}"/>
              </a:ext>
            </a:extLst>
          </p:cNvPr>
          <p:cNvSpPr/>
          <p:nvPr/>
        </p:nvSpPr>
        <p:spPr>
          <a:xfrm>
            <a:off x="7190560" y="4080753"/>
            <a:ext cx="1520324" cy="338605"/>
          </a:xfrm>
          <a:prstGeom prst="rect">
            <a:avLst/>
          </a:prstGeom>
          <a:solidFill>
            <a:schemeClr val="bg1">
              <a:lumMod val="5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Wasserstain</a:t>
            </a:r>
            <a:r>
              <a:rPr lang="en-US" sz="1200" b="1" dirty="0">
                <a:solidFill>
                  <a:schemeClr val="tx1"/>
                </a:solidFill>
              </a:rPr>
              <a:t> Metric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C2FC02F-D7AB-43C0-975B-12938138259E}"/>
                  </a:ext>
                </a:extLst>
              </p:cNvPr>
              <p:cNvSpPr/>
              <p:nvPr/>
            </p:nvSpPr>
            <p:spPr>
              <a:xfrm>
                <a:off x="2355872" y="5003278"/>
                <a:ext cx="4418197" cy="1085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fa-IR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fa-IR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m:rPr>
                              <m:brk m:alnAt="1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𝛺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C2FC02F-D7AB-43C0-975B-129381382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72" y="5003278"/>
                <a:ext cx="4418197" cy="1085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1AA1C1C-7765-4463-85B2-F9967CD085AC}"/>
              </a:ext>
            </a:extLst>
          </p:cNvPr>
          <p:cNvGrpSpPr/>
          <p:nvPr/>
        </p:nvGrpSpPr>
        <p:grpSpPr>
          <a:xfrm>
            <a:off x="159851" y="4527901"/>
            <a:ext cx="2045855" cy="1119206"/>
            <a:chOff x="159851" y="4509458"/>
            <a:chExt cx="2045855" cy="846455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5C58BC88-EDA9-434B-B1AA-376071D15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67" y="4509458"/>
              <a:ext cx="1904590" cy="607892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CF2D078-0EF4-450C-AE8B-706B90CEBE6D}"/>
                </a:ext>
              </a:extLst>
            </p:cNvPr>
            <p:cNvSpPr/>
            <p:nvPr/>
          </p:nvSpPr>
          <p:spPr>
            <a:xfrm>
              <a:off x="159851" y="5125081"/>
              <a:ext cx="204585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/>
                <a:t>source: https://web.mit.edu/vanparys</a:t>
              </a:r>
            </a:p>
          </p:txBody>
        </p:sp>
      </p:grp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4CF7680-B7CB-4178-8D99-92E1D4212F0B}"/>
              </a:ext>
            </a:extLst>
          </p:cNvPr>
          <p:cNvSpPr/>
          <p:nvPr/>
        </p:nvSpPr>
        <p:spPr>
          <a:xfrm>
            <a:off x="4229099" y="4532461"/>
            <a:ext cx="685800" cy="450188"/>
          </a:xfrm>
          <a:prstGeom prst="downArrow">
            <a:avLst/>
          </a:prstGeom>
          <a:solidFill>
            <a:schemeClr val="bg1">
              <a:lumMod val="5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BABE2D-D5A3-4937-B8D5-41A15698F637}"/>
              </a:ext>
            </a:extLst>
          </p:cNvPr>
          <p:cNvSpPr/>
          <p:nvPr/>
        </p:nvSpPr>
        <p:spPr>
          <a:xfrm>
            <a:off x="1946410" y="5830541"/>
            <a:ext cx="5251177" cy="338605"/>
          </a:xfrm>
          <a:prstGeom prst="rect">
            <a:avLst/>
          </a:prstGeom>
          <a:solidFill>
            <a:srgbClr val="0000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tractable MILP counterpart can be obtained by using the duality theory </a:t>
            </a:r>
            <a:r>
              <a:rPr lang="en-US" sz="1200" b="1" baseline="30000" dirty="0">
                <a:solidFill>
                  <a:schemeClr val="bg1"/>
                </a:solidFill>
              </a:rPr>
              <a:t>*</a:t>
            </a:r>
            <a:r>
              <a:rPr lang="en-US" sz="12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6C0813-4EC9-4906-9F59-D545D5698667}"/>
              </a:ext>
            </a:extLst>
          </p:cNvPr>
          <p:cNvSpPr/>
          <p:nvPr/>
        </p:nvSpPr>
        <p:spPr>
          <a:xfrm>
            <a:off x="2041113" y="6179368"/>
            <a:ext cx="51494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NimbusRomNo9L-Regu"/>
              </a:rPr>
              <a:t>* G. A. </a:t>
            </a:r>
            <a:r>
              <a:rPr lang="en-GB" sz="1200" dirty="0" err="1">
                <a:latin typeface="NimbusRomNo9L-Regu"/>
              </a:rPr>
              <a:t>Hanasusanto</a:t>
            </a:r>
            <a:r>
              <a:rPr lang="en-GB" sz="1200" dirty="0">
                <a:latin typeface="NimbusRomNo9L-Regu"/>
              </a:rPr>
              <a:t> and D. Kuhn, </a:t>
            </a:r>
            <a:r>
              <a:rPr lang="en-US" sz="1200" dirty="0" err="1">
                <a:latin typeface="NimbusRomNo9L-ReguItal"/>
              </a:rPr>
              <a:t>Oper</a:t>
            </a:r>
            <a:r>
              <a:rPr lang="en-US" sz="1200" dirty="0">
                <a:latin typeface="NimbusRomNo9L-ReguItal"/>
              </a:rPr>
              <a:t>. Res.</a:t>
            </a:r>
            <a:r>
              <a:rPr lang="en-US" sz="1200" dirty="0">
                <a:latin typeface="NimbusRomNo9L-Regu"/>
              </a:rPr>
              <a:t>, vol. 66, no. 3, pp. 849–869, 2018.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24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18" grpId="0"/>
      <p:bldP spid="20" grpId="0" animBg="1"/>
      <p:bldP spid="28" grpId="0" animBg="1"/>
      <p:bldP spid="30" grpId="0"/>
      <p:bldP spid="31" grpId="0" animBg="1"/>
      <p:bldP spid="39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E3F67-2221-4A6C-A554-369E8559BB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99BB13-21C9-4720-8BC8-07167B831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34134"/>
            <a:ext cx="4498555" cy="16900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D6C9BF-50DF-47FB-A0FD-D1320BED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125" y="1151183"/>
            <a:ext cx="4028956" cy="1655975"/>
          </a:xfrm>
          <a:prstGeom prst="rect">
            <a:avLst/>
          </a:prstGeom>
        </p:spPr>
      </p:pic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C809C5CE-A365-4F21-889B-F10976028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30590"/>
              </p:ext>
            </p:extLst>
          </p:nvPr>
        </p:nvGraphicFramePr>
        <p:xfrm>
          <a:off x="302934" y="3178337"/>
          <a:ext cx="4038599" cy="11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953">
                  <a:extLst>
                    <a:ext uri="{9D8B030D-6E8A-4147-A177-3AD203B41FA5}">
                      <a16:colId xmlns:a16="http://schemas.microsoft.com/office/drawing/2014/main" val="1388952047"/>
                    </a:ext>
                  </a:extLst>
                </a:gridCol>
                <a:gridCol w="1108635">
                  <a:extLst>
                    <a:ext uri="{9D8B030D-6E8A-4147-A177-3AD203B41FA5}">
                      <a16:colId xmlns:a16="http://schemas.microsoft.com/office/drawing/2014/main" val="283468710"/>
                    </a:ext>
                  </a:extLst>
                </a:gridCol>
                <a:gridCol w="1267011">
                  <a:extLst>
                    <a:ext uri="{9D8B030D-6E8A-4147-A177-3AD203B41FA5}">
                      <a16:colId xmlns:a16="http://schemas.microsoft.com/office/drawing/2014/main" val="2410143887"/>
                    </a:ext>
                  </a:extLst>
                </a:gridCol>
              </a:tblGrid>
              <a:tr h="30221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3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Costs </a:t>
                      </a:r>
                    </a:p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($/Day)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3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 Time (s)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3600"/>
                </a:tc>
                <a:extLst>
                  <a:ext uri="{0D108BD9-81ED-4DB2-BD59-A6C34878D82A}">
                    <a16:rowId xmlns:a16="http://schemas.microsoft.com/office/drawing/2014/main" val="2128018956"/>
                  </a:ext>
                </a:extLst>
              </a:tr>
              <a:tr h="17777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Deterministic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3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1667</a:t>
                      </a:r>
                    </a:p>
                  </a:txBody>
                  <a:tcPr marL="0" marR="0" marT="18000" marB="3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3600"/>
                </a:tc>
                <a:extLst>
                  <a:ext uri="{0D108BD9-81ED-4DB2-BD59-A6C34878D82A}">
                    <a16:rowId xmlns:a16="http://schemas.microsoft.com/office/drawing/2014/main" val="4061481690"/>
                  </a:ext>
                </a:extLst>
              </a:tr>
              <a:tr h="17777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Distributionally robust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3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2155</a:t>
                      </a:r>
                    </a:p>
                  </a:txBody>
                  <a:tcPr marL="0" marR="0" marT="18000" marB="3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3600"/>
                </a:tc>
                <a:extLst>
                  <a:ext uri="{0D108BD9-81ED-4DB2-BD59-A6C34878D82A}">
                    <a16:rowId xmlns:a16="http://schemas.microsoft.com/office/drawing/2014/main" val="2101084054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3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2333</a:t>
                      </a:r>
                    </a:p>
                  </a:txBody>
                  <a:tcPr marL="0" marR="0" marT="18000" marB="36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18000" marB="3600"/>
                </a:tc>
                <a:extLst>
                  <a:ext uri="{0D108BD9-81ED-4DB2-BD59-A6C34878D82A}">
                    <a16:rowId xmlns:a16="http://schemas.microsoft.com/office/drawing/2014/main" val="1753924658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527529B-DEA1-4628-8A35-F74A6BCCF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24551"/>
              </p:ext>
            </p:extLst>
          </p:nvPr>
        </p:nvGraphicFramePr>
        <p:xfrm>
          <a:off x="304800" y="4876800"/>
          <a:ext cx="403673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37">
                  <a:extLst>
                    <a:ext uri="{9D8B030D-6E8A-4147-A177-3AD203B41FA5}">
                      <a16:colId xmlns:a16="http://schemas.microsoft.com/office/drawing/2014/main" val="1388952047"/>
                    </a:ext>
                  </a:extLst>
                </a:gridCol>
                <a:gridCol w="1310009">
                  <a:extLst>
                    <a:ext uri="{9D8B030D-6E8A-4147-A177-3AD203B41FA5}">
                      <a16:colId xmlns:a16="http://schemas.microsoft.com/office/drawing/2014/main" val="283468710"/>
                    </a:ext>
                  </a:extLst>
                </a:gridCol>
                <a:gridCol w="1510287">
                  <a:extLst>
                    <a:ext uri="{9D8B030D-6E8A-4147-A177-3AD203B41FA5}">
                      <a16:colId xmlns:a16="http://schemas.microsoft.com/office/drawing/2014/main" val="2410143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Sample (#)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Costs </a:t>
                      </a:r>
                    </a:p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($/Day)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 Time (s)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8018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2155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61481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2141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1084054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C621209-4804-4AA1-ACDC-12886A9EB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40" y="3740873"/>
            <a:ext cx="3772926" cy="18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0BBAB4-60F3-4BD9-8365-EFF009544FD5}"/>
              </a:ext>
            </a:extLst>
          </p:cNvPr>
          <p:cNvSpPr txBox="1"/>
          <p:nvPr/>
        </p:nvSpPr>
        <p:spPr>
          <a:xfrm>
            <a:off x="302934" y="2859467"/>
            <a:ext cx="403859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Total Costs of Different Planning Models 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82FE4-E925-4765-B5F7-A54D0A3DC13B}"/>
              </a:ext>
            </a:extLst>
          </p:cNvPr>
          <p:cNvSpPr txBox="1"/>
          <p:nvPr/>
        </p:nvSpPr>
        <p:spPr>
          <a:xfrm>
            <a:off x="290945" y="4572000"/>
            <a:ext cx="403673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Total Costs in DR-MIRP vs. Number of Training Samples 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484F7-9A64-4015-B38E-CC78D3AD1E31}"/>
              </a:ext>
            </a:extLst>
          </p:cNvPr>
          <p:cNvSpPr txBox="1"/>
          <p:nvPr/>
        </p:nvSpPr>
        <p:spPr>
          <a:xfrm>
            <a:off x="4953003" y="5693386"/>
            <a:ext cx="388344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Total Costs vs. Values of Confidence Level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A71FA-E0CB-4589-8A41-A2FA2E1C22A1}"/>
              </a:ext>
            </a:extLst>
          </p:cNvPr>
          <p:cNvSpPr txBox="1"/>
          <p:nvPr/>
        </p:nvSpPr>
        <p:spPr>
          <a:xfrm>
            <a:off x="5091010" y="2858517"/>
            <a:ext cx="388344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Daily Patterns of Loads and RES Power Generations</a:t>
            </a:r>
            <a:endParaRPr lang="en-US" sz="12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62389B-0361-4003-86E5-7EF9914D78EE}"/>
              </a:ext>
            </a:extLst>
          </p:cNvPr>
          <p:cNvSpPr/>
          <p:nvPr/>
        </p:nvSpPr>
        <p:spPr>
          <a:xfrm>
            <a:off x="2133600" y="3810000"/>
            <a:ext cx="762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7224229-197F-4A00-BD8B-90ED516B49D0}"/>
              </a:ext>
            </a:extLst>
          </p:cNvPr>
          <p:cNvSpPr/>
          <p:nvPr/>
        </p:nvSpPr>
        <p:spPr>
          <a:xfrm>
            <a:off x="280074" y="4202639"/>
            <a:ext cx="396722" cy="457200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FBC5E6E-869F-4CC5-9F0E-F9796718842B}"/>
              </a:ext>
            </a:extLst>
          </p:cNvPr>
          <p:cNvSpPr/>
          <p:nvPr/>
        </p:nvSpPr>
        <p:spPr>
          <a:xfrm rot="16200000">
            <a:off x="4440355" y="4922761"/>
            <a:ext cx="396722" cy="457200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06963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/>
              <a:t>Bridge between SO and RO </a:t>
            </a:r>
          </a:p>
          <a:p>
            <a:pPr lvl="1"/>
            <a:r>
              <a:rPr lang="en-US" sz="2400" dirty="0"/>
              <a:t>Present a DRO-based microgrid planning tool</a:t>
            </a:r>
          </a:p>
          <a:p>
            <a:r>
              <a:rPr lang="en-US" sz="2800" dirty="0"/>
              <a:t>Introduce a tractable MILP counterpart</a:t>
            </a:r>
          </a:p>
          <a:p>
            <a:r>
              <a:rPr lang="en-US" sz="2800" dirty="0"/>
              <a:t>Control conservatism-level by </a:t>
            </a:r>
          </a:p>
          <a:p>
            <a:pPr lvl="1"/>
            <a:r>
              <a:rPr lang="en-US" sz="2400" dirty="0"/>
              <a:t>Increasing/decreasing the number of training samples </a:t>
            </a:r>
          </a:p>
          <a:p>
            <a:pPr lvl="1"/>
            <a:r>
              <a:rPr lang="en-US" sz="2400" dirty="0"/>
              <a:t>Increasing/decreasing the confidence level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Future works</a:t>
            </a:r>
          </a:p>
          <a:p>
            <a:r>
              <a:rPr lang="en-US" sz="2800" dirty="0"/>
              <a:t>Implement the proposed model in </a:t>
            </a: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PyEPLAN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/>
              <a:t>Increase the accuracy of network modeling</a:t>
            </a:r>
          </a:p>
          <a:p>
            <a:r>
              <a:rPr lang="en-US" sz="2800" dirty="0"/>
              <a:t>Include static/dynamic security constraints under islanding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 descr="A picture containing black&#10;&#10;Description automatically generated">
            <a:extLst>
              <a:ext uri="{FF2B5EF4-FFF2-40B4-BE49-F238E27FC236}">
                <a16:creationId xmlns:a16="http://schemas.microsoft.com/office/drawing/2014/main" id="{9075E6B5-422C-40AC-BCFE-61C9B3AA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797792"/>
            <a:ext cx="914400" cy="11356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6348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1|15|3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0|42.7|22.3"/>
</p:tagLst>
</file>

<file path=ppt/theme/theme1.xml><?xml version="1.0" encoding="utf-8"?>
<a:theme xmlns:a="http://schemas.openxmlformats.org/drawingml/2006/main" name="2010-IEEE-PES-Template-Office07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D7817E342AE4C85B56900FEF60950" ma:contentTypeVersion="12" ma:contentTypeDescription="Create a new document." ma:contentTypeScope="" ma:versionID="edd9a736edfa246877bd959c88390a45">
  <xsd:schema xmlns:xsd="http://www.w3.org/2001/XMLSchema" xmlns:xs="http://www.w3.org/2001/XMLSchema" xmlns:p="http://schemas.microsoft.com/office/2006/metadata/properties" xmlns:ns3="916912ab-04d0-4810-baef-98a93ddf12f9" xmlns:ns4="b275764d-f3f3-4152-96d4-67c5b26551de" targetNamespace="http://schemas.microsoft.com/office/2006/metadata/properties" ma:root="true" ma:fieldsID="0d50eb914bae08700d0a5b885b409145" ns3:_="" ns4:_="">
    <xsd:import namespace="916912ab-04d0-4810-baef-98a93ddf12f9"/>
    <xsd:import namespace="b275764d-f3f3-4152-96d4-67c5b26551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912ab-04d0-4810-baef-98a93ddf12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75764d-f3f3-4152-96d4-67c5b26551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4F7426-F1B5-4F43-A3D7-D4F034F7F0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B2BEF5-E357-4600-B582-86110C32FA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6912ab-04d0-4810-baef-98a93ddf12f9"/>
    <ds:schemaRef ds:uri="b275764d-f3f3-4152-96d4-67c5b26551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1064AE-FF86-4F27-88FC-6A70B84B3BAF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b275764d-f3f3-4152-96d4-67c5b26551de"/>
    <ds:schemaRef ds:uri="916912ab-04d0-4810-baef-98a93ddf12f9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2010-IEEE-PES-Template-Office07-V2</Template>
  <TotalTime>6528</TotalTime>
  <Words>306</Words>
  <Application>Microsoft Office PowerPoint</Application>
  <PresentationFormat>On-screen Show (4:3)</PresentationFormat>
  <Paragraphs>88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NimbusRomNo9L-Regu</vt:lpstr>
      <vt:lpstr>NimbusRomNo9L-ReguItal</vt:lpstr>
      <vt:lpstr>Times New Roman</vt:lpstr>
      <vt:lpstr>2010-IEEE-PES-Template-Office07-V2</vt:lpstr>
      <vt:lpstr>A Data-Driven Two-Stage Distributionally Robust Planning Tool for Sustainable Microgrids</vt:lpstr>
      <vt:lpstr>Motivation and Background</vt:lpstr>
      <vt:lpstr>Problem Formulation</vt:lpstr>
      <vt:lpstr>Case Study</vt:lpstr>
      <vt:lpstr>Conclusions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IEEE</dc:creator>
  <cp:lastModifiedBy>Shahab Dehghan</cp:lastModifiedBy>
  <cp:revision>32</cp:revision>
  <dcterms:created xsi:type="dcterms:W3CDTF">2010-10-12T18:25:44Z</dcterms:created>
  <dcterms:modified xsi:type="dcterms:W3CDTF">2020-07-08T15:57:21Z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0x0101006C3D7817E342AE4C85B56900FEF60950</vt:lpwstr>
  </property>
</Properties>
</file>