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4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7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3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F545-E955-42E6-A977-507CE5AE30E0}" type="datetimeFigureOut">
              <a:rPr lang="en-US" smtClean="0"/>
              <a:t>18/05/2012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CE9E-7B45-4C59-BE66-AA5439494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etbrains.com/img/logos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457200"/>
            <a:ext cx="245154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6306" y="365760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e X-Files" pitchFamily="2" charset="0"/>
              </a:rPr>
              <a:t>b</a:t>
            </a:r>
            <a:r>
              <a:rPr lang="en-US" dirty="0" smtClean="0">
                <a:latin typeface="The X-Files" pitchFamily="2" charset="0"/>
              </a:rPr>
              <a:t>y </a:t>
            </a:r>
            <a:r>
              <a:rPr lang="en-US" dirty="0" err="1" smtClean="0">
                <a:latin typeface="The X-Files" pitchFamily="2" charset="0"/>
              </a:rPr>
              <a:t>Igal</a:t>
            </a:r>
            <a:r>
              <a:rPr lang="en-US" dirty="0" smtClean="0">
                <a:latin typeface="The X-Files" pitchFamily="2" charset="0"/>
              </a:rPr>
              <a:t> </a:t>
            </a:r>
            <a:r>
              <a:rPr lang="en-US" dirty="0" err="1" smtClean="0">
                <a:latin typeface="The X-Files" pitchFamily="2" charset="0"/>
              </a:rPr>
              <a:t>Tabachnik</a:t>
            </a:r>
            <a:endParaRPr lang="en-US" dirty="0">
              <a:latin typeface="The X-Files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74924" y="1600200"/>
            <a:ext cx="4451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he X-Files" pitchFamily="2" charset="0"/>
              </a:rPr>
              <a:t>Agent Mulder 1.</a:t>
            </a:r>
            <a:r>
              <a:rPr lang="en-US" sz="4800" normalizeH="1" dirty="0" smtClean="0">
                <a:latin typeface="The X-Files" pitchFamily="2" charset="0"/>
              </a:rPr>
              <a:t>õ</a:t>
            </a:r>
            <a:endParaRPr lang="en-US" sz="3600" normalizeH="1" dirty="0">
              <a:latin typeface="The X-File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8311" y="2460486"/>
            <a:ext cx="3767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he X-Files" pitchFamily="2" charset="0"/>
              </a:rPr>
              <a:t>Plugin for </a:t>
            </a:r>
            <a:r>
              <a:rPr lang="en-US" sz="1600" dirty="0" err="1" smtClean="0">
                <a:latin typeface="The X-Files" pitchFamily="2" charset="0"/>
              </a:rPr>
              <a:t>JetBrains</a:t>
            </a:r>
            <a:r>
              <a:rPr lang="en-US" sz="1600" dirty="0" smtClean="0">
                <a:latin typeface="The X-Files" pitchFamily="2" charset="0"/>
              </a:rPr>
              <a:t> </a:t>
            </a:r>
            <a:r>
              <a:rPr lang="en-US" sz="1600" dirty="0" err="1" smtClean="0">
                <a:latin typeface="The X-Files" pitchFamily="2" charset="0"/>
              </a:rPr>
              <a:t>ReSharper</a:t>
            </a:r>
            <a:endParaRPr lang="en-US" sz="1600" normalizeH="1" dirty="0">
              <a:latin typeface="The X-File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608" y="37692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e X-Files" pitchFamily="2" charset="0"/>
              </a:rPr>
              <a:t>!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e X-Files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3499" y="4648200"/>
            <a:ext cx="647700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e X-Files" pitchFamily="2" charset="0"/>
              </a:rPr>
              <a:t>http://github.com/hmemcpy/AgentMulder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he X-Fi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etbrains.com/img/logos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457200"/>
            <a:ext cx="245154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3499" y="4648200"/>
            <a:ext cx="647700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he X-Files" pitchFamily="2" charset="0"/>
              </a:rPr>
              <a:t>http://github.com/hmemcpy/AgentMulder</a:t>
            </a:r>
            <a:endParaRPr 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he X-File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4860" y="182880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he X-Files" pitchFamily="2" charset="0"/>
              </a:rPr>
              <a:t>Thank you</a:t>
            </a:r>
            <a:endParaRPr lang="en-US" sz="3600" normalizeH="1" dirty="0">
              <a:latin typeface="The X-File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608" y="37692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e X-Files" pitchFamily="2" charset="0"/>
              </a:rPr>
              <a:t>!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e X-Fi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hmemcpy</dc:creator>
  <cp:lastModifiedBy>hmemcpy</cp:lastModifiedBy>
  <cp:revision>4</cp:revision>
  <dcterms:created xsi:type="dcterms:W3CDTF">2012-05-18T11:17:37Z</dcterms:created>
  <dcterms:modified xsi:type="dcterms:W3CDTF">2012-05-18T12:37:31Z</dcterms:modified>
</cp:coreProperties>
</file>