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  <p:sldId id="262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CA4F88D-917D-5B4D-BC19-DE8D1270446A}">
          <p14:sldIdLst>
            <p14:sldId id="256"/>
            <p14:sldId id="257"/>
            <p14:sldId id="258"/>
          </p14:sldIdLst>
        </p14:section>
        <p14:section name="Data Insight" id="{E19259A0-3E49-024D-9A3C-CBDFCDA7EE44}">
          <p14:sldIdLst>
            <p14:sldId id="259"/>
            <p14:sldId id="263"/>
            <p14:sldId id="260"/>
            <p14:sldId id="261"/>
            <p14:sldId id="264"/>
            <p14:sldId id="262"/>
          </p14:sldIdLst>
        </p14:section>
        <p14:section name="Machine Learning Model" id="{596DAC73-1B67-2446-8371-011584F633B4}">
          <p14:sldIdLst>
            <p14:sldId id="266"/>
            <p14:sldId id="265"/>
            <p14:sldId id="267"/>
            <p14:sldId id="268"/>
          </p14:sldIdLst>
        </p14:section>
        <p14:section name="Apps" id="{CF2932EB-CD05-844F-AB3D-5AE641747324}">
          <p14:sldIdLst>
            <p14:sldId id="269"/>
            <p14:sldId id="270"/>
            <p14:sldId id="271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59"/>
  </p:normalViewPr>
  <p:slideViewPr>
    <p:cSldViewPr snapToGrid="0" snapToObjects="1">
      <p:cViewPr>
        <p:scale>
          <a:sx n="97" d="100"/>
          <a:sy n="97" d="100"/>
        </p:scale>
        <p:origin x="154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27DC98-732F-B64A-8216-B7F9CB35D0C1}" type="doc">
      <dgm:prSet loTypeId="urn:microsoft.com/office/officeart/2005/8/layout/process5" loCatId="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CDE7937-3D60-EF4F-ABF1-88475D299E02}">
      <dgm:prSet phldrT="[Text]"/>
      <dgm:spPr/>
      <dgm:t>
        <a:bodyPr/>
        <a:lstStyle/>
        <a:p>
          <a:r>
            <a:rPr lang="en-US" dirty="0"/>
            <a:t>Gather Data</a:t>
          </a:r>
        </a:p>
      </dgm:t>
    </dgm:pt>
    <dgm:pt modelId="{E6D0F0E8-E204-9C4B-9F23-F2391E6A3DC3}" type="parTrans" cxnId="{1DA749F1-A51C-8142-AAD7-CE2A595A7CC3}">
      <dgm:prSet/>
      <dgm:spPr/>
      <dgm:t>
        <a:bodyPr/>
        <a:lstStyle/>
        <a:p>
          <a:endParaRPr lang="en-US"/>
        </a:p>
      </dgm:t>
    </dgm:pt>
    <dgm:pt modelId="{CD240FC3-1298-A546-8E32-C084D5D30757}" type="sibTrans" cxnId="{1DA749F1-A51C-8142-AAD7-CE2A595A7CC3}">
      <dgm:prSet/>
      <dgm:spPr/>
      <dgm:t>
        <a:bodyPr/>
        <a:lstStyle/>
        <a:p>
          <a:endParaRPr lang="en-US"/>
        </a:p>
      </dgm:t>
    </dgm:pt>
    <dgm:pt modelId="{09FB29B7-9013-FB4E-A333-CBAB5DA8ACA3}">
      <dgm:prSet phldrT="[Text]"/>
      <dgm:spPr/>
      <dgm:t>
        <a:bodyPr/>
        <a:lstStyle/>
        <a:p>
          <a:r>
            <a:rPr lang="en-US" dirty="0"/>
            <a:t>Analyze &amp; Clean Data</a:t>
          </a:r>
        </a:p>
      </dgm:t>
    </dgm:pt>
    <dgm:pt modelId="{2BDF0C7F-DEB7-144C-BDB1-77E302F56EB0}" type="parTrans" cxnId="{65EA7EE8-EEE2-A846-A968-4A0DE35EFA76}">
      <dgm:prSet/>
      <dgm:spPr/>
      <dgm:t>
        <a:bodyPr/>
        <a:lstStyle/>
        <a:p>
          <a:endParaRPr lang="en-US"/>
        </a:p>
      </dgm:t>
    </dgm:pt>
    <dgm:pt modelId="{02B38BD4-0712-6943-A554-188EC50C3B3D}" type="sibTrans" cxnId="{65EA7EE8-EEE2-A846-A968-4A0DE35EFA76}">
      <dgm:prSet/>
      <dgm:spPr/>
      <dgm:t>
        <a:bodyPr/>
        <a:lstStyle/>
        <a:p>
          <a:endParaRPr lang="en-US"/>
        </a:p>
      </dgm:t>
    </dgm:pt>
    <dgm:pt modelId="{4F027CCF-F35D-A044-B491-5C577065FD96}">
      <dgm:prSet phldrT="[Text]"/>
      <dgm:spPr/>
      <dgm:t>
        <a:bodyPr/>
        <a:lstStyle/>
        <a:p>
          <a:r>
            <a:rPr lang="en-US" dirty="0"/>
            <a:t>Split Data</a:t>
          </a:r>
        </a:p>
        <a:p>
          <a:r>
            <a:rPr lang="en-US" dirty="0"/>
            <a:t>(Train &amp; Test)</a:t>
          </a:r>
        </a:p>
      </dgm:t>
    </dgm:pt>
    <dgm:pt modelId="{A90F5047-1031-CF4E-AF37-6A1F1BCFA642}" type="parTrans" cxnId="{B05C8757-5068-C045-990F-6299FD5CCD3A}">
      <dgm:prSet/>
      <dgm:spPr/>
      <dgm:t>
        <a:bodyPr/>
        <a:lstStyle/>
        <a:p>
          <a:endParaRPr lang="en-US"/>
        </a:p>
      </dgm:t>
    </dgm:pt>
    <dgm:pt modelId="{CDECF4D2-9582-0C47-856C-2AB26A1B5B9F}" type="sibTrans" cxnId="{B05C8757-5068-C045-990F-6299FD5CCD3A}">
      <dgm:prSet/>
      <dgm:spPr/>
      <dgm:t>
        <a:bodyPr/>
        <a:lstStyle/>
        <a:p>
          <a:endParaRPr lang="en-US"/>
        </a:p>
      </dgm:t>
    </dgm:pt>
    <dgm:pt modelId="{877F302C-BC72-3D43-9DDF-064987519255}">
      <dgm:prSet phldrT="[Text]"/>
      <dgm:spPr/>
      <dgm:t>
        <a:bodyPr/>
        <a:lstStyle/>
        <a:p>
          <a:r>
            <a:rPr lang="en-US" dirty="0"/>
            <a:t>Train model with Train Datasets</a:t>
          </a:r>
        </a:p>
      </dgm:t>
    </dgm:pt>
    <dgm:pt modelId="{CF190F93-E935-5849-833D-2676C2FA7663}" type="parTrans" cxnId="{47ABBA68-A1ED-614A-B886-44A6D2ACB0F0}">
      <dgm:prSet/>
      <dgm:spPr/>
      <dgm:t>
        <a:bodyPr/>
        <a:lstStyle/>
        <a:p>
          <a:endParaRPr lang="en-US"/>
        </a:p>
      </dgm:t>
    </dgm:pt>
    <dgm:pt modelId="{28721614-4248-3141-A7B9-F3E4027BA645}" type="sibTrans" cxnId="{47ABBA68-A1ED-614A-B886-44A6D2ACB0F0}">
      <dgm:prSet/>
      <dgm:spPr/>
      <dgm:t>
        <a:bodyPr/>
        <a:lstStyle/>
        <a:p>
          <a:endParaRPr lang="en-US"/>
        </a:p>
      </dgm:t>
    </dgm:pt>
    <dgm:pt modelId="{A710FFC3-9798-1B45-94B2-957379345C6E}">
      <dgm:prSet phldrT="[Text]"/>
      <dgm:spPr/>
      <dgm:t>
        <a:bodyPr/>
        <a:lstStyle/>
        <a:p>
          <a:r>
            <a:rPr lang="en-US" dirty="0"/>
            <a:t>Apply Trained Model to Test Datasets</a:t>
          </a:r>
        </a:p>
      </dgm:t>
    </dgm:pt>
    <dgm:pt modelId="{667E991C-DF19-7C45-99F3-0ECFC7FF3A50}" type="parTrans" cxnId="{FEAAC534-D01D-EC4A-BF6F-E7DD3E936DB1}">
      <dgm:prSet/>
      <dgm:spPr/>
      <dgm:t>
        <a:bodyPr/>
        <a:lstStyle/>
        <a:p>
          <a:endParaRPr lang="en-US"/>
        </a:p>
      </dgm:t>
    </dgm:pt>
    <dgm:pt modelId="{CAC0575B-63B4-7442-8F02-05116515513B}" type="sibTrans" cxnId="{FEAAC534-D01D-EC4A-BF6F-E7DD3E936DB1}">
      <dgm:prSet/>
      <dgm:spPr/>
      <dgm:t>
        <a:bodyPr/>
        <a:lstStyle/>
        <a:p>
          <a:endParaRPr lang="en-US"/>
        </a:p>
      </dgm:t>
    </dgm:pt>
    <dgm:pt modelId="{9353A321-711E-EF45-8F6D-4BCDB463AFAB}">
      <dgm:prSet phldrT="[Text]"/>
      <dgm:spPr/>
      <dgm:t>
        <a:bodyPr/>
        <a:lstStyle/>
        <a:p>
          <a:r>
            <a:rPr lang="en-US" dirty="0"/>
            <a:t>Evaluate Model to Find The Best Model</a:t>
          </a:r>
        </a:p>
      </dgm:t>
    </dgm:pt>
    <dgm:pt modelId="{4F9CC35E-DDDB-5349-9EA5-4E5CAE8DDDBC}" type="parTrans" cxnId="{361FC89C-0F66-704F-A67F-9818D168A61E}">
      <dgm:prSet/>
      <dgm:spPr/>
      <dgm:t>
        <a:bodyPr/>
        <a:lstStyle/>
        <a:p>
          <a:endParaRPr lang="en-US"/>
        </a:p>
      </dgm:t>
    </dgm:pt>
    <dgm:pt modelId="{267483B1-3C95-F444-8584-382C11E3B6BD}" type="sibTrans" cxnId="{361FC89C-0F66-704F-A67F-9818D168A61E}">
      <dgm:prSet/>
      <dgm:spPr/>
      <dgm:t>
        <a:bodyPr/>
        <a:lstStyle/>
        <a:p>
          <a:endParaRPr lang="en-US"/>
        </a:p>
      </dgm:t>
    </dgm:pt>
    <dgm:pt modelId="{A8F952B9-CBAE-474D-86A2-509A608604CE}">
      <dgm:prSet phldrT="[Text]"/>
      <dgm:spPr/>
      <dgm:t>
        <a:bodyPr/>
        <a:lstStyle/>
        <a:p>
          <a:r>
            <a:rPr lang="en-US" dirty="0"/>
            <a:t>Deploy Best Model to Apps</a:t>
          </a:r>
        </a:p>
      </dgm:t>
    </dgm:pt>
    <dgm:pt modelId="{E5AF3076-4FF3-1846-A47D-88CE376D834B}" type="parTrans" cxnId="{ED4C3009-5EBA-7447-BA0A-501ED71DBF06}">
      <dgm:prSet/>
      <dgm:spPr/>
      <dgm:t>
        <a:bodyPr/>
        <a:lstStyle/>
        <a:p>
          <a:endParaRPr lang="en-US"/>
        </a:p>
      </dgm:t>
    </dgm:pt>
    <dgm:pt modelId="{EB5B3A0B-B5B0-DD4D-9DD1-D694FF10ECCF}" type="sibTrans" cxnId="{ED4C3009-5EBA-7447-BA0A-501ED71DBF06}">
      <dgm:prSet/>
      <dgm:spPr/>
      <dgm:t>
        <a:bodyPr/>
        <a:lstStyle/>
        <a:p>
          <a:endParaRPr lang="en-US"/>
        </a:p>
      </dgm:t>
    </dgm:pt>
    <dgm:pt modelId="{4F8C70A2-C7AA-714E-A08A-B74E46A46D09}">
      <dgm:prSet phldrT="[Text]"/>
      <dgm:spPr/>
      <dgm:t>
        <a:bodyPr/>
        <a:lstStyle/>
        <a:p>
          <a:r>
            <a:rPr lang="en-US" dirty="0"/>
            <a:t>Create Apps</a:t>
          </a:r>
        </a:p>
      </dgm:t>
    </dgm:pt>
    <dgm:pt modelId="{E3A72C09-980A-4D42-AEEA-615223487238}" type="parTrans" cxnId="{3C57E679-3E81-7340-8E17-55245DBB0825}">
      <dgm:prSet/>
      <dgm:spPr/>
      <dgm:t>
        <a:bodyPr/>
        <a:lstStyle/>
        <a:p>
          <a:endParaRPr lang="en-US"/>
        </a:p>
      </dgm:t>
    </dgm:pt>
    <dgm:pt modelId="{AD2FADB5-081B-7E44-BCB0-10D64E7E65AD}" type="sibTrans" cxnId="{3C57E679-3E81-7340-8E17-55245DBB0825}">
      <dgm:prSet/>
      <dgm:spPr/>
      <dgm:t>
        <a:bodyPr/>
        <a:lstStyle/>
        <a:p>
          <a:endParaRPr lang="en-US"/>
        </a:p>
      </dgm:t>
    </dgm:pt>
    <dgm:pt modelId="{7D0A54F8-410E-E64D-B60E-605803F7E663}" type="pres">
      <dgm:prSet presAssocID="{FF27DC98-732F-B64A-8216-B7F9CB35D0C1}" presName="diagram" presStyleCnt="0">
        <dgm:presLayoutVars>
          <dgm:dir/>
          <dgm:resizeHandles val="exact"/>
        </dgm:presLayoutVars>
      </dgm:prSet>
      <dgm:spPr/>
    </dgm:pt>
    <dgm:pt modelId="{4DC5B2A1-4760-014C-ACB4-9B3D35F5BDA5}" type="pres">
      <dgm:prSet presAssocID="{1CDE7937-3D60-EF4F-ABF1-88475D299E02}" presName="node" presStyleLbl="node1" presStyleIdx="0" presStyleCnt="8">
        <dgm:presLayoutVars>
          <dgm:bulletEnabled val="1"/>
        </dgm:presLayoutVars>
      </dgm:prSet>
      <dgm:spPr/>
    </dgm:pt>
    <dgm:pt modelId="{E57E81FB-3B22-A646-A287-BFD5F4E12BE9}" type="pres">
      <dgm:prSet presAssocID="{CD240FC3-1298-A546-8E32-C084D5D30757}" presName="sibTrans" presStyleLbl="sibTrans2D1" presStyleIdx="0" presStyleCnt="7"/>
      <dgm:spPr/>
    </dgm:pt>
    <dgm:pt modelId="{6CF5A9C1-64BD-5942-8E80-6BBB9837FDEC}" type="pres">
      <dgm:prSet presAssocID="{CD240FC3-1298-A546-8E32-C084D5D30757}" presName="connectorText" presStyleLbl="sibTrans2D1" presStyleIdx="0" presStyleCnt="7"/>
      <dgm:spPr/>
    </dgm:pt>
    <dgm:pt modelId="{065F2976-186F-4742-BA77-DBBB968B4289}" type="pres">
      <dgm:prSet presAssocID="{09FB29B7-9013-FB4E-A333-CBAB5DA8ACA3}" presName="node" presStyleLbl="node1" presStyleIdx="1" presStyleCnt="8">
        <dgm:presLayoutVars>
          <dgm:bulletEnabled val="1"/>
        </dgm:presLayoutVars>
      </dgm:prSet>
      <dgm:spPr/>
    </dgm:pt>
    <dgm:pt modelId="{41AD936A-554F-884F-AE2F-78BF9C6D110D}" type="pres">
      <dgm:prSet presAssocID="{02B38BD4-0712-6943-A554-188EC50C3B3D}" presName="sibTrans" presStyleLbl="sibTrans2D1" presStyleIdx="1" presStyleCnt="7"/>
      <dgm:spPr/>
    </dgm:pt>
    <dgm:pt modelId="{FA9E4EBC-379F-5D46-9052-52587956C3ED}" type="pres">
      <dgm:prSet presAssocID="{02B38BD4-0712-6943-A554-188EC50C3B3D}" presName="connectorText" presStyleLbl="sibTrans2D1" presStyleIdx="1" presStyleCnt="7"/>
      <dgm:spPr/>
    </dgm:pt>
    <dgm:pt modelId="{CEACDD07-1E74-B545-9F3C-984A6036F134}" type="pres">
      <dgm:prSet presAssocID="{4F027CCF-F35D-A044-B491-5C577065FD96}" presName="node" presStyleLbl="node1" presStyleIdx="2" presStyleCnt="8">
        <dgm:presLayoutVars>
          <dgm:bulletEnabled val="1"/>
        </dgm:presLayoutVars>
      </dgm:prSet>
      <dgm:spPr/>
    </dgm:pt>
    <dgm:pt modelId="{A6C31687-B0F2-3B41-8312-5BF1E11FCBD6}" type="pres">
      <dgm:prSet presAssocID="{CDECF4D2-9582-0C47-856C-2AB26A1B5B9F}" presName="sibTrans" presStyleLbl="sibTrans2D1" presStyleIdx="2" presStyleCnt="7"/>
      <dgm:spPr/>
    </dgm:pt>
    <dgm:pt modelId="{2C5C562E-A18F-0844-B20F-74BAFBB7722E}" type="pres">
      <dgm:prSet presAssocID="{CDECF4D2-9582-0C47-856C-2AB26A1B5B9F}" presName="connectorText" presStyleLbl="sibTrans2D1" presStyleIdx="2" presStyleCnt="7"/>
      <dgm:spPr/>
    </dgm:pt>
    <dgm:pt modelId="{6B957E52-29C3-9049-B5E7-0575FEEF0C07}" type="pres">
      <dgm:prSet presAssocID="{877F302C-BC72-3D43-9DDF-064987519255}" presName="node" presStyleLbl="node1" presStyleIdx="3" presStyleCnt="8">
        <dgm:presLayoutVars>
          <dgm:bulletEnabled val="1"/>
        </dgm:presLayoutVars>
      </dgm:prSet>
      <dgm:spPr/>
    </dgm:pt>
    <dgm:pt modelId="{093BB0B7-A31B-C74F-9C28-EC970B1F9711}" type="pres">
      <dgm:prSet presAssocID="{28721614-4248-3141-A7B9-F3E4027BA645}" presName="sibTrans" presStyleLbl="sibTrans2D1" presStyleIdx="3" presStyleCnt="7"/>
      <dgm:spPr/>
    </dgm:pt>
    <dgm:pt modelId="{41AD08DE-D91A-874A-9774-E0AB6CDF8AAF}" type="pres">
      <dgm:prSet presAssocID="{28721614-4248-3141-A7B9-F3E4027BA645}" presName="connectorText" presStyleLbl="sibTrans2D1" presStyleIdx="3" presStyleCnt="7"/>
      <dgm:spPr/>
    </dgm:pt>
    <dgm:pt modelId="{5F059401-7A62-B349-AAA2-DD6206C60E88}" type="pres">
      <dgm:prSet presAssocID="{A710FFC3-9798-1B45-94B2-957379345C6E}" presName="node" presStyleLbl="node1" presStyleIdx="4" presStyleCnt="8">
        <dgm:presLayoutVars>
          <dgm:bulletEnabled val="1"/>
        </dgm:presLayoutVars>
      </dgm:prSet>
      <dgm:spPr/>
    </dgm:pt>
    <dgm:pt modelId="{92FCFF3F-0093-2545-A4BF-0E1C31CB68B6}" type="pres">
      <dgm:prSet presAssocID="{CAC0575B-63B4-7442-8F02-05116515513B}" presName="sibTrans" presStyleLbl="sibTrans2D1" presStyleIdx="4" presStyleCnt="7"/>
      <dgm:spPr/>
    </dgm:pt>
    <dgm:pt modelId="{F46562A1-EF4B-4147-AA4B-1863297FAEB6}" type="pres">
      <dgm:prSet presAssocID="{CAC0575B-63B4-7442-8F02-05116515513B}" presName="connectorText" presStyleLbl="sibTrans2D1" presStyleIdx="4" presStyleCnt="7"/>
      <dgm:spPr/>
    </dgm:pt>
    <dgm:pt modelId="{0783F373-DAF6-6746-AAE5-A1B119EA8348}" type="pres">
      <dgm:prSet presAssocID="{9353A321-711E-EF45-8F6D-4BCDB463AFAB}" presName="node" presStyleLbl="node1" presStyleIdx="5" presStyleCnt="8">
        <dgm:presLayoutVars>
          <dgm:bulletEnabled val="1"/>
        </dgm:presLayoutVars>
      </dgm:prSet>
      <dgm:spPr/>
    </dgm:pt>
    <dgm:pt modelId="{D163DC7D-A917-A340-B0BF-1AC70EE7A26A}" type="pres">
      <dgm:prSet presAssocID="{267483B1-3C95-F444-8584-382C11E3B6BD}" presName="sibTrans" presStyleLbl="sibTrans2D1" presStyleIdx="5" presStyleCnt="7"/>
      <dgm:spPr/>
    </dgm:pt>
    <dgm:pt modelId="{C7B7B52A-73B6-1D42-91A5-15C9D3E3C7DA}" type="pres">
      <dgm:prSet presAssocID="{267483B1-3C95-F444-8584-382C11E3B6BD}" presName="connectorText" presStyleLbl="sibTrans2D1" presStyleIdx="5" presStyleCnt="7"/>
      <dgm:spPr/>
    </dgm:pt>
    <dgm:pt modelId="{D50B4795-CBD8-5846-BE9C-E8464DB28295}" type="pres">
      <dgm:prSet presAssocID="{A8F952B9-CBAE-474D-86A2-509A608604CE}" presName="node" presStyleLbl="node1" presStyleIdx="6" presStyleCnt="8">
        <dgm:presLayoutVars>
          <dgm:bulletEnabled val="1"/>
        </dgm:presLayoutVars>
      </dgm:prSet>
      <dgm:spPr/>
    </dgm:pt>
    <dgm:pt modelId="{95995954-1A42-B04D-9D84-05AA62565190}" type="pres">
      <dgm:prSet presAssocID="{EB5B3A0B-B5B0-DD4D-9DD1-D694FF10ECCF}" presName="sibTrans" presStyleLbl="sibTrans2D1" presStyleIdx="6" presStyleCnt="7"/>
      <dgm:spPr/>
    </dgm:pt>
    <dgm:pt modelId="{CA48551D-34AB-2D42-BE99-9ED59FD6DA46}" type="pres">
      <dgm:prSet presAssocID="{EB5B3A0B-B5B0-DD4D-9DD1-D694FF10ECCF}" presName="connectorText" presStyleLbl="sibTrans2D1" presStyleIdx="6" presStyleCnt="7"/>
      <dgm:spPr/>
    </dgm:pt>
    <dgm:pt modelId="{A9E49F5A-2C7C-8F4A-9639-A4FD994A9EE0}" type="pres">
      <dgm:prSet presAssocID="{4F8C70A2-C7AA-714E-A08A-B74E46A46D09}" presName="node" presStyleLbl="node1" presStyleIdx="7" presStyleCnt="8">
        <dgm:presLayoutVars>
          <dgm:bulletEnabled val="1"/>
        </dgm:presLayoutVars>
      </dgm:prSet>
      <dgm:spPr/>
    </dgm:pt>
  </dgm:ptLst>
  <dgm:cxnLst>
    <dgm:cxn modelId="{F91A0103-B18A-1F4A-B784-83453AF7C850}" type="presOf" srcId="{FF27DC98-732F-B64A-8216-B7F9CB35D0C1}" destId="{7D0A54F8-410E-E64D-B60E-605803F7E663}" srcOrd="0" destOrd="0" presId="urn:microsoft.com/office/officeart/2005/8/layout/process5"/>
    <dgm:cxn modelId="{ED4C3009-5EBA-7447-BA0A-501ED71DBF06}" srcId="{FF27DC98-732F-B64A-8216-B7F9CB35D0C1}" destId="{A8F952B9-CBAE-474D-86A2-509A608604CE}" srcOrd="6" destOrd="0" parTransId="{E5AF3076-4FF3-1846-A47D-88CE376D834B}" sibTransId="{EB5B3A0B-B5B0-DD4D-9DD1-D694FF10ECCF}"/>
    <dgm:cxn modelId="{E8DC6D0D-AAE8-CD4B-8DF7-B81BA86CFBB0}" type="presOf" srcId="{EB5B3A0B-B5B0-DD4D-9DD1-D694FF10ECCF}" destId="{CA48551D-34AB-2D42-BE99-9ED59FD6DA46}" srcOrd="1" destOrd="0" presId="urn:microsoft.com/office/officeart/2005/8/layout/process5"/>
    <dgm:cxn modelId="{135F5910-8022-CE40-A0D0-44B9065EFA34}" type="presOf" srcId="{EB5B3A0B-B5B0-DD4D-9DD1-D694FF10ECCF}" destId="{95995954-1A42-B04D-9D84-05AA62565190}" srcOrd="0" destOrd="0" presId="urn:microsoft.com/office/officeart/2005/8/layout/process5"/>
    <dgm:cxn modelId="{621E8E2B-824F-5E42-BA2A-FA03A2EAF98A}" type="presOf" srcId="{A8F952B9-CBAE-474D-86A2-509A608604CE}" destId="{D50B4795-CBD8-5846-BE9C-E8464DB28295}" srcOrd="0" destOrd="0" presId="urn:microsoft.com/office/officeart/2005/8/layout/process5"/>
    <dgm:cxn modelId="{CD8FF430-1170-CD4B-803A-7469AA76063C}" type="presOf" srcId="{28721614-4248-3141-A7B9-F3E4027BA645}" destId="{41AD08DE-D91A-874A-9774-E0AB6CDF8AAF}" srcOrd="1" destOrd="0" presId="urn:microsoft.com/office/officeart/2005/8/layout/process5"/>
    <dgm:cxn modelId="{FEAAC534-D01D-EC4A-BF6F-E7DD3E936DB1}" srcId="{FF27DC98-732F-B64A-8216-B7F9CB35D0C1}" destId="{A710FFC3-9798-1B45-94B2-957379345C6E}" srcOrd="4" destOrd="0" parTransId="{667E991C-DF19-7C45-99F3-0ECFC7FF3A50}" sibTransId="{CAC0575B-63B4-7442-8F02-05116515513B}"/>
    <dgm:cxn modelId="{BB41F04D-EF30-2441-9262-510469D9A5E4}" type="presOf" srcId="{02B38BD4-0712-6943-A554-188EC50C3B3D}" destId="{FA9E4EBC-379F-5D46-9052-52587956C3ED}" srcOrd="1" destOrd="0" presId="urn:microsoft.com/office/officeart/2005/8/layout/process5"/>
    <dgm:cxn modelId="{5CDB1C4E-B773-3B4A-9E33-C600B0061565}" type="presOf" srcId="{4F8C70A2-C7AA-714E-A08A-B74E46A46D09}" destId="{A9E49F5A-2C7C-8F4A-9639-A4FD994A9EE0}" srcOrd="0" destOrd="0" presId="urn:microsoft.com/office/officeart/2005/8/layout/process5"/>
    <dgm:cxn modelId="{E510B251-5B11-BE47-B5CE-789D84E653A3}" type="presOf" srcId="{CD240FC3-1298-A546-8E32-C084D5D30757}" destId="{6CF5A9C1-64BD-5942-8E80-6BBB9837FDEC}" srcOrd="1" destOrd="0" presId="urn:microsoft.com/office/officeart/2005/8/layout/process5"/>
    <dgm:cxn modelId="{B05C8757-5068-C045-990F-6299FD5CCD3A}" srcId="{FF27DC98-732F-B64A-8216-B7F9CB35D0C1}" destId="{4F027CCF-F35D-A044-B491-5C577065FD96}" srcOrd="2" destOrd="0" parTransId="{A90F5047-1031-CF4E-AF37-6A1F1BCFA642}" sibTransId="{CDECF4D2-9582-0C47-856C-2AB26A1B5B9F}"/>
    <dgm:cxn modelId="{D1E1C367-C936-074D-9070-847AF6E7408B}" type="presOf" srcId="{9353A321-711E-EF45-8F6D-4BCDB463AFAB}" destId="{0783F373-DAF6-6746-AAE5-A1B119EA8348}" srcOrd="0" destOrd="0" presId="urn:microsoft.com/office/officeart/2005/8/layout/process5"/>
    <dgm:cxn modelId="{47ABBA68-A1ED-614A-B886-44A6D2ACB0F0}" srcId="{FF27DC98-732F-B64A-8216-B7F9CB35D0C1}" destId="{877F302C-BC72-3D43-9DDF-064987519255}" srcOrd="3" destOrd="0" parTransId="{CF190F93-E935-5849-833D-2676C2FA7663}" sibTransId="{28721614-4248-3141-A7B9-F3E4027BA645}"/>
    <dgm:cxn modelId="{C2877D6E-3E70-DA42-BBF9-D762B33F527B}" type="presOf" srcId="{267483B1-3C95-F444-8584-382C11E3B6BD}" destId="{C7B7B52A-73B6-1D42-91A5-15C9D3E3C7DA}" srcOrd="1" destOrd="0" presId="urn:microsoft.com/office/officeart/2005/8/layout/process5"/>
    <dgm:cxn modelId="{22D23079-204A-9444-99F6-4B059A9C7F5E}" type="presOf" srcId="{CDECF4D2-9582-0C47-856C-2AB26A1B5B9F}" destId="{2C5C562E-A18F-0844-B20F-74BAFBB7722E}" srcOrd="1" destOrd="0" presId="urn:microsoft.com/office/officeart/2005/8/layout/process5"/>
    <dgm:cxn modelId="{3C57E679-3E81-7340-8E17-55245DBB0825}" srcId="{FF27DC98-732F-B64A-8216-B7F9CB35D0C1}" destId="{4F8C70A2-C7AA-714E-A08A-B74E46A46D09}" srcOrd="7" destOrd="0" parTransId="{E3A72C09-980A-4D42-AEEA-615223487238}" sibTransId="{AD2FADB5-081B-7E44-BCB0-10D64E7E65AD}"/>
    <dgm:cxn modelId="{C8A76E89-5A8B-A044-8454-D4DD67D0D2CB}" type="presOf" srcId="{02B38BD4-0712-6943-A554-188EC50C3B3D}" destId="{41AD936A-554F-884F-AE2F-78BF9C6D110D}" srcOrd="0" destOrd="0" presId="urn:microsoft.com/office/officeart/2005/8/layout/process5"/>
    <dgm:cxn modelId="{5D930A91-2D06-A340-8C4D-16E7462E9BA0}" type="presOf" srcId="{A710FFC3-9798-1B45-94B2-957379345C6E}" destId="{5F059401-7A62-B349-AAA2-DD6206C60E88}" srcOrd="0" destOrd="0" presId="urn:microsoft.com/office/officeart/2005/8/layout/process5"/>
    <dgm:cxn modelId="{361FC89C-0F66-704F-A67F-9818D168A61E}" srcId="{FF27DC98-732F-B64A-8216-B7F9CB35D0C1}" destId="{9353A321-711E-EF45-8F6D-4BCDB463AFAB}" srcOrd="5" destOrd="0" parTransId="{4F9CC35E-DDDB-5349-9EA5-4E5CAE8DDDBC}" sibTransId="{267483B1-3C95-F444-8584-382C11E3B6BD}"/>
    <dgm:cxn modelId="{C61944A2-C7B4-D24A-AA84-69C55DB73AB6}" type="presOf" srcId="{CAC0575B-63B4-7442-8F02-05116515513B}" destId="{92FCFF3F-0093-2545-A4BF-0E1C31CB68B6}" srcOrd="0" destOrd="0" presId="urn:microsoft.com/office/officeart/2005/8/layout/process5"/>
    <dgm:cxn modelId="{516790A5-63E4-9545-8275-6F45FB5293FF}" type="presOf" srcId="{28721614-4248-3141-A7B9-F3E4027BA645}" destId="{093BB0B7-A31B-C74F-9C28-EC970B1F9711}" srcOrd="0" destOrd="0" presId="urn:microsoft.com/office/officeart/2005/8/layout/process5"/>
    <dgm:cxn modelId="{8C62DDAB-BAB3-A34A-8DC2-07372692D1ED}" type="presOf" srcId="{4F027CCF-F35D-A044-B491-5C577065FD96}" destId="{CEACDD07-1E74-B545-9F3C-984A6036F134}" srcOrd="0" destOrd="0" presId="urn:microsoft.com/office/officeart/2005/8/layout/process5"/>
    <dgm:cxn modelId="{19B869B9-0007-4A44-B490-EBD6CAC5AEDF}" type="presOf" srcId="{CAC0575B-63B4-7442-8F02-05116515513B}" destId="{F46562A1-EF4B-4147-AA4B-1863297FAEB6}" srcOrd="1" destOrd="0" presId="urn:microsoft.com/office/officeart/2005/8/layout/process5"/>
    <dgm:cxn modelId="{368F9BC0-7817-7D49-B089-4CDFE25ACB77}" type="presOf" srcId="{CDECF4D2-9582-0C47-856C-2AB26A1B5B9F}" destId="{A6C31687-B0F2-3B41-8312-5BF1E11FCBD6}" srcOrd="0" destOrd="0" presId="urn:microsoft.com/office/officeart/2005/8/layout/process5"/>
    <dgm:cxn modelId="{F693CFC5-8619-AA4A-B5DA-30F7DE5A9840}" type="presOf" srcId="{267483B1-3C95-F444-8584-382C11E3B6BD}" destId="{D163DC7D-A917-A340-B0BF-1AC70EE7A26A}" srcOrd="0" destOrd="0" presId="urn:microsoft.com/office/officeart/2005/8/layout/process5"/>
    <dgm:cxn modelId="{96297EC8-AD47-0E40-82D1-2A17ACED0A67}" type="presOf" srcId="{CD240FC3-1298-A546-8E32-C084D5D30757}" destId="{E57E81FB-3B22-A646-A287-BFD5F4E12BE9}" srcOrd="0" destOrd="0" presId="urn:microsoft.com/office/officeart/2005/8/layout/process5"/>
    <dgm:cxn modelId="{C9E918CA-8457-2D41-ACC9-76CD0F170EF1}" type="presOf" srcId="{877F302C-BC72-3D43-9DDF-064987519255}" destId="{6B957E52-29C3-9049-B5E7-0575FEEF0C07}" srcOrd="0" destOrd="0" presId="urn:microsoft.com/office/officeart/2005/8/layout/process5"/>
    <dgm:cxn modelId="{EFBC4FD7-C92C-F444-B494-6E985DE255AB}" type="presOf" srcId="{09FB29B7-9013-FB4E-A333-CBAB5DA8ACA3}" destId="{065F2976-186F-4742-BA77-DBBB968B4289}" srcOrd="0" destOrd="0" presId="urn:microsoft.com/office/officeart/2005/8/layout/process5"/>
    <dgm:cxn modelId="{65EA7EE8-EEE2-A846-A968-4A0DE35EFA76}" srcId="{FF27DC98-732F-B64A-8216-B7F9CB35D0C1}" destId="{09FB29B7-9013-FB4E-A333-CBAB5DA8ACA3}" srcOrd="1" destOrd="0" parTransId="{2BDF0C7F-DEB7-144C-BDB1-77E302F56EB0}" sibTransId="{02B38BD4-0712-6943-A554-188EC50C3B3D}"/>
    <dgm:cxn modelId="{1DA749F1-A51C-8142-AAD7-CE2A595A7CC3}" srcId="{FF27DC98-732F-B64A-8216-B7F9CB35D0C1}" destId="{1CDE7937-3D60-EF4F-ABF1-88475D299E02}" srcOrd="0" destOrd="0" parTransId="{E6D0F0E8-E204-9C4B-9F23-F2391E6A3DC3}" sibTransId="{CD240FC3-1298-A546-8E32-C084D5D30757}"/>
    <dgm:cxn modelId="{2CD112FB-F271-A04A-B7FC-06E830C4F79E}" type="presOf" srcId="{1CDE7937-3D60-EF4F-ABF1-88475D299E02}" destId="{4DC5B2A1-4760-014C-ACB4-9B3D35F5BDA5}" srcOrd="0" destOrd="0" presId="urn:microsoft.com/office/officeart/2005/8/layout/process5"/>
    <dgm:cxn modelId="{702F993A-96E5-254C-960B-401C66D90C59}" type="presParOf" srcId="{7D0A54F8-410E-E64D-B60E-605803F7E663}" destId="{4DC5B2A1-4760-014C-ACB4-9B3D35F5BDA5}" srcOrd="0" destOrd="0" presId="urn:microsoft.com/office/officeart/2005/8/layout/process5"/>
    <dgm:cxn modelId="{3A12D441-9918-2D4D-BF2E-083D885D0F90}" type="presParOf" srcId="{7D0A54F8-410E-E64D-B60E-605803F7E663}" destId="{E57E81FB-3B22-A646-A287-BFD5F4E12BE9}" srcOrd="1" destOrd="0" presId="urn:microsoft.com/office/officeart/2005/8/layout/process5"/>
    <dgm:cxn modelId="{FDEA112C-7FB4-B84E-ACE4-7CF75A0B2145}" type="presParOf" srcId="{E57E81FB-3B22-A646-A287-BFD5F4E12BE9}" destId="{6CF5A9C1-64BD-5942-8E80-6BBB9837FDEC}" srcOrd="0" destOrd="0" presId="urn:microsoft.com/office/officeart/2005/8/layout/process5"/>
    <dgm:cxn modelId="{7C71CF5E-A312-1C45-9989-50285ED3F3EA}" type="presParOf" srcId="{7D0A54F8-410E-E64D-B60E-605803F7E663}" destId="{065F2976-186F-4742-BA77-DBBB968B4289}" srcOrd="2" destOrd="0" presId="urn:microsoft.com/office/officeart/2005/8/layout/process5"/>
    <dgm:cxn modelId="{7CE7C98F-92FF-1C4A-9620-695172B8AC42}" type="presParOf" srcId="{7D0A54F8-410E-E64D-B60E-605803F7E663}" destId="{41AD936A-554F-884F-AE2F-78BF9C6D110D}" srcOrd="3" destOrd="0" presId="urn:microsoft.com/office/officeart/2005/8/layout/process5"/>
    <dgm:cxn modelId="{02864E13-FDAB-1F4F-8F0B-7AA4CEC6DCD5}" type="presParOf" srcId="{41AD936A-554F-884F-AE2F-78BF9C6D110D}" destId="{FA9E4EBC-379F-5D46-9052-52587956C3ED}" srcOrd="0" destOrd="0" presId="urn:microsoft.com/office/officeart/2005/8/layout/process5"/>
    <dgm:cxn modelId="{74F99D84-3F01-7F4B-8D07-8BF4DF1D925A}" type="presParOf" srcId="{7D0A54F8-410E-E64D-B60E-605803F7E663}" destId="{CEACDD07-1E74-B545-9F3C-984A6036F134}" srcOrd="4" destOrd="0" presId="urn:microsoft.com/office/officeart/2005/8/layout/process5"/>
    <dgm:cxn modelId="{0B1F2A76-C6E1-D940-B50E-BE1BA474CF71}" type="presParOf" srcId="{7D0A54F8-410E-E64D-B60E-605803F7E663}" destId="{A6C31687-B0F2-3B41-8312-5BF1E11FCBD6}" srcOrd="5" destOrd="0" presId="urn:microsoft.com/office/officeart/2005/8/layout/process5"/>
    <dgm:cxn modelId="{B3C5ADF4-DCEA-3943-8EE4-EEDA0E03809E}" type="presParOf" srcId="{A6C31687-B0F2-3B41-8312-5BF1E11FCBD6}" destId="{2C5C562E-A18F-0844-B20F-74BAFBB7722E}" srcOrd="0" destOrd="0" presId="urn:microsoft.com/office/officeart/2005/8/layout/process5"/>
    <dgm:cxn modelId="{4F98BE40-FB9B-4E47-8CE6-3721BCFF2530}" type="presParOf" srcId="{7D0A54F8-410E-E64D-B60E-605803F7E663}" destId="{6B957E52-29C3-9049-B5E7-0575FEEF0C07}" srcOrd="6" destOrd="0" presId="urn:microsoft.com/office/officeart/2005/8/layout/process5"/>
    <dgm:cxn modelId="{2089E6E8-0461-5145-B912-2DD0AA780BAF}" type="presParOf" srcId="{7D0A54F8-410E-E64D-B60E-605803F7E663}" destId="{093BB0B7-A31B-C74F-9C28-EC970B1F9711}" srcOrd="7" destOrd="0" presId="urn:microsoft.com/office/officeart/2005/8/layout/process5"/>
    <dgm:cxn modelId="{3B088CF0-A56D-B940-8376-FB27F35A470C}" type="presParOf" srcId="{093BB0B7-A31B-C74F-9C28-EC970B1F9711}" destId="{41AD08DE-D91A-874A-9774-E0AB6CDF8AAF}" srcOrd="0" destOrd="0" presId="urn:microsoft.com/office/officeart/2005/8/layout/process5"/>
    <dgm:cxn modelId="{395B2586-1C99-AC44-AF72-78C08A71F554}" type="presParOf" srcId="{7D0A54F8-410E-E64D-B60E-605803F7E663}" destId="{5F059401-7A62-B349-AAA2-DD6206C60E88}" srcOrd="8" destOrd="0" presId="urn:microsoft.com/office/officeart/2005/8/layout/process5"/>
    <dgm:cxn modelId="{509ADA28-78FB-D448-B3CE-0AE41979C656}" type="presParOf" srcId="{7D0A54F8-410E-E64D-B60E-605803F7E663}" destId="{92FCFF3F-0093-2545-A4BF-0E1C31CB68B6}" srcOrd="9" destOrd="0" presId="urn:microsoft.com/office/officeart/2005/8/layout/process5"/>
    <dgm:cxn modelId="{AF3C3605-117C-9A4C-B6C8-B492676FFEF1}" type="presParOf" srcId="{92FCFF3F-0093-2545-A4BF-0E1C31CB68B6}" destId="{F46562A1-EF4B-4147-AA4B-1863297FAEB6}" srcOrd="0" destOrd="0" presId="urn:microsoft.com/office/officeart/2005/8/layout/process5"/>
    <dgm:cxn modelId="{842BC75C-7A97-8B48-808C-11B320FBA305}" type="presParOf" srcId="{7D0A54F8-410E-E64D-B60E-605803F7E663}" destId="{0783F373-DAF6-6746-AAE5-A1B119EA8348}" srcOrd="10" destOrd="0" presId="urn:microsoft.com/office/officeart/2005/8/layout/process5"/>
    <dgm:cxn modelId="{5326941F-1506-DE4F-812C-7DA3C04CCE52}" type="presParOf" srcId="{7D0A54F8-410E-E64D-B60E-605803F7E663}" destId="{D163DC7D-A917-A340-B0BF-1AC70EE7A26A}" srcOrd="11" destOrd="0" presId="urn:microsoft.com/office/officeart/2005/8/layout/process5"/>
    <dgm:cxn modelId="{80C9644E-F7EE-0E4F-AE91-F52073612C38}" type="presParOf" srcId="{D163DC7D-A917-A340-B0BF-1AC70EE7A26A}" destId="{C7B7B52A-73B6-1D42-91A5-15C9D3E3C7DA}" srcOrd="0" destOrd="0" presId="urn:microsoft.com/office/officeart/2005/8/layout/process5"/>
    <dgm:cxn modelId="{922B6776-9B49-EF43-8DAF-6DD0D1732303}" type="presParOf" srcId="{7D0A54F8-410E-E64D-B60E-605803F7E663}" destId="{D50B4795-CBD8-5846-BE9C-E8464DB28295}" srcOrd="12" destOrd="0" presId="urn:microsoft.com/office/officeart/2005/8/layout/process5"/>
    <dgm:cxn modelId="{D02B7C0A-BB5F-DD43-A2F5-7924F04A9974}" type="presParOf" srcId="{7D0A54F8-410E-E64D-B60E-605803F7E663}" destId="{95995954-1A42-B04D-9D84-05AA62565190}" srcOrd="13" destOrd="0" presId="urn:microsoft.com/office/officeart/2005/8/layout/process5"/>
    <dgm:cxn modelId="{A52277DC-7A6F-1249-B382-1B677CBEAE41}" type="presParOf" srcId="{95995954-1A42-B04D-9D84-05AA62565190}" destId="{CA48551D-34AB-2D42-BE99-9ED59FD6DA46}" srcOrd="0" destOrd="0" presId="urn:microsoft.com/office/officeart/2005/8/layout/process5"/>
    <dgm:cxn modelId="{184FB459-429C-9046-96C0-0D06665CA90F}" type="presParOf" srcId="{7D0A54F8-410E-E64D-B60E-605803F7E663}" destId="{A9E49F5A-2C7C-8F4A-9639-A4FD994A9EE0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C5B2A1-4760-014C-ACB4-9B3D35F5BDA5}">
      <dsp:nvSpPr>
        <dsp:cNvPr id="0" name=""/>
        <dsp:cNvSpPr/>
      </dsp:nvSpPr>
      <dsp:spPr>
        <a:xfrm>
          <a:off x="3405" y="268424"/>
          <a:ext cx="1488873" cy="8933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Gather Data</a:t>
          </a:r>
        </a:p>
      </dsp:txBody>
      <dsp:txXfrm>
        <a:off x="29570" y="294589"/>
        <a:ext cx="1436543" cy="840994"/>
      </dsp:txXfrm>
    </dsp:sp>
    <dsp:sp modelId="{E57E81FB-3B22-A646-A287-BFD5F4E12BE9}">
      <dsp:nvSpPr>
        <dsp:cNvPr id="0" name=""/>
        <dsp:cNvSpPr/>
      </dsp:nvSpPr>
      <dsp:spPr>
        <a:xfrm>
          <a:off x="1623299" y="530465"/>
          <a:ext cx="315641" cy="36924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623299" y="604313"/>
        <a:ext cx="220949" cy="221544"/>
      </dsp:txXfrm>
    </dsp:sp>
    <dsp:sp modelId="{065F2976-186F-4742-BA77-DBBB968B4289}">
      <dsp:nvSpPr>
        <dsp:cNvPr id="0" name=""/>
        <dsp:cNvSpPr/>
      </dsp:nvSpPr>
      <dsp:spPr>
        <a:xfrm>
          <a:off x="2087828" y="268424"/>
          <a:ext cx="1488873" cy="8933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Analyze &amp; Clean Data</a:t>
          </a:r>
        </a:p>
      </dsp:txBody>
      <dsp:txXfrm>
        <a:off x="2113993" y="294589"/>
        <a:ext cx="1436543" cy="840994"/>
      </dsp:txXfrm>
    </dsp:sp>
    <dsp:sp modelId="{41AD936A-554F-884F-AE2F-78BF9C6D110D}">
      <dsp:nvSpPr>
        <dsp:cNvPr id="0" name=""/>
        <dsp:cNvSpPr/>
      </dsp:nvSpPr>
      <dsp:spPr>
        <a:xfrm>
          <a:off x="3707723" y="530465"/>
          <a:ext cx="315641" cy="36924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707723" y="604313"/>
        <a:ext cx="220949" cy="221544"/>
      </dsp:txXfrm>
    </dsp:sp>
    <dsp:sp modelId="{CEACDD07-1E74-B545-9F3C-984A6036F134}">
      <dsp:nvSpPr>
        <dsp:cNvPr id="0" name=""/>
        <dsp:cNvSpPr/>
      </dsp:nvSpPr>
      <dsp:spPr>
        <a:xfrm>
          <a:off x="4172251" y="268424"/>
          <a:ext cx="1488873" cy="8933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Split Data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(Train &amp; Test)</a:t>
          </a:r>
        </a:p>
      </dsp:txBody>
      <dsp:txXfrm>
        <a:off x="4198416" y="294589"/>
        <a:ext cx="1436543" cy="840994"/>
      </dsp:txXfrm>
    </dsp:sp>
    <dsp:sp modelId="{A6C31687-B0F2-3B41-8312-5BF1E11FCBD6}">
      <dsp:nvSpPr>
        <dsp:cNvPr id="0" name=""/>
        <dsp:cNvSpPr/>
      </dsp:nvSpPr>
      <dsp:spPr>
        <a:xfrm>
          <a:off x="5792146" y="530465"/>
          <a:ext cx="315641" cy="36924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5792146" y="604313"/>
        <a:ext cx="220949" cy="221544"/>
      </dsp:txXfrm>
    </dsp:sp>
    <dsp:sp modelId="{6B957E52-29C3-9049-B5E7-0575FEEF0C07}">
      <dsp:nvSpPr>
        <dsp:cNvPr id="0" name=""/>
        <dsp:cNvSpPr/>
      </dsp:nvSpPr>
      <dsp:spPr>
        <a:xfrm>
          <a:off x="6256674" y="268424"/>
          <a:ext cx="1488873" cy="8933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Train model with Train Datasets</a:t>
          </a:r>
        </a:p>
      </dsp:txBody>
      <dsp:txXfrm>
        <a:off x="6282839" y="294589"/>
        <a:ext cx="1436543" cy="840994"/>
      </dsp:txXfrm>
    </dsp:sp>
    <dsp:sp modelId="{093BB0B7-A31B-C74F-9C28-EC970B1F9711}">
      <dsp:nvSpPr>
        <dsp:cNvPr id="0" name=""/>
        <dsp:cNvSpPr/>
      </dsp:nvSpPr>
      <dsp:spPr>
        <a:xfrm rot="5400000">
          <a:off x="6843291" y="1265969"/>
          <a:ext cx="315641" cy="36924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6890340" y="1292768"/>
        <a:ext cx="221544" cy="220949"/>
      </dsp:txXfrm>
    </dsp:sp>
    <dsp:sp modelId="{5F059401-7A62-B349-AAA2-DD6206C60E88}">
      <dsp:nvSpPr>
        <dsp:cNvPr id="0" name=""/>
        <dsp:cNvSpPr/>
      </dsp:nvSpPr>
      <dsp:spPr>
        <a:xfrm>
          <a:off x="6256674" y="1757297"/>
          <a:ext cx="1488873" cy="8933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Apply Trained Model to Test Datasets</a:t>
          </a:r>
        </a:p>
      </dsp:txBody>
      <dsp:txXfrm>
        <a:off x="6282839" y="1783462"/>
        <a:ext cx="1436543" cy="840994"/>
      </dsp:txXfrm>
    </dsp:sp>
    <dsp:sp modelId="{92FCFF3F-0093-2545-A4BF-0E1C31CB68B6}">
      <dsp:nvSpPr>
        <dsp:cNvPr id="0" name=""/>
        <dsp:cNvSpPr/>
      </dsp:nvSpPr>
      <dsp:spPr>
        <a:xfrm rot="10800000">
          <a:off x="5810012" y="2019339"/>
          <a:ext cx="315641" cy="36924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5904704" y="2093187"/>
        <a:ext cx="220949" cy="221544"/>
      </dsp:txXfrm>
    </dsp:sp>
    <dsp:sp modelId="{0783F373-DAF6-6746-AAE5-A1B119EA8348}">
      <dsp:nvSpPr>
        <dsp:cNvPr id="0" name=""/>
        <dsp:cNvSpPr/>
      </dsp:nvSpPr>
      <dsp:spPr>
        <a:xfrm>
          <a:off x="4172251" y="1757297"/>
          <a:ext cx="1488873" cy="8933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Evaluate Model to Find The Best Model</a:t>
          </a:r>
        </a:p>
      </dsp:txBody>
      <dsp:txXfrm>
        <a:off x="4198416" y="1783462"/>
        <a:ext cx="1436543" cy="840994"/>
      </dsp:txXfrm>
    </dsp:sp>
    <dsp:sp modelId="{D163DC7D-A917-A340-B0BF-1AC70EE7A26A}">
      <dsp:nvSpPr>
        <dsp:cNvPr id="0" name=""/>
        <dsp:cNvSpPr/>
      </dsp:nvSpPr>
      <dsp:spPr>
        <a:xfrm rot="10800000">
          <a:off x="3725589" y="2019339"/>
          <a:ext cx="315641" cy="36924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3820281" y="2093187"/>
        <a:ext cx="220949" cy="221544"/>
      </dsp:txXfrm>
    </dsp:sp>
    <dsp:sp modelId="{D50B4795-CBD8-5846-BE9C-E8464DB28295}">
      <dsp:nvSpPr>
        <dsp:cNvPr id="0" name=""/>
        <dsp:cNvSpPr/>
      </dsp:nvSpPr>
      <dsp:spPr>
        <a:xfrm>
          <a:off x="2087828" y="1757297"/>
          <a:ext cx="1488873" cy="8933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Deploy Best Model to Apps</a:t>
          </a:r>
        </a:p>
      </dsp:txBody>
      <dsp:txXfrm>
        <a:off x="2113993" y="1783462"/>
        <a:ext cx="1436543" cy="840994"/>
      </dsp:txXfrm>
    </dsp:sp>
    <dsp:sp modelId="{95995954-1A42-B04D-9D84-05AA62565190}">
      <dsp:nvSpPr>
        <dsp:cNvPr id="0" name=""/>
        <dsp:cNvSpPr/>
      </dsp:nvSpPr>
      <dsp:spPr>
        <a:xfrm rot="10800000">
          <a:off x="1641166" y="2019339"/>
          <a:ext cx="315641" cy="36924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1735858" y="2093187"/>
        <a:ext cx="220949" cy="221544"/>
      </dsp:txXfrm>
    </dsp:sp>
    <dsp:sp modelId="{A9E49F5A-2C7C-8F4A-9639-A4FD994A9EE0}">
      <dsp:nvSpPr>
        <dsp:cNvPr id="0" name=""/>
        <dsp:cNvSpPr/>
      </dsp:nvSpPr>
      <dsp:spPr>
        <a:xfrm>
          <a:off x="3405" y="1757297"/>
          <a:ext cx="1488873" cy="8933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Create Apps</a:t>
          </a:r>
        </a:p>
      </dsp:txBody>
      <dsp:txXfrm>
        <a:off x="29570" y="1783462"/>
        <a:ext cx="1436543" cy="8409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368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124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388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1999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84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11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099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0133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34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2/18/20</a:t>
            </a:fld>
            <a:endParaRPr lang="en-US" dirty="0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473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7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388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86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646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07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464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979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97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hrutimechlearn/churn-modell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092DA-EB2B-A446-A90E-097DD1ABE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7318" y="2064263"/>
            <a:ext cx="6768843" cy="1790700"/>
          </a:xfrm>
        </p:spPr>
        <p:txBody>
          <a:bodyPr>
            <a:normAutofit/>
          </a:bodyPr>
          <a:lstStyle/>
          <a:p>
            <a:pPr algn="r"/>
            <a:r>
              <a:rPr lang="en-US" sz="2700" dirty="0"/>
              <a:t>FINAL </a:t>
            </a:r>
            <a:r>
              <a:rPr lang="en-US" sz="2700" dirty="0" err="1"/>
              <a:t>PROJECt</a:t>
            </a:r>
            <a:r>
              <a:rPr lang="en-US" sz="2700" dirty="0"/>
              <a:t> JCDS07 BSD</a:t>
            </a:r>
            <a:br>
              <a:rPr lang="en-US" sz="3600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002060"/>
                </a:solidFill>
              </a:rPr>
              <a:t>BANK CUSTOMER</a:t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002060"/>
                </a:solidFill>
              </a:rPr>
              <a:t>CHURN PREDICTION</a:t>
            </a: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8D110D-5730-6048-9198-583BD919B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2480" y="4253562"/>
            <a:ext cx="6593681" cy="45137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>
                <a:solidFill>
                  <a:schemeClr val="tx1"/>
                </a:solidFill>
              </a:rPr>
              <a:t>Andra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Pranata</a:t>
            </a:r>
            <a:r>
              <a:rPr lang="en-US" sz="1800" dirty="0">
                <a:solidFill>
                  <a:schemeClr val="tx1"/>
                </a:solidFill>
              </a:rPr>
              <a:t> Utama | </a:t>
            </a:r>
            <a:r>
              <a:rPr lang="en-ID" sz="1800" dirty="0">
                <a:solidFill>
                  <a:schemeClr val="tx1"/>
                </a:solidFill>
              </a:rPr>
              <a:t>JCDS00702201910003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03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8F415-0DEB-9142-B213-61CD4E2D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b="1" dirty="0">
                <a:solidFill>
                  <a:srgbClr val="002060"/>
                </a:solidFill>
              </a:rPr>
              <a:t>MACHINE LEARNING MODEL</a:t>
            </a:r>
            <a:endParaRPr lang="en-US" sz="4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83EEF-318D-3D42-A639-3B89EACDE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t">
              <a:buNone/>
            </a:pPr>
            <a:r>
              <a:rPr lang="en-ID" sz="2800" dirty="0"/>
              <a:t>There are 4 models that I choose :</a:t>
            </a:r>
          </a:p>
          <a:p>
            <a:pPr fontAlgn="t"/>
            <a:r>
              <a:rPr lang="en-ID" sz="2000" dirty="0"/>
              <a:t>Logistic Regression</a:t>
            </a:r>
          </a:p>
          <a:p>
            <a:pPr fontAlgn="t"/>
            <a:r>
              <a:rPr lang="en-ID" sz="2000" dirty="0"/>
              <a:t>Decision Tree Classifier</a:t>
            </a:r>
          </a:p>
          <a:p>
            <a:pPr fontAlgn="t"/>
            <a:r>
              <a:rPr lang="en-ID" sz="2000" dirty="0"/>
              <a:t>K-</a:t>
            </a:r>
            <a:r>
              <a:rPr lang="en-ID" sz="2000" dirty="0" err="1"/>
              <a:t>Neighbor</a:t>
            </a:r>
            <a:r>
              <a:rPr lang="en-ID" sz="2000" dirty="0"/>
              <a:t> Classifier</a:t>
            </a:r>
          </a:p>
          <a:p>
            <a:pPr fontAlgn="t"/>
            <a:r>
              <a:rPr lang="en-ID" sz="2000" dirty="0"/>
              <a:t>Random Forest Classifier</a:t>
            </a:r>
            <a:endParaRPr lang="en-ID" sz="2800" dirty="0"/>
          </a:p>
          <a:p>
            <a:pPr marL="0" indent="0" fontAlgn="t">
              <a:buNone/>
            </a:pPr>
            <a:r>
              <a:rPr lang="en-ID" sz="2000" b="1" dirty="0">
                <a:solidFill>
                  <a:srgbClr val="002060"/>
                </a:solidFill>
              </a:rPr>
              <a:t>Every models </a:t>
            </a:r>
            <a:r>
              <a:rPr lang="en-ID" sz="2000" b="1" dirty="0" err="1">
                <a:solidFill>
                  <a:srgbClr val="002060"/>
                </a:solidFill>
              </a:rPr>
              <a:t>gonna</a:t>
            </a:r>
            <a:r>
              <a:rPr lang="en-ID" sz="2000" b="1" dirty="0">
                <a:solidFill>
                  <a:srgbClr val="002060"/>
                </a:solidFill>
              </a:rPr>
              <a:t> be </a:t>
            </a:r>
            <a:r>
              <a:rPr lang="en-ID" sz="2000" b="1" dirty="0" err="1">
                <a:solidFill>
                  <a:srgbClr val="002060"/>
                </a:solidFill>
              </a:rPr>
              <a:t>Hypertuned</a:t>
            </a:r>
            <a:r>
              <a:rPr lang="en-ID" sz="2000" b="1" dirty="0">
                <a:solidFill>
                  <a:srgbClr val="002060"/>
                </a:solidFill>
              </a:rPr>
              <a:t> with </a:t>
            </a:r>
            <a:r>
              <a:rPr lang="en-ID" sz="2000" b="1" dirty="0" err="1">
                <a:solidFill>
                  <a:srgbClr val="002060"/>
                </a:solidFill>
              </a:rPr>
              <a:t>RandomizedSearchCV</a:t>
            </a:r>
            <a:endParaRPr lang="en-ID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757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8F415-0DEB-9142-B213-61CD4E2D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b="1" dirty="0">
                <a:solidFill>
                  <a:srgbClr val="002060"/>
                </a:solidFill>
              </a:rPr>
              <a:t>MACHINE LEARNING MODEL</a:t>
            </a:r>
            <a:endParaRPr lang="en-US" sz="4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83EEF-318D-3D42-A639-3B89EACDE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t">
              <a:buNone/>
            </a:pPr>
            <a:r>
              <a:rPr lang="en-ID" sz="2800" dirty="0"/>
              <a:t>To evaluate each model, I choose :</a:t>
            </a:r>
            <a:br>
              <a:rPr lang="en-ID" sz="2800" dirty="0"/>
            </a:br>
            <a:r>
              <a:rPr lang="en-ID" sz="1800" dirty="0"/>
              <a:t>(either the base model, or best model which was </a:t>
            </a:r>
            <a:r>
              <a:rPr lang="en-ID" sz="1800" dirty="0" err="1"/>
              <a:t>hypertuned</a:t>
            </a:r>
            <a:r>
              <a:rPr lang="en-ID" sz="1800" dirty="0"/>
              <a:t>)</a:t>
            </a:r>
          </a:p>
          <a:p>
            <a:pPr lvl="1" fontAlgn="t"/>
            <a:r>
              <a:rPr lang="en-ID" sz="2400" dirty="0"/>
              <a:t>Classification Report</a:t>
            </a:r>
            <a:endParaRPr lang="en-ID" sz="2800" dirty="0"/>
          </a:p>
          <a:p>
            <a:pPr lvl="1" fontAlgn="t"/>
            <a:r>
              <a:rPr lang="en-ID" sz="2400" dirty="0"/>
              <a:t>AUC Score</a:t>
            </a:r>
          </a:p>
          <a:p>
            <a:pPr marL="0" indent="0" fontAlgn="t">
              <a:buNone/>
            </a:pPr>
            <a:r>
              <a:rPr lang="en-ID" dirty="0"/>
              <a:t>In the end, I compare each model with the Accuracy Score.</a:t>
            </a:r>
          </a:p>
        </p:txBody>
      </p:sp>
    </p:spTree>
    <p:extLst>
      <p:ext uri="{BB962C8B-B14F-4D97-AF65-F5344CB8AC3E}">
        <p14:creationId xmlns:p14="http://schemas.microsoft.com/office/powerpoint/2010/main" val="2570425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8F415-0DEB-9142-B213-61CD4E2D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b="1" dirty="0">
                <a:solidFill>
                  <a:srgbClr val="002060"/>
                </a:solidFill>
              </a:rPr>
              <a:t>MACHINE LEARNING MODEL</a:t>
            </a:r>
            <a:endParaRPr lang="en-US" sz="4400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4C159C-BEA2-9448-B8E1-42D0C158FEB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55663" y="2678799"/>
            <a:ext cx="3659187" cy="1848199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67936F-DDD1-4546-A9B0-82D133D4F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27068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From the comparation between Accuracy Score,</a:t>
            </a:r>
            <a:br>
              <a:rPr lang="en-US" dirty="0"/>
            </a:br>
            <a:r>
              <a:rPr lang="en-US" dirty="0"/>
              <a:t>I choose the </a:t>
            </a:r>
            <a:r>
              <a:rPr lang="en-US" dirty="0" err="1"/>
              <a:t>hypertuned</a:t>
            </a:r>
            <a:r>
              <a:rPr lang="en-US" dirty="0"/>
              <a:t> </a:t>
            </a:r>
            <a:r>
              <a:rPr lang="en-US" b="1" dirty="0">
                <a:solidFill>
                  <a:srgbClr val="002060"/>
                </a:solidFill>
              </a:rPr>
              <a:t>Random Forest Classifier </a:t>
            </a:r>
            <a:r>
              <a:rPr lang="en-US" dirty="0"/>
              <a:t>as my final Machine Learning model.</a:t>
            </a:r>
          </a:p>
        </p:txBody>
      </p:sp>
    </p:spTree>
    <p:extLst>
      <p:ext uri="{BB962C8B-B14F-4D97-AF65-F5344CB8AC3E}">
        <p14:creationId xmlns:p14="http://schemas.microsoft.com/office/powerpoint/2010/main" val="3838751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8F415-0DEB-9142-B213-61CD4E2D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b="1" dirty="0">
                <a:solidFill>
                  <a:srgbClr val="002060"/>
                </a:solidFill>
              </a:rPr>
              <a:t>MACHINE LEARNING MODEL</a:t>
            </a:r>
            <a:endParaRPr lang="en-US" sz="4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83EEF-318D-3D42-A639-3B89EACDE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t">
              <a:buNone/>
            </a:pPr>
            <a:r>
              <a:rPr lang="en-ID" sz="3500" dirty="0"/>
              <a:t>From the </a:t>
            </a:r>
            <a:r>
              <a:rPr lang="en-ID" sz="3500" dirty="0" err="1"/>
              <a:t>choosen</a:t>
            </a:r>
            <a:r>
              <a:rPr lang="en-ID" sz="3500" dirty="0"/>
              <a:t> model, here are </a:t>
            </a:r>
            <a:br>
              <a:rPr lang="en-ID" sz="3500" dirty="0"/>
            </a:br>
            <a:r>
              <a:rPr lang="en-ID" sz="3500" dirty="0"/>
              <a:t>the Top 5 Important Features :</a:t>
            </a:r>
          </a:p>
          <a:p>
            <a:pPr marL="971550" lvl="1" indent="-514350" fontAlgn="t">
              <a:buAutoNum type="arabicPeriod"/>
            </a:pPr>
            <a:r>
              <a:rPr lang="en-ID" dirty="0"/>
              <a:t>Age (26.07%)</a:t>
            </a:r>
          </a:p>
          <a:p>
            <a:pPr marL="971550" lvl="1" indent="-514350" fontAlgn="t">
              <a:buAutoNum type="arabicPeriod"/>
            </a:pPr>
            <a:r>
              <a:rPr lang="en-ID" dirty="0" err="1"/>
              <a:t>NumOfProducts</a:t>
            </a:r>
            <a:r>
              <a:rPr lang="en-ID" dirty="0"/>
              <a:t> (15.84%)</a:t>
            </a:r>
          </a:p>
          <a:p>
            <a:pPr marL="971550" lvl="1" indent="-514350" fontAlgn="t">
              <a:buAutoNum type="arabicPeriod"/>
            </a:pPr>
            <a:r>
              <a:rPr lang="en-ID" dirty="0"/>
              <a:t>Balance (13.62%)</a:t>
            </a:r>
          </a:p>
          <a:p>
            <a:pPr marL="971550" lvl="1" indent="-514350" fontAlgn="t">
              <a:buAutoNum type="arabicPeriod"/>
            </a:pPr>
            <a:r>
              <a:rPr lang="en-ID" dirty="0" err="1"/>
              <a:t>CreditScore</a:t>
            </a:r>
            <a:r>
              <a:rPr lang="en-ID" dirty="0"/>
              <a:t>(12.37%)</a:t>
            </a:r>
          </a:p>
          <a:p>
            <a:pPr marL="971550" lvl="1" indent="-514350" fontAlgn="t">
              <a:buAutoNum type="arabicPeriod"/>
            </a:pPr>
            <a:r>
              <a:rPr lang="en-ID" dirty="0" err="1"/>
              <a:t>EstimatedSalary</a:t>
            </a:r>
            <a:r>
              <a:rPr lang="en-ID" dirty="0"/>
              <a:t> (12%)</a:t>
            </a:r>
            <a:endParaRPr lang="en-ID" sz="1700" dirty="0"/>
          </a:p>
        </p:txBody>
      </p:sp>
    </p:spTree>
    <p:extLst>
      <p:ext uri="{BB962C8B-B14F-4D97-AF65-F5344CB8AC3E}">
        <p14:creationId xmlns:p14="http://schemas.microsoft.com/office/powerpoint/2010/main" val="3478449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8F415-0DEB-9142-B213-61CD4E2D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b="1" dirty="0">
                <a:solidFill>
                  <a:srgbClr val="002060"/>
                </a:solidFill>
              </a:rPr>
              <a:t>Home PAGE | APPS</a:t>
            </a:r>
            <a:endParaRPr lang="en-US" sz="4400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108C2D0-E1A8-F445-A8F3-5A8DF2467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320" y="2097088"/>
            <a:ext cx="6906239" cy="4316400"/>
          </a:xfrm>
        </p:spPr>
      </p:pic>
    </p:spTree>
    <p:extLst>
      <p:ext uri="{BB962C8B-B14F-4D97-AF65-F5344CB8AC3E}">
        <p14:creationId xmlns:p14="http://schemas.microsoft.com/office/powerpoint/2010/main" val="1032203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8F415-0DEB-9142-B213-61CD4E2D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b="1" dirty="0">
                <a:solidFill>
                  <a:srgbClr val="002060"/>
                </a:solidFill>
              </a:rPr>
              <a:t>STATISTIC PAGE | APPS</a:t>
            </a:r>
            <a:endParaRPr lang="en-US" sz="4400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D4042C-23C2-C643-A898-A5B1E37CFC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319" y="2097088"/>
            <a:ext cx="6906240" cy="4316400"/>
          </a:xfrm>
        </p:spPr>
      </p:pic>
    </p:spTree>
    <p:extLst>
      <p:ext uri="{BB962C8B-B14F-4D97-AF65-F5344CB8AC3E}">
        <p14:creationId xmlns:p14="http://schemas.microsoft.com/office/powerpoint/2010/main" val="3090585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8F415-0DEB-9142-B213-61CD4E2D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b="1" dirty="0">
                <a:solidFill>
                  <a:srgbClr val="002060"/>
                </a:solidFill>
              </a:rPr>
              <a:t>RESULT PAGE | APPS</a:t>
            </a:r>
            <a:endParaRPr lang="en-US" sz="4400" dirty="0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58C663-025D-2048-8760-17521FD72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319" y="2097088"/>
            <a:ext cx="6906240" cy="43164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9D6EA2-BF0E-FF44-B027-E665F7B6B0DD}"/>
              </a:ext>
            </a:extLst>
          </p:cNvPr>
          <p:cNvSpPr txBox="1"/>
          <p:nvPr/>
        </p:nvSpPr>
        <p:spPr>
          <a:xfrm>
            <a:off x="1379319" y="1727756"/>
            <a:ext cx="4111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prediction customer would be retain.</a:t>
            </a:r>
          </a:p>
        </p:txBody>
      </p:sp>
    </p:spTree>
    <p:extLst>
      <p:ext uri="{BB962C8B-B14F-4D97-AF65-F5344CB8AC3E}">
        <p14:creationId xmlns:p14="http://schemas.microsoft.com/office/powerpoint/2010/main" val="3464328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8F415-0DEB-9142-B213-61CD4E2D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b="1" dirty="0">
                <a:solidFill>
                  <a:srgbClr val="002060"/>
                </a:solidFill>
              </a:rPr>
              <a:t>RESULT PAGE | APPS</a:t>
            </a:r>
            <a:endParaRPr lang="en-US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9D6EA2-BF0E-FF44-B027-E665F7B6B0DD}"/>
              </a:ext>
            </a:extLst>
          </p:cNvPr>
          <p:cNvSpPr txBox="1"/>
          <p:nvPr/>
        </p:nvSpPr>
        <p:spPr>
          <a:xfrm>
            <a:off x="1379319" y="1727756"/>
            <a:ext cx="385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prediction customer would be exit.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5B1380-0791-4D4F-9A7C-98411B4D3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319" y="2097088"/>
            <a:ext cx="6906240" cy="4316400"/>
          </a:xfrm>
        </p:spPr>
      </p:pic>
    </p:spTree>
    <p:extLst>
      <p:ext uri="{BB962C8B-B14F-4D97-AF65-F5344CB8AC3E}">
        <p14:creationId xmlns:p14="http://schemas.microsoft.com/office/powerpoint/2010/main" val="2734231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8F415-0DEB-9142-B213-61CD4E2D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b="1" dirty="0">
                <a:solidFill>
                  <a:srgbClr val="002060"/>
                </a:solidFill>
              </a:rPr>
              <a:t>Project description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504C9-735D-E54D-B483-A92EB7681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t">
              <a:buNone/>
            </a:pPr>
            <a:r>
              <a:rPr lang="en-ID" sz="2800" dirty="0"/>
              <a:t>Churn Prediction is one of the most common cases in business life.</a:t>
            </a:r>
          </a:p>
          <a:p>
            <a:pPr marL="0" indent="0">
              <a:buNone/>
            </a:pPr>
            <a:r>
              <a:rPr lang="en-ID" sz="2800" dirty="0"/>
              <a:t>This project's aim is to predict whether the customer left the bank (closed his account) or he continues to be a customer.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24505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8F415-0DEB-9142-B213-61CD4E2D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b="1" dirty="0">
                <a:solidFill>
                  <a:srgbClr val="002060"/>
                </a:solidFill>
              </a:rPr>
              <a:t>Project GOALS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504C9-735D-E54D-B483-A92EB7681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956412"/>
            <a:ext cx="7429499" cy="1106114"/>
          </a:xfrm>
        </p:spPr>
        <p:txBody>
          <a:bodyPr>
            <a:normAutofit lnSpcReduction="10000"/>
          </a:bodyPr>
          <a:lstStyle/>
          <a:p>
            <a:pPr marL="0" indent="0" fontAlgn="t">
              <a:buNone/>
            </a:pPr>
            <a:r>
              <a:rPr lang="en-ID" sz="2800" dirty="0"/>
              <a:t>Create localhost web-based apps to classified bank customer will be exit or retain.</a:t>
            </a:r>
            <a:endParaRPr lang="en-US" sz="28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1D92216-9CD3-2F44-941E-82BE03BDDA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3287166"/>
              </p:ext>
            </p:extLst>
          </p:nvPr>
        </p:nvGraphicFramePr>
        <p:xfrm>
          <a:off x="696332" y="3062526"/>
          <a:ext cx="7748954" cy="29190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1253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8F415-0DEB-9142-B213-61CD4E2D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b="1" dirty="0">
                <a:solidFill>
                  <a:srgbClr val="002060"/>
                </a:solidFill>
              </a:rPr>
              <a:t>DATA INSIGHT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504C9-735D-E54D-B483-A92EB7681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fontAlgn="t">
              <a:buNone/>
            </a:pPr>
            <a:r>
              <a:rPr lang="en-ID" sz="2600" dirty="0"/>
              <a:t>Source 		: Churn Modelling (</a:t>
            </a:r>
            <a:r>
              <a:rPr lang="en-ID" sz="26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</a:t>
            </a:r>
            <a:r>
              <a:rPr lang="en-ID" sz="2600" dirty="0"/>
              <a:t>)</a:t>
            </a:r>
          </a:p>
          <a:p>
            <a:pPr marL="0" indent="0" fontAlgn="t">
              <a:buNone/>
            </a:pPr>
            <a:r>
              <a:rPr lang="en-ID" sz="2600" dirty="0"/>
              <a:t>Total Data 	: 10,000 rows</a:t>
            </a:r>
          </a:p>
          <a:p>
            <a:pPr marL="0" indent="0" fontAlgn="t">
              <a:buNone/>
            </a:pPr>
            <a:r>
              <a:rPr lang="en-ID" sz="2600" dirty="0"/>
              <a:t>Columns	: 13 Features</a:t>
            </a:r>
          </a:p>
          <a:p>
            <a:pPr marL="0" indent="0" fontAlgn="t">
              <a:buNone/>
            </a:pPr>
            <a:r>
              <a:rPr lang="en-ID" sz="2800" dirty="0"/>
              <a:t>		</a:t>
            </a:r>
            <a:r>
              <a:rPr lang="en-ID" sz="2200" dirty="0"/>
              <a:t>(</a:t>
            </a:r>
            <a:r>
              <a:rPr lang="en-ID" dirty="0" err="1"/>
              <a:t>RowNumber</a:t>
            </a:r>
            <a:r>
              <a:rPr lang="en-ID" dirty="0"/>
              <a:t>, </a:t>
            </a:r>
            <a:r>
              <a:rPr lang="en-ID" dirty="0" err="1"/>
              <a:t>CustomerId</a:t>
            </a:r>
            <a:r>
              <a:rPr lang="en-ID" dirty="0"/>
              <a:t>, Surname, </a:t>
            </a:r>
            <a:r>
              <a:rPr lang="en-ID" dirty="0" err="1"/>
              <a:t>CreditScore</a:t>
            </a:r>
            <a:r>
              <a:rPr lang="en-ID" dirty="0"/>
              <a:t>,</a:t>
            </a:r>
            <a:br>
              <a:rPr lang="en-ID" dirty="0"/>
            </a:br>
            <a:r>
              <a:rPr lang="en-ID" dirty="0"/>
              <a:t>		 Geography, Gender, Age, Tenure, Balance,</a:t>
            </a:r>
            <a:br>
              <a:rPr lang="en-ID" dirty="0"/>
            </a:br>
            <a:r>
              <a:rPr lang="en-ID" dirty="0"/>
              <a:t>		 </a:t>
            </a:r>
            <a:r>
              <a:rPr lang="en-ID" dirty="0" err="1"/>
              <a:t>NumOfProducts</a:t>
            </a:r>
            <a:r>
              <a:rPr lang="en-ID" dirty="0"/>
              <a:t>, </a:t>
            </a:r>
            <a:r>
              <a:rPr lang="en-ID" dirty="0" err="1"/>
              <a:t>HasCrCard</a:t>
            </a:r>
            <a:r>
              <a:rPr lang="en-ID" dirty="0"/>
              <a:t>, </a:t>
            </a:r>
            <a:r>
              <a:rPr lang="en-ID" dirty="0" err="1"/>
              <a:t>IsActiveMember</a:t>
            </a:r>
            <a:r>
              <a:rPr lang="en-ID" dirty="0"/>
              <a:t>,</a:t>
            </a:r>
            <a:br>
              <a:rPr lang="en-ID" dirty="0"/>
            </a:br>
            <a:r>
              <a:rPr lang="en-ID" dirty="0"/>
              <a:t>		 </a:t>
            </a:r>
            <a:r>
              <a:rPr lang="en-ID" dirty="0" err="1"/>
              <a:t>EstimatedSalary</a:t>
            </a:r>
            <a:r>
              <a:rPr lang="en-ID" dirty="0"/>
              <a:t>), </a:t>
            </a:r>
          </a:p>
          <a:p>
            <a:pPr marL="0" indent="0" fontAlgn="t">
              <a:buNone/>
            </a:pPr>
            <a:r>
              <a:rPr lang="en-ID" dirty="0"/>
              <a:t>		</a:t>
            </a:r>
            <a:r>
              <a:rPr lang="en-ID" sz="2600" dirty="0"/>
              <a:t>and 1 Feature Target (Exited)</a:t>
            </a:r>
            <a:endParaRPr lang="en-ID" dirty="0"/>
          </a:p>
          <a:p>
            <a:pPr marL="0" indent="0" fontAlgn="t">
              <a:buNone/>
            </a:pP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987288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8F415-0DEB-9142-B213-61CD4E2D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b="1" dirty="0">
                <a:solidFill>
                  <a:srgbClr val="002060"/>
                </a:solidFill>
              </a:rPr>
              <a:t>DATA INSIGHT</a:t>
            </a:r>
            <a:endParaRPr lang="en-US" sz="44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CCFB43A-F670-3448-8A7A-4274BD3519F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4129" y="1772411"/>
            <a:ext cx="5312568" cy="35417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F57D7E-5E0A-D74E-BD26-6D2A7B0A7A5C}"/>
              </a:ext>
            </a:extLst>
          </p:cNvPr>
          <p:cNvSpPr txBox="1"/>
          <p:nvPr/>
        </p:nvSpPr>
        <p:spPr>
          <a:xfrm>
            <a:off x="1914129" y="5459896"/>
            <a:ext cx="5925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data target is not balance, and bias to the Retain Member</a:t>
            </a:r>
          </a:p>
        </p:txBody>
      </p:sp>
    </p:spTree>
    <p:extLst>
      <p:ext uri="{BB962C8B-B14F-4D97-AF65-F5344CB8AC3E}">
        <p14:creationId xmlns:p14="http://schemas.microsoft.com/office/powerpoint/2010/main" val="2568101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8F415-0DEB-9142-B213-61CD4E2D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b="1" dirty="0">
                <a:solidFill>
                  <a:srgbClr val="002060"/>
                </a:solidFill>
              </a:rPr>
              <a:t>DATA INSIGHT</a:t>
            </a:r>
            <a:endParaRPr lang="en-US" sz="4400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2FD137-E65D-F143-B58D-B2B0201291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131" y="2094404"/>
            <a:ext cx="7622512" cy="3649904"/>
          </a:xfrm>
        </p:spPr>
      </p:pic>
    </p:spTree>
    <p:extLst>
      <p:ext uri="{BB962C8B-B14F-4D97-AF65-F5344CB8AC3E}">
        <p14:creationId xmlns:p14="http://schemas.microsoft.com/office/powerpoint/2010/main" val="1888466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8F415-0DEB-9142-B213-61CD4E2D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b="1" dirty="0">
                <a:solidFill>
                  <a:srgbClr val="002060"/>
                </a:solidFill>
              </a:rPr>
              <a:t>DATA INSIGHT</a:t>
            </a:r>
            <a:endParaRPr lang="en-US" sz="4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83EEF-318D-3D42-A639-3B89EACDE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t">
              <a:buNone/>
            </a:pPr>
            <a:r>
              <a:rPr lang="en-ID" sz="2800" dirty="0"/>
              <a:t>There are several assumption from the datasets :</a:t>
            </a:r>
          </a:p>
          <a:p>
            <a:pPr lvl="1" fontAlgn="t"/>
            <a:r>
              <a:rPr lang="en-ID" sz="2400" dirty="0" err="1"/>
              <a:t>RowNumber</a:t>
            </a:r>
            <a:r>
              <a:rPr lang="en-ID" sz="2400" dirty="0"/>
              <a:t>, </a:t>
            </a:r>
            <a:r>
              <a:rPr lang="en-ID" sz="2400" dirty="0" err="1"/>
              <a:t>CustomerId</a:t>
            </a:r>
            <a:r>
              <a:rPr lang="en-ID" sz="2400" dirty="0"/>
              <a:t>, and Surname </a:t>
            </a:r>
            <a:br>
              <a:rPr lang="en-ID" sz="2400" dirty="0"/>
            </a:br>
            <a:r>
              <a:rPr lang="en-ID" sz="2400" dirty="0"/>
              <a:t>would be dropped.</a:t>
            </a:r>
          </a:p>
          <a:p>
            <a:pPr lvl="1" fontAlgn="t"/>
            <a:r>
              <a:rPr lang="en-ID" sz="2400" dirty="0"/>
              <a:t>Geography and Gender </a:t>
            </a:r>
            <a:br>
              <a:rPr lang="en-ID" sz="2400" dirty="0"/>
            </a:br>
            <a:r>
              <a:rPr lang="en-ID" sz="2400" dirty="0"/>
              <a:t>need to be dummied.</a:t>
            </a:r>
          </a:p>
        </p:txBody>
      </p:sp>
    </p:spTree>
    <p:extLst>
      <p:ext uri="{BB962C8B-B14F-4D97-AF65-F5344CB8AC3E}">
        <p14:creationId xmlns:p14="http://schemas.microsoft.com/office/powerpoint/2010/main" val="2337943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8F415-0DEB-9142-B213-61CD4E2D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b="1" dirty="0">
                <a:solidFill>
                  <a:srgbClr val="002060"/>
                </a:solidFill>
              </a:rPr>
              <a:t>DATA INSIGHT</a:t>
            </a:r>
            <a:endParaRPr lang="en-US" sz="4400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B09880-A4BD-3D4C-8FB3-2AD8360539A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67606" y="2331244"/>
            <a:ext cx="3035300" cy="3378200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AD2FF10-887E-1D45-A27D-6ED808B6C3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Correlation plot :</a:t>
            </a:r>
          </a:p>
          <a:p>
            <a:r>
              <a:rPr lang="en-US" dirty="0"/>
              <a:t>Age (28.5%)</a:t>
            </a:r>
          </a:p>
          <a:p>
            <a:r>
              <a:rPr lang="en-US" dirty="0"/>
              <a:t>German (17.3%)</a:t>
            </a:r>
          </a:p>
          <a:p>
            <a:r>
              <a:rPr lang="en-US" dirty="0"/>
              <a:t>Active (-15.6%)</a:t>
            </a:r>
          </a:p>
          <a:p>
            <a:r>
              <a:rPr lang="en-US" dirty="0"/>
              <a:t>Balance (11.8%)</a:t>
            </a:r>
          </a:p>
          <a:p>
            <a:r>
              <a:rPr lang="en-US" dirty="0"/>
              <a:t>Gender (10.6%)</a:t>
            </a:r>
          </a:p>
        </p:txBody>
      </p:sp>
    </p:spTree>
    <p:extLst>
      <p:ext uri="{BB962C8B-B14F-4D97-AF65-F5344CB8AC3E}">
        <p14:creationId xmlns:p14="http://schemas.microsoft.com/office/powerpoint/2010/main" val="3812123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8F415-0DEB-9142-B213-61CD4E2D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b="1" dirty="0">
                <a:solidFill>
                  <a:srgbClr val="002060"/>
                </a:solidFill>
              </a:rPr>
              <a:t>DATA INSIGHT</a:t>
            </a:r>
            <a:endParaRPr lang="en-US" sz="4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83EEF-318D-3D42-A639-3B89EACDE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t">
              <a:buNone/>
            </a:pPr>
            <a:r>
              <a:rPr lang="en-ID" sz="2800" dirty="0"/>
              <a:t>There are several insights from the dataset :</a:t>
            </a:r>
          </a:p>
          <a:p>
            <a:pPr lvl="1" fontAlgn="t"/>
            <a:r>
              <a:rPr lang="en-ID" sz="2400" dirty="0"/>
              <a:t>Geography, Gender, Age, Balance, </a:t>
            </a:r>
            <a:r>
              <a:rPr lang="en-ID" sz="2400" dirty="0" err="1"/>
              <a:t>NumOfProducts</a:t>
            </a:r>
            <a:r>
              <a:rPr lang="en-ID" sz="2400" dirty="0"/>
              <a:t>, </a:t>
            </a:r>
            <a:br>
              <a:rPr lang="en-ID" sz="2400" dirty="0"/>
            </a:br>
            <a:r>
              <a:rPr lang="en-ID" sz="2400" dirty="0"/>
              <a:t>and </a:t>
            </a:r>
            <a:r>
              <a:rPr lang="en-ID" sz="2400" dirty="0" err="1"/>
              <a:t>IsActiveMember</a:t>
            </a:r>
            <a:r>
              <a:rPr lang="en-ID" sz="2400" dirty="0"/>
              <a:t> have correlation to target.</a:t>
            </a:r>
          </a:p>
          <a:p>
            <a:pPr lvl="1" fontAlgn="t"/>
            <a:r>
              <a:rPr lang="en-ID" sz="2400" dirty="0" err="1"/>
              <a:t>CreditCard</a:t>
            </a:r>
            <a:r>
              <a:rPr lang="en-ID" sz="2400" dirty="0"/>
              <a:t>, Tenure, and </a:t>
            </a:r>
            <a:r>
              <a:rPr lang="en-ID" sz="2400" dirty="0" err="1"/>
              <a:t>EstimatedSalary</a:t>
            </a:r>
            <a:br>
              <a:rPr lang="en-ID" sz="2400" dirty="0"/>
            </a:br>
            <a:r>
              <a:rPr lang="en-ID" sz="2400" dirty="0"/>
              <a:t>almost have no significant correlation to target.</a:t>
            </a:r>
          </a:p>
        </p:txBody>
      </p:sp>
    </p:spTree>
    <p:extLst>
      <p:ext uri="{BB962C8B-B14F-4D97-AF65-F5344CB8AC3E}">
        <p14:creationId xmlns:p14="http://schemas.microsoft.com/office/powerpoint/2010/main" val="16312364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398</TotalTime>
  <Words>461</Words>
  <Application>Microsoft Macintosh PowerPoint</Application>
  <PresentationFormat>On-screen Show (4:3)</PresentationFormat>
  <Paragraphs>67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Tw Cen MT</vt:lpstr>
      <vt:lpstr>Circuit</vt:lpstr>
      <vt:lpstr>FINAL PROJECt JCDS07 BSD BANK CUSTOMER CHURN PREDICTION</vt:lpstr>
      <vt:lpstr>Project description</vt:lpstr>
      <vt:lpstr>Project GOALS</vt:lpstr>
      <vt:lpstr>DATA INSIGHT</vt:lpstr>
      <vt:lpstr>DATA INSIGHT</vt:lpstr>
      <vt:lpstr>DATA INSIGHT</vt:lpstr>
      <vt:lpstr>DATA INSIGHT</vt:lpstr>
      <vt:lpstr>DATA INSIGHT</vt:lpstr>
      <vt:lpstr>DATA INSIGHT</vt:lpstr>
      <vt:lpstr>MACHINE LEARNING MODEL</vt:lpstr>
      <vt:lpstr>MACHINE LEARNING MODEL</vt:lpstr>
      <vt:lpstr>MACHINE LEARNING MODEL</vt:lpstr>
      <vt:lpstr>MACHINE LEARNING MODEL</vt:lpstr>
      <vt:lpstr>Home PAGE | APPS</vt:lpstr>
      <vt:lpstr>STATISTIC PAGE | APPS</vt:lpstr>
      <vt:lpstr>RESULT PAGE | APPS</vt:lpstr>
      <vt:lpstr>RESULT PAGE | APPS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JCDS07 BSD BANK CUSTOMER CHURN PREDICTION</dc:title>
  <dc:creator>Andra Pranata Utama</dc:creator>
  <cp:lastModifiedBy>Andra Pranata Utama</cp:lastModifiedBy>
  <cp:revision>15</cp:revision>
  <dcterms:created xsi:type="dcterms:W3CDTF">2020-02-18T01:45:06Z</dcterms:created>
  <dcterms:modified xsi:type="dcterms:W3CDTF">2020-02-18T08:23:13Z</dcterms:modified>
</cp:coreProperties>
</file>