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Joins &amp; 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Presented by: Asha Gale &amp; Isaac Miles</a:t>
            </a:r>
          </a:p>
          <a:p>
            <a:r>
              <a:t>Time: 2:00 PM – 4:00 PM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Single-row subquery – returns one value</a:t>
            </a:r>
          </a:p>
          <a:p>
            <a:r>
              <a:t>2. Multiple-row subquery – returns multiple values</a:t>
            </a:r>
          </a:p>
          <a:p>
            <a:r>
              <a:t>3. Correlated subquery – depends on the outer query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Single-Row Subquery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Example:</a:t>
            </a:r>
          </a:p>
          <a:p>
            <a:r>
              <a:t>SELECT name FROM students</a:t>
            </a:r>
          </a:p>
          <a:p>
            <a:r>
              <a:t>WHERE marks = (SELECT MAX(marks) FROM students);</a:t>
            </a:r>
          </a:p>
          <a:p>
            <a:r>
              <a:t>Finds the student with the highest marks.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Multiple-Row Subquery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Example:</a:t>
            </a:r>
          </a:p>
          <a:p>
            <a:r>
              <a:t>SELECT name FROM students</a:t>
            </a:r>
          </a:p>
          <a:p>
            <a:r>
              <a:t>WHERE id IN (SELECT student_id FROM attendance WHERE status = 'Absent');</a:t>
            </a:r>
          </a:p>
          <a:p>
            <a:r>
              <a:t>Finds all students who were absent.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Correlated Subquery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Runs once for each row of the outer query.</a:t>
            </a:r>
          </a:p>
          <a:p>
            <a:r>
              <a:t>Depends on data from the outer query.</a:t>
            </a:r>
          </a:p>
          <a:p/>
          <a:p>
            <a:r>
              <a:t>Example:</a:t>
            </a:r>
          </a:p>
          <a:p>
            <a:r>
              <a:t>SELECT name FROM students s</a:t>
            </a:r>
          </a:p>
          <a:p>
            <a:r>
              <a:t>WHERE marks &gt; (</a:t>
            </a:r>
          </a:p>
          <a:p>
            <a:r>
              <a:t>  SELECT AVG(marks)</a:t>
            </a:r>
          </a:p>
          <a:p>
            <a:r>
              <a:t>  FROM students</a:t>
            </a:r>
          </a:p>
          <a:p>
            <a:r>
              <a:t>  WHERE course_id = s.course_id</a:t>
            </a:r>
          </a:p>
          <a:p>
            <a:r>
              <a:t>);</a:t>
            </a:r>
          </a:p>
          <a:p>
            <a:r>
              <a:t>Finds students scoring above average.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</a:t>
            </a:r>
          </a:p>
          <a:p>
            <a:r>
              <a:t>- Joins connect tables (INNER, LEFT, RIGHT, FULL).</a:t>
            </a:r>
          </a:p>
          <a:p>
            <a:r>
              <a:t>- Subqueries run inside another query.</a:t>
            </a:r>
          </a:p>
          <a:p>
            <a:r>
              <a:t>- Both help get meaningful data.</a:t>
            </a:r>
          </a:p>
          <a:p/>
          <a:p>
            <a:r>
              <a:t>Resources:</a:t>
            </a:r>
          </a:p>
          <a:p>
            <a:r>
              <a:t>- docs.microsoft.com/sql</a:t>
            </a:r>
          </a:p>
          <a:p>
            <a:r>
              <a:t>- w3schools.com/sql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Joins?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Joins combine data from two or more tables based on a related column.</a:t>
            </a:r>
          </a:p>
          <a:p>
            <a:r>
              <a:t>Used to get complete information from multiple tables.</a:t>
            </a:r>
          </a:p>
          <a:p/>
          <a:p>
            <a:r>
              <a:t>Example:</a:t>
            </a:r>
          </a:p>
          <a:p>
            <a:r>
              <a:t>SELECT * FROM students</a:t>
            </a:r>
          </a:p>
          <a:p>
            <a:r>
              <a:t>JOIN courses</a:t>
            </a:r>
          </a:p>
          <a:p>
            <a:r>
              <a:t>ON students.course_id = courses.id;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INNER JOIN</a:t>
            </a:r>
          </a:p>
          <a:p>
            <a:r>
              <a:t>2. LEFT JOIN</a:t>
            </a:r>
          </a:p>
          <a:p>
            <a:r>
              <a:t>3. RIGHT JOIN</a:t>
            </a:r>
          </a:p>
          <a:p>
            <a:r>
              <a:t>4. FULL JOIN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INNER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Returns only rows with matching data in both tables.</a:t>
            </a:r>
          </a:p>
          <a:p/>
          <a:p>
            <a:r>
              <a:t>Example:</a:t>
            </a:r>
          </a:p>
          <a:p>
            <a:r>
              <a:t>SELECT students.name, courses.title</a:t>
            </a:r>
          </a:p>
          <a:p>
            <a:r>
              <a:t>FROM students</a:t>
            </a:r>
          </a:p>
          <a:p>
            <a:r>
              <a:t>INNER JOIN courses</a:t>
            </a:r>
          </a:p>
          <a:p>
            <a:r>
              <a:t>ON students.course_id = courses.id;</a:t>
            </a:r>
          </a:p>
          <a:p>
            <a:r>
              <a:t>Shows students who are enrolled in a course.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LEFT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Returns all rows from the left table and matching rows from the right table.</a:t>
            </a:r>
          </a:p>
          <a:p>
            <a:r>
              <a:t>If no match, NULL is returned.</a:t>
            </a:r>
          </a:p>
          <a:p/>
          <a:p>
            <a:r>
              <a:t>Example:</a:t>
            </a:r>
          </a:p>
          <a:p>
            <a:r>
              <a:t>SELECT students.name, courses.title</a:t>
            </a:r>
          </a:p>
          <a:p>
            <a:r>
              <a:t>FROM students</a:t>
            </a:r>
          </a:p>
          <a:p>
            <a:r>
              <a:t>LEFT JOIN courses</a:t>
            </a:r>
          </a:p>
          <a:p>
            <a:r>
              <a:t>ON students.course_id = courses.id;</a:t>
            </a:r>
          </a:p>
          <a:p>
            <a:r>
              <a:t>Shows all students, even those not enrolled.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RIGHT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Opposite of LEFT JOIN.</a:t>
            </a:r>
          </a:p>
          <a:p>
            <a:r>
              <a:t>Returns all rows from the right table and matching ones from the left.</a:t>
            </a:r>
          </a:p>
          <a:p/>
          <a:p>
            <a:r>
              <a:t>Example:</a:t>
            </a:r>
          </a:p>
          <a:p>
            <a:r>
              <a:t>SELECT students.name, courses.title</a:t>
            </a:r>
          </a:p>
          <a:p>
            <a:r>
              <a:t>FROM students</a:t>
            </a:r>
          </a:p>
          <a:p>
            <a:r>
              <a:t>RIGHT JOIN courses</a:t>
            </a:r>
          </a:p>
          <a:p>
            <a:r>
              <a:t>ON students.course_id = courses.id;</a:t>
            </a:r>
          </a:p>
          <a:p>
            <a:r>
              <a:t>Shows all courses, even those with no students.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FULL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Combines results of LEFT and RIGHT joins.</a:t>
            </a:r>
          </a:p>
          <a:p>
            <a:r>
              <a:t>Returns all rows from both tables.</a:t>
            </a:r>
          </a:p>
          <a:p/>
          <a:p>
            <a:r>
              <a:t>Example:</a:t>
            </a:r>
          </a:p>
          <a:p>
            <a:r>
              <a:t>SELECT students.name, courses.title</a:t>
            </a:r>
          </a:p>
          <a:p>
            <a:r>
              <a:t>FROM students</a:t>
            </a:r>
          </a:p>
          <a:p>
            <a:r>
              <a:t>FULL JOIN courses</a:t>
            </a:r>
          </a:p>
          <a:p>
            <a:r>
              <a:t>ON students.course_id = courses.id;</a:t>
            </a:r>
          </a:p>
          <a:p>
            <a:r>
              <a:t>Shows all students and all courses.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INNER JOIN → Intersection</a:t>
            </a:r>
          </a:p>
          <a:p>
            <a:r>
              <a:t>LEFT JOIN → All from left + matches</a:t>
            </a:r>
          </a:p>
          <a:p>
            <a:r>
              <a:t>RIGHT JOIN → All from right + matches</a:t>
            </a:r>
          </a:p>
          <a:p>
            <a:r>
              <a:t>FULL JOIN → Everything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Subqueries?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query inside another query.</a:t>
            </a:r>
          </a:p>
          <a:p>
            <a:r>
              <a:t>Helps to get data that depends on another result.</a:t>
            </a:r>
          </a:p>
          <a:p/>
          <a:p>
            <a:r>
              <a:t>Example:</a:t>
            </a:r>
          </a:p>
          <a:p>
            <a:r>
              <a:t>SELECT name FROM students</a:t>
            </a:r>
          </a:p>
          <a:p>
            <a:r>
              <a:t>WHERE id IN (SELECT student_id FROM fees WHERE amount &gt; 5000);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