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79" r:id="rId6"/>
    <p:sldId id="280" r:id="rId7"/>
    <p:sldId id="282" r:id="rId8"/>
    <p:sldId id="287" r:id="rId9"/>
    <p:sldId id="283" r:id="rId10"/>
    <p:sldId id="288" r:id="rId11"/>
    <p:sldId id="284" r:id="rId12"/>
    <p:sldId id="289" r:id="rId13"/>
    <p:sldId id="290" r:id="rId14"/>
    <p:sldId id="291" r:id="rId15"/>
    <p:sldId id="292" r:id="rId16"/>
    <p:sldId id="294" r:id="rId17"/>
    <p:sldId id="295" r:id="rId18"/>
    <p:sldId id="285" r:id="rId19"/>
    <p:sldId id="286" r:id="rId20"/>
    <p:sldId id="281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0D8D-1E8E-46AF-9C10-3BD426B2523A}" type="datetime1">
              <a:rPr lang="en-GB" smtClean="0"/>
              <a:t>14/10/2025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D865-7669-4F64-9733-F997BDAED2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13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CD5E69-3755-402E-89C1-CDB30CA7425E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67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931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84996-D5EC-400C-8FE4-7E6C69BB0CF8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065D1-D2F2-4D54-B881-786AFA6A9AF3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B8088-55E1-47B9-BF04-9403C8256F50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CA334-3F96-4772-959C-677B9C9B892F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791FB6-1BB1-4D54-B64E-19C9843EEB6A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928F16-6F15-471B-BABC-F11D9655039E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8D439-F42D-4C5F-AAC2-3886E29E2212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B28C59-49BD-4590-9846-C533AA98752B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F7E4AC-764F-4C27-AEC4-A4960E9093F0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2D7911-34EF-456A-9CCB-4081299328B8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B73AE-9525-4148-A209-40AC38BF5737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4D3EFD-A3EB-48D6-91D1-30671EA1207D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C3D2D4-BB4A-4B7B-ADA7-22E227BD5AE7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82CE2A-D155-40CB-A971-66B163E6347D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0CEE9-1E3A-4ADA-93D4-2FD4F8431AA5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4EEED21A-E036-4044-8AF6-43527D4E8308}" type="datetime1">
              <a:rPr lang="en-GB" noProof="0" smtClean="0"/>
              <a:t>14/10/2025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1961" y="1673524"/>
            <a:ext cx="3864077" cy="2420504"/>
          </a:xfrm>
        </p:spPr>
        <p:txBody>
          <a:bodyPr rtlCol="0">
            <a:normAutofit/>
          </a:bodyPr>
          <a:lstStyle/>
          <a:p>
            <a:pPr algn="l"/>
            <a:r>
              <a:rPr lang="en-US" sz="4000" dirty="0"/>
              <a:t>MYSQL: </a:t>
            </a:r>
            <a:br>
              <a:rPr lang="en-US" sz="4000" dirty="0"/>
            </a:br>
            <a:br>
              <a:rPr lang="en-US" sz="4000" dirty="0"/>
            </a:br>
            <a:r>
              <a:rPr lang="en-GB" sz="4000" dirty="0"/>
              <a:t>Working with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sz="2300" dirty="0"/>
              <a:t>Presented by Isaac Mile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D775-FB56-180F-4898-A290D8EA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1191-77F0-7295-F23E-9AF156C2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you use AND, NOT and OR in these modifications?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0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1BF4-EA2C-37CB-CCA3-E534328F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3170-722F-6983-2A1A-DCA3672C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combine multiple conditions to control </a:t>
            </a:r>
            <a:r>
              <a:rPr lang="en-GB" b="1" dirty="0"/>
              <a:t>which rows</a:t>
            </a:r>
            <a:r>
              <a:rPr lang="en-GB" dirty="0"/>
              <a:t> get updated.</a:t>
            </a:r>
          </a:p>
          <a:p>
            <a:pPr marL="36900" indent="0">
              <a:buNone/>
            </a:pPr>
            <a:r>
              <a:rPr lang="en-GB" dirty="0" err="1"/>
              <a:t>Eg.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12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8C6D-A9D0-E400-FDC1-6A03F2D2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5AC5-3504-6DDC-0CAA-C9031370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UPDATE vegetables</a:t>
            </a:r>
          </a:p>
          <a:p>
            <a:r>
              <a:rPr lang="en-GB" dirty="0"/>
              <a:t>SET taste = 'sweet'</a:t>
            </a:r>
          </a:p>
          <a:p>
            <a:r>
              <a:rPr lang="en-GB" dirty="0"/>
              <a:t>WHERE name = 'carrot' OR name = 'pumpkin’;</a:t>
            </a:r>
          </a:p>
          <a:p>
            <a:r>
              <a:rPr lang="en-GB" dirty="0"/>
              <a:t>Updates the taste column for </a:t>
            </a:r>
            <a:r>
              <a:rPr lang="en-GB" b="1" dirty="0"/>
              <a:t>carrot</a:t>
            </a:r>
            <a:r>
              <a:rPr lang="en-GB" dirty="0"/>
              <a:t> or </a:t>
            </a:r>
            <a:r>
              <a:rPr lang="en-GB" b="1" dirty="0"/>
              <a:t>pumpkin</a:t>
            </a:r>
            <a:r>
              <a:rPr lang="en-GB" dirty="0"/>
              <a:t>.</a:t>
            </a:r>
          </a:p>
          <a:p>
            <a:r>
              <a:rPr lang="en-GB" dirty="0"/>
              <a:t>UPDATE vegetables</a:t>
            </a:r>
          </a:p>
          <a:p>
            <a:r>
              <a:rPr lang="en-GB" dirty="0"/>
              <a:t>SET price = 30</a:t>
            </a:r>
          </a:p>
          <a:p>
            <a:r>
              <a:rPr lang="en-GB" dirty="0"/>
              <a:t>WHERE </a:t>
            </a:r>
            <a:r>
              <a:rPr lang="en-GB" dirty="0" err="1"/>
              <a:t>color</a:t>
            </a:r>
            <a:r>
              <a:rPr lang="en-GB" dirty="0"/>
              <a:t> = 'green' AND taste = 'bitter’;</a:t>
            </a:r>
          </a:p>
          <a:p>
            <a:r>
              <a:rPr lang="en-GB" dirty="0"/>
              <a:t>Updates price only for vegetables that are </a:t>
            </a:r>
            <a:r>
              <a:rPr lang="en-GB" b="1" dirty="0"/>
              <a:t>green</a:t>
            </a:r>
            <a:r>
              <a:rPr lang="en-GB" dirty="0"/>
              <a:t> </a:t>
            </a:r>
            <a:r>
              <a:rPr lang="en-GB" i="1" dirty="0"/>
              <a:t>and</a:t>
            </a:r>
            <a:r>
              <a:rPr lang="en-GB" dirty="0"/>
              <a:t> </a:t>
            </a:r>
            <a:r>
              <a:rPr lang="en-GB" b="1" dirty="0"/>
              <a:t>bitter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4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5A65-13DB-54DA-C739-09B6924D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10C4-E862-5EF1-DAD7-D7B1FE33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DELETE FROM vegetables</a:t>
            </a:r>
          </a:p>
          <a:p>
            <a:r>
              <a:rPr lang="en-GB" dirty="0"/>
              <a:t>WHERE </a:t>
            </a:r>
            <a:r>
              <a:rPr lang="en-GB" dirty="0" err="1"/>
              <a:t>color</a:t>
            </a:r>
            <a:r>
              <a:rPr lang="en-GB" dirty="0"/>
              <a:t> = 'green' AND price &lt; 10;</a:t>
            </a:r>
          </a:p>
          <a:p>
            <a:r>
              <a:rPr lang="en-GB" dirty="0"/>
              <a:t>Deletes green vegetables with a price below 10.</a:t>
            </a:r>
          </a:p>
          <a:p>
            <a:endParaRPr lang="en-GB" dirty="0"/>
          </a:p>
          <a:p>
            <a:r>
              <a:rPr lang="en-GB" dirty="0"/>
              <a:t>DELETE FROM vegetables</a:t>
            </a:r>
          </a:p>
          <a:p>
            <a:r>
              <a:rPr lang="en-GB" dirty="0"/>
              <a:t>WHERE name = 'carrot' OR name = 'broccoli’;</a:t>
            </a:r>
          </a:p>
          <a:p>
            <a:endParaRPr lang="en-GB" dirty="0"/>
          </a:p>
          <a:p>
            <a:r>
              <a:rPr lang="en-GB" dirty="0"/>
              <a:t>DELETE FROM vegetables</a:t>
            </a:r>
          </a:p>
          <a:p>
            <a:r>
              <a:rPr lang="en-GB" dirty="0"/>
              <a:t>WHERE NOT </a:t>
            </a:r>
            <a:r>
              <a:rPr lang="en-GB" dirty="0" err="1"/>
              <a:t>color</a:t>
            </a:r>
            <a:r>
              <a:rPr lang="en-GB" dirty="0"/>
              <a:t> = 'orange';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95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6D44-124A-FC8D-4FB0-254B03F8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7DB2-6E3C-2B05-C5A8-F34B442A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</a:t>
            </a:r>
            <a:r>
              <a:rPr lang="en-GB" b="1" dirty="0"/>
              <a:t>cannot</a:t>
            </a:r>
            <a:r>
              <a:rPr lang="en-GB" dirty="0"/>
              <a:t> use AND, OR, or NOT directly in an INSERT because INSERT simply adds new rows — it doesn’t select rows based on conditions.</a:t>
            </a:r>
          </a:p>
          <a:p>
            <a:r>
              <a:rPr lang="en-GB" dirty="0"/>
              <a:t>INSERT INTO </a:t>
            </a:r>
            <a:r>
              <a:rPr lang="en-GB" dirty="0" err="1"/>
              <a:t>new_table</a:t>
            </a:r>
            <a:r>
              <a:rPr lang="en-GB" dirty="0"/>
              <a:t> (name, </a:t>
            </a:r>
            <a:r>
              <a:rPr lang="en-GB" dirty="0" err="1"/>
              <a:t>color</a:t>
            </a:r>
            <a:r>
              <a:rPr lang="en-GB" dirty="0"/>
              <a:t>)</a:t>
            </a:r>
          </a:p>
          <a:p>
            <a:r>
              <a:rPr lang="en-GB" dirty="0"/>
              <a:t>SELECT name, </a:t>
            </a:r>
            <a:r>
              <a:rPr lang="en-GB" dirty="0" err="1"/>
              <a:t>color</a:t>
            </a:r>
            <a:r>
              <a:rPr lang="en-GB" dirty="0"/>
              <a:t> FROM vegetables</a:t>
            </a:r>
          </a:p>
          <a:p>
            <a:r>
              <a:rPr lang="en-GB" dirty="0"/>
              <a:t>WHERE </a:t>
            </a:r>
            <a:r>
              <a:rPr lang="en-GB" dirty="0" err="1"/>
              <a:t>color</a:t>
            </a:r>
            <a:r>
              <a:rPr lang="en-GB" dirty="0"/>
              <a:t> = 'green' OR </a:t>
            </a:r>
            <a:r>
              <a:rPr lang="en-GB" dirty="0" err="1"/>
              <a:t>color</a:t>
            </a:r>
            <a:r>
              <a:rPr lang="en-GB" dirty="0"/>
              <a:t> = 'red';</a:t>
            </a:r>
          </a:p>
          <a:p>
            <a:r>
              <a:rPr lang="en-GB" dirty="0"/>
              <a:t>Inserts only green or red vegetables into </a:t>
            </a:r>
            <a:r>
              <a:rPr lang="en-GB" dirty="0" err="1"/>
              <a:t>new_table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40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A174-7215-DB58-FFC4-1CC8677D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When Modifying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A1C6-219F-F232-9120-7029D6DB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use the WHERE clause in UPDATE and DELETE statements to avoid modifying all records.</a:t>
            </a:r>
          </a:p>
          <a:p>
            <a:r>
              <a:rPr lang="en-GB" dirty="0"/>
              <a:t>Test your queries on sample data before applying to production.</a:t>
            </a:r>
          </a:p>
          <a:p>
            <a:r>
              <a:rPr lang="en-GB" dirty="0"/>
              <a:t>Backup your database regularly.</a:t>
            </a:r>
          </a:p>
          <a:p>
            <a:r>
              <a:rPr lang="en-GB" dirty="0"/>
              <a:t> Validate input data to prevent SQL  injection ; ensure inputs are of a specific type and format. </a:t>
            </a:r>
            <a:r>
              <a:rPr lang="en-GB" b="1" dirty="0"/>
              <a:t>Limit database privileges</a:t>
            </a:r>
            <a:r>
              <a:rPr lang="en-GB" dirty="0"/>
              <a:t> (e.g., avoid giving users DROP permissions)</a:t>
            </a:r>
          </a:p>
        </p:txBody>
      </p:sp>
    </p:spTree>
    <p:extLst>
      <p:ext uri="{BB962C8B-B14F-4D97-AF65-F5344CB8AC3E}">
        <p14:creationId xmlns:p14="http://schemas.microsoft.com/office/powerpoint/2010/main" val="231275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8EC2-C3A1-E484-87E4-D7B26DA6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 transactions when performing multiple related data modifications.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560B-30AA-EF19-3192-4F2E5BC0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17456"/>
            <a:ext cx="10353762" cy="371474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transaction</a:t>
            </a:r>
            <a:r>
              <a:rPr lang="en-GB" dirty="0"/>
              <a:t> in SQL is a </a:t>
            </a:r>
            <a:r>
              <a:rPr lang="en-GB" b="1" dirty="0"/>
              <a:t>group of one or more operations (INSERT, UPDATE, DELETE)</a:t>
            </a:r>
            <a:r>
              <a:rPr lang="en-GB" dirty="0"/>
              <a:t> that are treated as a </a:t>
            </a:r>
            <a:r>
              <a:rPr lang="en-GB" b="1" dirty="0"/>
              <a:t>single logical unit of work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UPDATE vegetables SET price = 40 WHERE name = 'Carrot';</a:t>
            </a:r>
          </a:p>
          <a:p>
            <a:r>
              <a:rPr lang="en-GB" dirty="0"/>
              <a:t>UPDATE vegetables SET price = 50 WHERE name = 'Tomato';</a:t>
            </a:r>
          </a:p>
          <a:p>
            <a:r>
              <a:rPr lang="en-GB" dirty="0"/>
              <a:t>UPDATE vegetables SET price = 60 WHERE name = 'Onion';</a:t>
            </a:r>
          </a:p>
        </p:txBody>
      </p:sp>
    </p:spTree>
    <p:extLst>
      <p:ext uri="{BB962C8B-B14F-4D97-AF65-F5344CB8AC3E}">
        <p14:creationId xmlns:p14="http://schemas.microsoft.com/office/powerpoint/2010/main" val="41511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E7DA-8D34-5595-038D-ED962575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/>
              <a:t>The end</a:t>
            </a:r>
            <a:endParaRPr lang="en-GB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CD35-7D79-A720-11E3-3B8DD811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en-US" sz="5400" dirty="0"/>
              <a:t>Thanks for listening.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0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n-GB" sz="4000" dirty="0"/>
              <a:t>Modifying Data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>
              <a:buNone/>
            </a:pPr>
            <a:r>
              <a:rPr lang="en-GB" sz="2400" dirty="0"/>
              <a:t>INSERT, </a:t>
            </a:r>
          </a:p>
          <a:p>
            <a:pPr marL="36900" lvl="0" indent="0">
              <a:buNone/>
            </a:pPr>
            <a:r>
              <a:rPr lang="en-GB" sz="2400" dirty="0"/>
              <a:t>UPDATE, </a:t>
            </a:r>
          </a:p>
          <a:p>
            <a:pPr marL="36900" lvl="0" indent="0">
              <a:buNone/>
            </a:pPr>
            <a:r>
              <a:rPr lang="en-GB" sz="24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EE98-54CA-C8DE-4871-48B0B4FB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4424-8839-1FAA-4318-59121E74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working with databases, we often need to modify data stored in tables.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The main SQL commands used for modifying data are:</a:t>
            </a:r>
          </a:p>
          <a:p>
            <a:r>
              <a:rPr lang="en-GB" dirty="0"/>
              <a:t> INSERT – Add new records</a:t>
            </a:r>
          </a:p>
          <a:p>
            <a:r>
              <a:rPr lang="en-GB" dirty="0"/>
              <a:t> UPDATE – Change existing records</a:t>
            </a:r>
          </a:p>
          <a:p>
            <a:r>
              <a:rPr lang="en-GB" dirty="0"/>
              <a:t> DELETE – Remove records from a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1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B5BB-471E-021E-0188-D6BCC859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DF2D-965F-A60B-F705-CE86EE1D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INSERT statement is used to add new rows to a table.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r>
              <a:rPr lang="en-GB" dirty="0"/>
              <a:t>INSERT INTO </a:t>
            </a:r>
            <a:r>
              <a:rPr lang="en-GB" dirty="0" err="1"/>
              <a:t>table_name</a:t>
            </a:r>
            <a:r>
              <a:rPr lang="en-GB" dirty="0"/>
              <a:t> (column1, column2, ...)</a:t>
            </a:r>
          </a:p>
          <a:p>
            <a:pPr marL="36900" indent="0">
              <a:buNone/>
            </a:pPr>
            <a:r>
              <a:rPr lang="en-GB" dirty="0"/>
              <a:t>VALUES (value1, value2, ...);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8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6351-9CDE-6704-D3B7-37AD767F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Example: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268D-39E6-2F8A-6AB8-E42E18BD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INTO vegetables ( name,  </a:t>
            </a:r>
            <a:r>
              <a:rPr lang="en-GB" dirty="0" err="1"/>
              <a:t>color</a:t>
            </a:r>
            <a:r>
              <a:rPr lang="en-GB" dirty="0"/>
              <a:t>, price, taste)</a:t>
            </a:r>
            <a:br>
              <a:rPr lang="en-GB" dirty="0"/>
            </a:br>
            <a:r>
              <a:rPr lang="en-GB" dirty="0"/>
              <a:t>VALUES (‘cucumber, ‘purple’, 10,‘mild’);</a:t>
            </a:r>
          </a:p>
          <a:p>
            <a:r>
              <a:rPr lang="en-GB" dirty="0"/>
              <a:t>Other examples;</a:t>
            </a:r>
          </a:p>
          <a:p>
            <a:r>
              <a:rPr lang="en-GB" dirty="0"/>
              <a:t>eggplant,(</a:t>
            </a:r>
            <a:r>
              <a:rPr lang="en-GB" dirty="0" err="1"/>
              <a:t>purple,chicken</a:t>
            </a:r>
            <a:endParaRPr lang="en-GB" dirty="0"/>
          </a:p>
          <a:p>
            <a:r>
              <a:rPr lang="en-GB" dirty="0"/>
              <a:t>Yams(</a:t>
            </a:r>
            <a:r>
              <a:rPr lang="en-GB" dirty="0" err="1"/>
              <a:t>brown,earthy</a:t>
            </a:r>
            <a:r>
              <a:rPr lang="en-GB" dirty="0"/>
              <a:t>)</a:t>
            </a:r>
          </a:p>
          <a:p>
            <a:r>
              <a:rPr lang="en-GB" dirty="0"/>
              <a:t>Onions(</a:t>
            </a:r>
            <a:r>
              <a:rPr lang="en-GB" dirty="0" err="1"/>
              <a:t>white,pungent</a:t>
            </a:r>
            <a:r>
              <a:rPr lang="en-GB" dirty="0"/>
              <a:t>)</a:t>
            </a:r>
          </a:p>
          <a:p>
            <a:r>
              <a:rPr lang="en-GB" dirty="0"/>
              <a:t>Sweet potatoes (</a:t>
            </a:r>
            <a:r>
              <a:rPr lang="en-GB" dirty="0" err="1"/>
              <a:t>orange,swee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66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088E-44C7-8C6F-63FA-A785825A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4044-3C88-72CB-FF2E-CF320865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14634"/>
          </a:xfrm>
        </p:spPr>
        <p:txBody>
          <a:bodyPr>
            <a:normAutofit/>
          </a:bodyPr>
          <a:lstStyle/>
          <a:p>
            <a:r>
              <a:rPr lang="en-GB" dirty="0"/>
              <a:t>The UPDATE statement modifies existing data in a table.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r>
              <a:rPr lang="en-GB" dirty="0"/>
              <a:t>UPDATE </a:t>
            </a:r>
            <a:r>
              <a:rPr lang="en-GB" dirty="0" err="1"/>
              <a:t>table_name</a:t>
            </a:r>
            <a:endParaRPr lang="en-GB" dirty="0"/>
          </a:p>
          <a:p>
            <a:r>
              <a:rPr lang="en-GB" dirty="0"/>
              <a:t>SET column1 = value1, column2 = value2, ...</a:t>
            </a:r>
          </a:p>
          <a:p>
            <a:r>
              <a:rPr lang="en-GB" dirty="0"/>
              <a:t>WHERE  ( value) =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8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DADE-403F-2784-72DA-1020F13C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517-30A0-38C2-BF22-9629873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condition;</a:t>
            </a:r>
          </a:p>
          <a:p>
            <a:r>
              <a:rPr lang="en-GB" dirty="0"/>
              <a:t>UPDATE vegetables</a:t>
            </a:r>
          </a:p>
          <a:p>
            <a:r>
              <a:rPr lang="en-GB" dirty="0"/>
              <a:t>SET </a:t>
            </a:r>
            <a:r>
              <a:rPr lang="en-GB" dirty="0" err="1"/>
              <a:t>color</a:t>
            </a:r>
            <a:r>
              <a:rPr lang="en-GB" dirty="0"/>
              <a:t> = ‘green’</a:t>
            </a:r>
          </a:p>
          <a:p>
            <a:r>
              <a:rPr lang="en-GB" dirty="0"/>
              <a:t>WHERE name = ‘broccoli';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70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BCD3-1BFC-4BCF-431F-ADFDD5EE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DFC8-FE7A-67FA-CD01-E437EA618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DELETE statement removes rows from a table.</a:t>
            </a:r>
          </a:p>
          <a:p>
            <a:endParaRPr lang="en-GB" dirty="0"/>
          </a:p>
          <a:p>
            <a:r>
              <a:rPr lang="en-GB" dirty="0"/>
              <a:t>Syntax:</a:t>
            </a:r>
          </a:p>
          <a:p>
            <a:r>
              <a:rPr lang="en-GB" dirty="0"/>
              <a:t>DELETE FROM </a:t>
            </a:r>
            <a:r>
              <a:rPr lang="en-GB" dirty="0" err="1"/>
              <a:t>table_name</a:t>
            </a:r>
            <a:r>
              <a:rPr lang="en-GB" dirty="0"/>
              <a:t> WHERE condition;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8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E9E6-1A19-F8C0-3AEB-6A777C38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D5D1-F3DE-7C29-5C40-738D1580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r>
              <a:rPr lang="en-GB" dirty="0"/>
              <a:t>DELETE FROM vegetables</a:t>
            </a:r>
          </a:p>
          <a:p>
            <a:r>
              <a:rPr lang="en-GB" dirty="0"/>
              <a:t>WHERE Id = ‘9’;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27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3_TF55705232.potx" id="{B7A741E6-96B9-45BD-A1A1-505231A19B21}" vid="{F17FBA35-4AE0-45DF-B5E4-C900201365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{DDFB7FE8-07D3-4FD6-98B5-DF1FE05A554A}tf55705232_win32</Template>
  <TotalTime>354</TotalTime>
  <Words>585</Words>
  <Application>Microsoft Office PowerPoint</Application>
  <PresentationFormat>Widescreen</PresentationFormat>
  <Paragraphs>94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Goudy Old Style</vt:lpstr>
      <vt:lpstr>Wingdings 2</vt:lpstr>
      <vt:lpstr>SlateVTI</vt:lpstr>
      <vt:lpstr>MYSQL:   Working with Data </vt:lpstr>
      <vt:lpstr>Modifying Data</vt:lpstr>
      <vt:lpstr>Introduction</vt:lpstr>
      <vt:lpstr>INSERT</vt:lpstr>
      <vt:lpstr> Example: </vt:lpstr>
      <vt:lpstr>UPDATE</vt:lpstr>
      <vt:lpstr>Example: </vt:lpstr>
      <vt:lpstr>DELETE</vt:lpstr>
      <vt:lpstr>Example</vt:lpstr>
      <vt:lpstr>QUESTION: </vt:lpstr>
      <vt:lpstr>ANSWER</vt:lpstr>
      <vt:lpstr>UPDATE</vt:lpstr>
      <vt:lpstr>DELETE</vt:lpstr>
      <vt:lpstr>INSERT</vt:lpstr>
      <vt:lpstr>Best Practices When Modifying Data</vt:lpstr>
      <vt:lpstr>Use transactions when performing multiple related data modifications.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apex doc</dc:creator>
  <cp:lastModifiedBy>apex doc</cp:lastModifiedBy>
  <cp:revision>3</cp:revision>
  <dcterms:created xsi:type="dcterms:W3CDTF">2025-10-13T13:25:04Z</dcterms:created>
  <dcterms:modified xsi:type="dcterms:W3CDTF">2025-10-14T08:43:25Z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