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0"/>
  </p:notesMasterIdLst>
  <p:sldIdLst>
    <p:sldId id="400" r:id="rId5"/>
    <p:sldId id="397" r:id="rId6"/>
    <p:sldId id="398" r:id="rId7"/>
    <p:sldId id="399" r:id="rId8"/>
    <p:sldId id="40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840" userDrawn="1">
          <p15:clr>
            <a:srgbClr val="A4A3A4"/>
          </p15:clr>
        </p15:guide>
        <p15:guide id="6" orient="horz" pos="393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EFF"/>
    <a:srgbClr val="FB4E0B"/>
    <a:srgbClr val="424242"/>
    <a:srgbClr val="FF40FF"/>
    <a:srgbClr val="FFB391"/>
    <a:srgbClr val="818181"/>
    <a:srgbClr val="ABABAB"/>
    <a:srgbClr val="FFCDAC"/>
    <a:srgbClr val="FF90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62DAA3-0A5E-4E15-A744-7C6A45E5B2A8}" v="32" dt="2023-03-30T16:04:08.4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918"/>
  </p:normalViewPr>
  <p:slideViewPr>
    <p:cSldViewPr snapToGrid="0" snapToObjects="1">
      <p:cViewPr varScale="1">
        <p:scale>
          <a:sx n="86" d="100"/>
          <a:sy n="86" d="100"/>
        </p:scale>
        <p:origin x="562" y="58"/>
      </p:cViewPr>
      <p:guideLst>
        <p:guide pos="3840"/>
        <p:guide orient="horz" pos="3936"/>
      </p:guideLst>
    </p:cSldViewPr>
  </p:slideViewPr>
  <p:notesTextViewPr>
    <p:cViewPr>
      <p:scale>
        <a:sx n="1" d="1"/>
        <a:sy n="1" d="1"/>
      </p:scale>
      <p:origin x="0" y="0"/>
    </p:cViewPr>
  </p:notesTextViewPr>
  <p:sorterViewPr>
    <p:cViewPr>
      <p:scale>
        <a:sx n="86" d="100"/>
        <a:sy n="86" d="100"/>
      </p:scale>
      <p:origin x="0" y="0"/>
    </p:cViewPr>
  </p:sorterViewPr>
  <p:notesViewPr>
    <p:cSldViewPr snapToGrid="0" snapToObjects="1">
      <p:cViewPr varScale="1">
        <p:scale>
          <a:sx n="87" d="100"/>
          <a:sy n="87" d="100"/>
        </p:scale>
        <p:origin x="371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D9FB6-F063-5E4C-8E15-DE2BAD5FDB90}" type="datetimeFigureOut">
              <a:rPr lang="en-US" smtClean="0"/>
              <a:t>4/11/2023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41F17-4160-ED44-996C-2E44614DC808}" type="slidenum">
              <a:rPr lang="en-US" smtClean="0"/>
              <a:t>‹#›</a:t>
            </a:fld>
            <a:endParaRPr lang="en-US"/>
          </a:p>
        </p:txBody>
      </p:sp>
    </p:spTree>
    <p:extLst>
      <p:ext uri="{BB962C8B-B14F-4D97-AF65-F5344CB8AC3E}">
        <p14:creationId xmlns:p14="http://schemas.microsoft.com/office/powerpoint/2010/main" val="3309279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Logo Orang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0621" y="89262"/>
            <a:ext cx="10490758" cy="6679475"/>
          </a:xfrm>
          <a:prstGeom prst="rect">
            <a:avLst/>
          </a:prstGeom>
        </p:spPr>
      </p:pic>
    </p:spTree>
    <p:extLst>
      <p:ext uri="{BB962C8B-B14F-4D97-AF65-F5344CB8AC3E}">
        <p14:creationId xmlns:p14="http://schemas.microsoft.com/office/powerpoint/2010/main" val="97455533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86330563"/>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eder Title Orange Equa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9" name="Group 8">
            <a:extLst>
              <a:ext uri="{FF2B5EF4-FFF2-40B4-BE49-F238E27FC236}">
                <a16:creationId xmlns:a16="http://schemas.microsoft.com/office/drawing/2014/main" id="{E24079B7-DED0-A141-996D-10B033A8EF11}"/>
              </a:ext>
            </a:extLst>
          </p:cNvPr>
          <p:cNvGrpSpPr/>
          <p:nvPr userDrawn="1"/>
        </p:nvGrpSpPr>
        <p:grpSpPr>
          <a:xfrm>
            <a:off x="1898373" y="1885950"/>
            <a:ext cx="3276600" cy="3086100"/>
            <a:chOff x="8458200" y="712595"/>
            <a:chExt cx="3276600" cy="3086100"/>
          </a:xfrm>
        </p:grpSpPr>
        <p:sp>
          <p:nvSpPr>
            <p:cNvPr id="10" name="Rectangle 9">
              <a:extLst>
                <a:ext uri="{FF2B5EF4-FFF2-40B4-BE49-F238E27FC236}">
                  <a16:creationId xmlns:a16="http://schemas.microsoft.com/office/drawing/2014/main" id="{4D6097F1-77CB-614C-8D9A-D22DE9EB1D4E}"/>
                </a:ext>
              </a:extLst>
            </p:cNvPr>
            <p:cNvSpPr/>
            <p:nvPr/>
          </p:nvSpPr>
          <p:spPr>
            <a:xfrm>
              <a:off x="8458200" y="7125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3C0F23-DCDB-7346-9A4D-355EC7892B7F}"/>
                </a:ext>
              </a:extLst>
            </p:cNvPr>
            <p:cNvSpPr/>
            <p:nvPr/>
          </p:nvSpPr>
          <p:spPr>
            <a:xfrm>
              <a:off x="8458200" y="26810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95054838"/>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eder Orange Equal">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9" name="Group 8">
            <a:extLst>
              <a:ext uri="{FF2B5EF4-FFF2-40B4-BE49-F238E27FC236}">
                <a16:creationId xmlns:a16="http://schemas.microsoft.com/office/drawing/2014/main" id="{E24079B7-DED0-A141-996D-10B033A8EF11}"/>
              </a:ext>
            </a:extLst>
          </p:cNvPr>
          <p:cNvGrpSpPr/>
          <p:nvPr userDrawn="1"/>
        </p:nvGrpSpPr>
        <p:grpSpPr>
          <a:xfrm>
            <a:off x="4452728" y="1885950"/>
            <a:ext cx="3276600" cy="3086100"/>
            <a:chOff x="8458200" y="712595"/>
            <a:chExt cx="3276600" cy="3086100"/>
          </a:xfrm>
        </p:grpSpPr>
        <p:sp>
          <p:nvSpPr>
            <p:cNvPr id="10" name="Rectangle 9">
              <a:extLst>
                <a:ext uri="{FF2B5EF4-FFF2-40B4-BE49-F238E27FC236}">
                  <a16:creationId xmlns:a16="http://schemas.microsoft.com/office/drawing/2014/main" id="{4D6097F1-77CB-614C-8D9A-D22DE9EB1D4E}"/>
                </a:ext>
              </a:extLst>
            </p:cNvPr>
            <p:cNvSpPr/>
            <p:nvPr/>
          </p:nvSpPr>
          <p:spPr>
            <a:xfrm>
              <a:off x="8458200" y="7125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3C0F23-DCDB-7346-9A4D-355EC7892B7F}"/>
                </a:ext>
              </a:extLst>
            </p:cNvPr>
            <p:cNvSpPr/>
            <p:nvPr/>
          </p:nvSpPr>
          <p:spPr>
            <a:xfrm>
              <a:off x="8458200" y="26810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92760924"/>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eder Title Orange Triang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riangle 6">
            <a:extLst>
              <a:ext uri="{FF2B5EF4-FFF2-40B4-BE49-F238E27FC236}">
                <a16:creationId xmlns:a16="http://schemas.microsoft.com/office/drawing/2014/main" id="{72E8C509-1DC7-C148-88B2-FE551A1ED0F9}"/>
              </a:ext>
            </a:extLst>
          </p:cNvPr>
          <p:cNvSpPr/>
          <p:nvPr userDrawn="1"/>
        </p:nvSpPr>
        <p:spPr>
          <a:xfrm>
            <a:off x="1269724" y="1864380"/>
            <a:ext cx="4114800" cy="31623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4065436"/>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eder Orange Triangle">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riangle 6">
            <a:extLst>
              <a:ext uri="{FF2B5EF4-FFF2-40B4-BE49-F238E27FC236}">
                <a16:creationId xmlns:a16="http://schemas.microsoft.com/office/drawing/2014/main" id="{72E8C509-1DC7-C148-88B2-FE551A1ED0F9}"/>
              </a:ext>
            </a:extLst>
          </p:cNvPr>
          <p:cNvSpPr/>
          <p:nvPr userDrawn="1"/>
        </p:nvSpPr>
        <p:spPr>
          <a:xfrm>
            <a:off x="4038600" y="1864380"/>
            <a:ext cx="4114800" cy="31623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754303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eder Title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93EB44E-E9F3-8842-B537-69D4B697C4AC}"/>
              </a:ext>
            </a:extLst>
          </p:cNvPr>
          <p:cNvSpPr>
            <a:spLocks noGrp="1"/>
          </p:cNvSpPr>
          <p:nvPr>
            <p:ph type="pic" sz="quarter" idx="12" hasCustomPrompt="1"/>
          </p:nvPr>
        </p:nvSpPr>
        <p:spPr>
          <a:xfrm>
            <a:off x="0" y="0"/>
            <a:ext cx="12192000" cy="6858000"/>
          </a:xfrm>
        </p:spPr>
        <p:txBody>
          <a:bodyPr tIns="1097280"/>
          <a:lstStyle>
            <a:lvl1pPr marL="0" indent="0" algn="ctr">
              <a:buNone/>
              <a:defRPr/>
            </a:lvl1pPr>
          </a:lstStyle>
          <a:p>
            <a:r>
              <a:rPr lang="en-US" dirty="0"/>
              <a:t>Insert Picture</a:t>
            </a:r>
          </a:p>
        </p:txBody>
      </p:sp>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5" name="Text Placeholder 7">
            <a:extLst>
              <a:ext uri="{FF2B5EF4-FFF2-40B4-BE49-F238E27FC236}">
                <a16:creationId xmlns:a16="http://schemas.microsoft.com/office/drawing/2014/main" id="{64E7516A-EF6D-1A45-8147-27BA6599CE8D}"/>
              </a:ext>
            </a:extLst>
          </p:cNvPr>
          <p:cNvSpPr>
            <a:spLocks noGrp="1"/>
          </p:cNvSpPr>
          <p:nvPr>
            <p:ph type="body" sz="quarter" idx="11" hasCustomPrompt="1"/>
          </p:nvPr>
        </p:nvSpPr>
        <p:spPr>
          <a:xfrm>
            <a:off x="10956018" y="6132957"/>
            <a:ext cx="987552" cy="630936"/>
          </a:xfrm>
          <a:blipFill>
            <a:blip r:embed="rId3"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1574595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Orange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11277600" cy="1156792"/>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11277598"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1" name="Text Placeholder 10">
            <a:extLst>
              <a:ext uri="{FF2B5EF4-FFF2-40B4-BE49-F238E27FC236}">
                <a16:creationId xmlns:a16="http://schemas.microsoft.com/office/drawing/2014/main" id="{4D3AD5E6-66E6-724A-BC5F-73B87795F23D}"/>
              </a:ext>
            </a:extLst>
          </p:cNvPr>
          <p:cNvSpPr>
            <a:spLocks noGrp="1"/>
          </p:cNvSpPr>
          <p:nvPr>
            <p:ph type="body" sz="quarter" idx="14"/>
          </p:nvPr>
        </p:nvSpPr>
        <p:spPr>
          <a:xfrm>
            <a:off x="457200" y="3429000"/>
            <a:ext cx="4681538" cy="2703513"/>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0">
            <a:extLst>
              <a:ext uri="{FF2B5EF4-FFF2-40B4-BE49-F238E27FC236}">
                <a16:creationId xmlns:a16="http://schemas.microsoft.com/office/drawing/2014/main" id="{AC721370-A066-1746-BA51-66EDC940D61F}"/>
              </a:ext>
            </a:extLst>
          </p:cNvPr>
          <p:cNvSpPr>
            <a:spLocks noGrp="1"/>
          </p:cNvSpPr>
          <p:nvPr>
            <p:ph type="body" sz="quarter" idx="16" hasCustomPrompt="1"/>
          </p:nvPr>
        </p:nvSpPr>
        <p:spPr>
          <a:xfrm>
            <a:off x="457200" y="2795955"/>
            <a:ext cx="4681538"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
        <p:nvSpPr>
          <p:cNvPr id="18" name="Text Placeholder 10">
            <a:extLst>
              <a:ext uri="{FF2B5EF4-FFF2-40B4-BE49-F238E27FC236}">
                <a16:creationId xmlns:a16="http://schemas.microsoft.com/office/drawing/2014/main" id="{17DBF118-A9A3-6B4A-8D6F-DCD3478E9D94}"/>
              </a:ext>
            </a:extLst>
          </p:cNvPr>
          <p:cNvSpPr>
            <a:spLocks noGrp="1"/>
          </p:cNvSpPr>
          <p:nvPr>
            <p:ph type="body" sz="quarter" idx="17" hasCustomPrompt="1"/>
          </p:nvPr>
        </p:nvSpPr>
        <p:spPr>
          <a:xfrm>
            <a:off x="5689600" y="2795955"/>
            <a:ext cx="4681538"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
        <p:nvSpPr>
          <p:cNvPr id="12" name="Text Placeholder 10">
            <a:extLst>
              <a:ext uri="{FF2B5EF4-FFF2-40B4-BE49-F238E27FC236}">
                <a16:creationId xmlns:a16="http://schemas.microsoft.com/office/drawing/2014/main" id="{8F18C260-6B13-674E-A152-F60D988656D0}"/>
              </a:ext>
            </a:extLst>
          </p:cNvPr>
          <p:cNvSpPr>
            <a:spLocks noGrp="1"/>
          </p:cNvSpPr>
          <p:nvPr>
            <p:ph type="body" sz="quarter" idx="18"/>
          </p:nvPr>
        </p:nvSpPr>
        <p:spPr>
          <a:xfrm>
            <a:off x="5678556" y="3429000"/>
            <a:ext cx="4681538" cy="2703513"/>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834369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Silde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51B10F47-1891-E844-AA61-A0FE1C2C91DF}"/>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8F428F49-45F0-DB43-8B02-D7D8003DA045}"/>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1151915494"/>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Silde Gray">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610404DB-54A2-CE45-953F-33A259AD37BC}"/>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66B11282-4214-3B44-B17C-9B2CB6A7899D}"/>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2461158295"/>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Subhead Silde Black">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E2DB3808-ED75-B640-8FA2-DE1A46107966}"/>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02D463CD-9D09-C54A-A67B-EFECE519AD9D}"/>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55948854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Logo Whit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850621" y="89262"/>
            <a:ext cx="10490758" cy="6679474"/>
          </a:xfrm>
          <a:prstGeom prst="rect">
            <a:avLst/>
          </a:prstGeom>
        </p:spPr>
      </p:pic>
    </p:spTree>
    <p:extLst>
      <p:ext uri="{BB962C8B-B14F-4D97-AF65-F5344CB8AC3E}">
        <p14:creationId xmlns:p14="http://schemas.microsoft.com/office/powerpoint/2010/main" val="112244762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Silde Black">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E2DB3808-ED75-B640-8FA2-DE1A46107966}"/>
              </a:ext>
            </a:extLst>
          </p:cNvPr>
          <p:cNvSpPr>
            <a:spLocks noGrp="1"/>
          </p:cNvSpPr>
          <p:nvPr>
            <p:ph type="body" sz="quarter" idx="14"/>
          </p:nvPr>
        </p:nvSpPr>
        <p:spPr>
          <a:xfrm>
            <a:off x="4804228" y="2815032"/>
            <a:ext cx="4433105" cy="312652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3584549"/>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Column Silde Orange Pictur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433888" y="0"/>
            <a:ext cx="7758112" cy="6858000"/>
          </a:xfrm>
          <a:solidFill>
            <a:schemeClr val="accent6"/>
          </a:solidFill>
        </p:spPr>
        <p:txBody>
          <a:bodyPr anchor="ctr" anchorCtr="0"/>
          <a:lstStyle>
            <a:lvl1pPr marL="0" indent="0" algn="ctr">
              <a:buNone/>
              <a:defRPr/>
            </a:lvl1pPr>
          </a:lstStyle>
          <a:p>
            <a:r>
              <a:rPr lang="en-US" dirty="0"/>
              <a:t>Insert Picture</a:t>
            </a:r>
          </a:p>
        </p:txBody>
      </p:sp>
      <p:sp>
        <p:nvSpPr>
          <p:cNvPr id="10" name="Rectangle 9">
            <a:extLst>
              <a:ext uri="{FF2B5EF4-FFF2-40B4-BE49-F238E27FC236}">
                <a16:creationId xmlns:a16="http://schemas.microsoft.com/office/drawing/2014/main" id="{F3400FEE-AF2A-4A4C-A689-68AC86084282}"/>
              </a:ext>
            </a:extLst>
          </p:cNvPr>
          <p:cNvSpPr/>
          <p:nvPr userDrawn="1"/>
        </p:nvSpPr>
        <p:spPr>
          <a:xfrm>
            <a:off x="-1"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6" name="Text Placeholder 5">
            <a:extLst>
              <a:ext uri="{FF2B5EF4-FFF2-40B4-BE49-F238E27FC236}">
                <a16:creationId xmlns:a16="http://schemas.microsoft.com/office/drawing/2014/main" id="{06621137-81BE-E247-928E-32116562395A}"/>
              </a:ext>
            </a:extLst>
          </p:cNvPr>
          <p:cNvSpPr>
            <a:spLocks noGrp="1"/>
          </p:cNvSpPr>
          <p:nvPr>
            <p:ph type="body" sz="quarter" idx="14"/>
          </p:nvPr>
        </p:nvSpPr>
        <p:spPr>
          <a:xfrm>
            <a:off x="457200" y="3234979"/>
            <a:ext cx="3679825" cy="3159220"/>
          </a:xfrm>
        </p:spPr>
        <p:txBody>
          <a:bodyPr/>
          <a:lstStyle>
            <a:lvl1pPr marL="0" indent="0">
              <a:spcBef>
                <a:spcPts val="0"/>
              </a:spcBef>
              <a:spcAft>
                <a:spcPts val="400"/>
              </a:spcAft>
              <a:buNone/>
              <a:defRPr sz="1800">
                <a:solidFill>
                  <a:schemeClr val="bg1"/>
                </a:solidFill>
                <a:latin typeface="+mj-lt"/>
              </a:defRPr>
            </a:lvl1pPr>
            <a:lvl2pPr marL="228600" indent="-222250">
              <a:spcBef>
                <a:spcPts val="0"/>
              </a:spcBef>
              <a:spcAft>
                <a:spcPts val="400"/>
              </a:spcAft>
              <a:tabLst/>
              <a:defRPr sz="1800">
                <a:solidFill>
                  <a:schemeClr val="bg1"/>
                </a:solidFill>
                <a:latin typeface="+mj-lt"/>
              </a:defRPr>
            </a:lvl2pPr>
            <a:lvl3pPr marL="519113" indent="-274638">
              <a:spcBef>
                <a:spcPts val="0"/>
              </a:spcBef>
              <a:spcAft>
                <a:spcPts val="400"/>
              </a:spcAft>
              <a:tabLst/>
              <a:defRPr sz="1800">
                <a:solidFill>
                  <a:schemeClr val="bg1"/>
                </a:solidFill>
                <a:latin typeface="+mj-lt"/>
              </a:defRPr>
            </a:lvl3pPr>
            <a:lvl4pPr marL="803275" indent="-238125">
              <a:spcBef>
                <a:spcPts val="0"/>
              </a:spcBef>
              <a:spcAft>
                <a:spcPts val="400"/>
              </a:spcAft>
              <a:tabLst/>
              <a:defRPr sz="1800">
                <a:solidFill>
                  <a:schemeClr val="bg1"/>
                </a:solidFill>
                <a:latin typeface="+mj-lt"/>
              </a:defRPr>
            </a:lvl4pPr>
            <a:lvl5pPr marL="1085850" indent="-276225">
              <a:spcBef>
                <a:spcPts val="0"/>
              </a:spcBef>
              <a:spcAft>
                <a:spcPts val="400"/>
              </a:spcAft>
              <a:tabLst/>
              <a:defRPr sz="1800">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a:extLst>
              <a:ext uri="{FF2B5EF4-FFF2-40B4-BE49-F238E27FC236}">
                <a16:creationId xmlns:a16="http://schemas.microsoft.com/office/drawing/2014/main" id="{58AB0188-0104-FB47-ADB6-72A9A5869AD9}"/>
              </a:ext>
            </a:extLst>
          </p:cNvPr>
          <p:cNvSpPr>
            <a:spLocks noGrp="1"/>
          </p:cNvSpPr>
          <p:nvPr>
            <p:ph type="body" sz="quarter" idx="16"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3211801618"/>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Column Silde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433888" y="457200"/>
            <a:ext cx="7300912" cy="5484813"/>
          </a:xfrm>
          <a:solidFill>
            <a:schemeClr val="bg1"/>
          </a:solidFill>
        </p:spPr>
        <p:txBody>
          <a:bodyPr anchor="ctr" anchorCtr="0"/>
          <a:lstStyle>
            <a:lvl1pPr marL="0" indent="0" algn="ctr">
              <a:buNone/>
              <a:defRPr sz="1600"/>
            </a:lvl1pPr>
          </a:lstStyle>
          <a:p>
            <a:pPr lvl="0"/>
            <a:r>
              <a:rPr lang="en-US" dirty="0"/>
              <a:t>Insert infographics within this area</a:t>
            </a:r>
          </a:p>
        </p:txBody>
      </p:sp>
    </p:spTree>
    <p:extLst>
      <p:ext uri="{BB962C8B-B14F-4D97-AF65-F5344CB8AC3E}">
        <p14:creationId xmlns:p14="http://schemas.microsoft.com/office/powerpoint/2010/main" val="125508346"/>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Column Content">
    <p:bg>
      <p:bgRef idx="1001">
        <a:schemeClr val="bg1"/>
      </p:bgRef>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57200" y="1415144"/>
            <a:ext cx="11277600" cy="4717813"/>
          </a:xfrm>
          <a:noFill/>
        </p:spPr>
        <p:txBody>
          <a:bodyPr anchor="ctr" anchorCtr="0"/>
          <a:lstStyle>
            <a:lvl1pPr marL="0" indent="0" algn="ctr">
              <a:buNone/>
              <a:defRPr sz="1600"/>
            </a:lvl1pPr>
          </a:lstStyle>
          <a:p>
            <a:pPr lvl="0"/>
            <a:r>
              <a:rPr lang="en-US" dirty="0"/>
              <a:t>Insert infographics within this area</a:t>
            </a:r>
          </a:p>
        </p:txBody>
      </p:sp>
      <p:sp>
        <p:nvSpPr>
          <p:cNvPr id="2" name="Title 1"/>
          <p:cNvSpPr>
            <a:spLocks noGrp="1"/>
          </p:cNvSpPr>
          <p:nvPr>
            <p:ph type="ctrTitle"/>
          </p:nvPr>
        </p:nvSpPr>
        <p:spPr>
          <a:xfrm>
            <a:off x="457200" y="456744"/>
            <a:ext cx="11277600" cy="864056"/>
          </a:xfrm>
        </p:spPr>
        <p:txBody>
          <a:bodyPr anchor="t" anchorCtr="0">
            <a:noAutofit/>
          </a:bodyPr>
          <a:lstStyle>
            <a:lvl1pPr algn="l">
              <a:lnSpc>
                <a:spcPct val="80000"/>
              </a:lnSpc>
              <a:defRPr sz="3200">
                <a:solidFill>
                  <a:schemeClr val="tx2"/>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696686" y="1626159"/>
            <a:ext cx="5399314" cy="500184"/>
          </a:xfrm>
        </p:spPr>
        <p:txBody>
          <a:bodyPr>
            <a:noAutofit/>
          </a:bodyPr>
          <a:lstStyle>
            <a:lvl1pPr marL="0" indent="0">
              <a:spcBef>
                <a:spcPts val="0"/>
              </a:spcBef>
              <a:buNone/>
              <a:defRPr sz="1400" b="1" i="0">
                <a:solidFill>
                  <a:schemeClr val="tx2"/>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Tree>
    <p:extLst>
      <p:ext uri="{BB962C8B-B14F-4D97-AF65-F5344CB8AC3E}">
        <p14:creationId xmlns:p14="http://schemas.microsoft.com/office/powerpoint/2010/main" val="897854746"/>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Orange Right">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400FEE-AF2A-4A4C-A689-68AC86084282}"/>
              </a:ext>
            </a:extLst>
          </p:cNvPr>
          <p:cNvSpPr/>
          <p:nvPr userDrawn="1"/>
        </p:nvSpPr>
        <p:spPr>
          <a:xfrm flipH="1">
            <a:off x="4433105" y="0"/>
            <a:ext cx="77588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1" name="Text Placeholder 10">
            <a:extLst>
              <a:ext uri="{FF2B5EF4-FFF2-40B4-BE49-F238E27FC236}">
                <a16:creationId xmlns:a16="http://schemas.microsoft.com/office/drawing/2014/main" id="{FEF931B3-9150-A144-A52C-51AE7E468513}"/>
              </a:ext>
            </a:extLst>
          </p:cNvPr>
          <p:cNvSpPr>
            <a:spLocks noGrp="1"/>
          </p:cNvSpPr>
          <p:nvPr>
            <p:ph type="body" sz="quarter" idx="15"/>
          </p:nvPr>
        </p:nvSpPr>
        <p:spPr>
          <a:xfrm>
            <a:off x="4887045" y="1485900"/>
            <a:ext cx="6847755" cy="4646613"/>
          </a:xfrm>
        </p:spPr>
        <p:txBody>
          <a:bodyPr/>
          <a:lstStyle>
            <a:lvl1pPr marL="0" indent="0">
              <a:spcBef>
                <a:spcPts val="0"/>
              </a:spcBef>
              <a:spcAft>
                <a:spcPts val="600"/>
              </a:spcAft>
              <a:buNone/>
              <a:defRPr>
                <a:solidFill>
                  <a:schemeClr val="bg1"/>
                </a:solidFill>
                <a:latin typeface="+mj-lt"/>
              </a:defRPr>
            </a:lvl1pPr>
            <a:lvl2pPr marL="228600" indent="-222250">
              <a:spcBef>
                <a:spcPts val="0"/>
              </a:spcBef>
              <a:spcAft>
                <a:spcPts val="600"/>
              </a:spcAft>
              <a:tabLst/>
              <a:defRPr>
                <a:solidFill>
                  <a:schemeClr val="bg1"/>
                </a:solidFill>
                <a:latin typeface="+mj-lt"/>
              </a:defRPr>
            </a:lvl2pPr>
            <a:lvl3pPr marL="519113" indent="-266700">
              <a:spcBef>
                <a:spcPts val="0"/>
              </a:spcBef>
              <a:spcAft>
                <a:spcPts val="600"/>
              </a:spcAft>
              <a:tabLst/>
              <a:defRPr>
                <a:solidFill>
                  <a:schemeClr val="bg1"/>
                </a:solidFill>
                <a:latin typeface="+mj-lt"/>
              </a:defRPr>
            </a:lvl3pPr>
            <a:lvl4pPr marL="749300" indent="-238125">
              <a:spcBef>
                <a:spcPts val="0"/>
              </a:spcBef>
              <a:spcAft>
                <a:spcPts val="600"/>
              </a:spcAft>
              <a:tabLst/>
              <a:defRPr>
                <a:solidFill>
                  <a:schemeClr val="bg1"/>
                </a:solidFill>
                <a:latin typeface="+mj-lt"/>
              </a:defRPr>
            </a:lvl4pPr>
            <a:lvl5pPr marL="1031875" indent="-274638">
              <a:spcBef>
                <a:spcPts val="0"/>
              </a:spcBef>
              <a:spcAft>
                <a:spcPts val="600"/>
              </a:spcAft>
              <a:tabLst/>
              <a:defRPr>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a:extLst>
              <a:ext uri="{FF2B5EF4-FFF2-40B4-BE49-F238E27FC236}">
                <a16:creationId xmlns:a16="http://schemas.microsoft.com/office/drawing/2014/main" id="{810C0A52-392D-4946-BCDD-EC07BEBCAAF7}"/>
              </a:ext>
            </a:extLst>
          </p:cNvPr>
          <p:cNvSpPr>
            <a:spLocks noGrp="1"/>
          </p:cNvSpPr>
          <p:nvPr>
            <p:ph type="body" sz="quarter" idx="16"/>
          </p:nvPr>
        </p:nvSpPr>
        <p:spPr>
          <a:xfrm>
            <a:off x="457200" y="3234978"/>
            <a:ext cx="3679371"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460375" indent="-223838">
              <a:spcBef>
                <a:spcPts val="0"/>
              </a:spcBef>
              <a:spcAft>
                <a:spcPts val="400"/>
              </a:spcAft>
              <a:tabLst/>
              <a:defRPr sz="15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1439984"/>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ix Infographic Boxes">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58362"/>
            <a:ext cx="11277600" cy="1100959"/>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5638800" cy="401483"/>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A0212F11-0FEC-0D48-98C2-450BD6561319}"/>
              </a:ext>
            </a:extLst>
          </p:cNvPr>
          <p:cNvSpPr>
            <a:spLocks noGrp="1"/>
          </p:cNvSpPr>
          <p:nvPr>
            <p:ph sz="quarter" idx="14" hasCustomPrompt="1"/>
          </p:nvPr>
        </p:nvSpPr>
        <p:spPr>
          <a:xfrm>
            <a:off x="457200"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0" name="Content Placeholder 3">
            <a:extLst>
              <a:ext uri="{FF2B5EF4-FFF2-40B4-BE49-F238E27FC236}">
                <a16:creationId xmlns:a16="http://schemas.microsoft.com/office/drawing/2014/main" id="{742E0F13-9A85-0646-BF08-9D103A90B11B}"/>
              </a:ext>
            </a:extLst>
          </p:cNvPr>
          <p:cNvSpPr>
            <a:spLocks noGrp="1"/>
          </p:cNvSpPr>
          <p:nvPr>
            <p:ph sz="quarter" idx="15" hasCustomPrompt="1"/>
          </p:nvPr>
        </p:nvSpPr>
        <p:spPr>
          <a:xfrm>
            <a:off x="4272322"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1" name="Content Placeholder 3">
            <a:extLst>
              <a:ext uri="{FF2B5EF4-FFF2-40B4-BE49-F238E27FC236}">
                <a16:creationId xmlns:a16="http://schemas.microsoft.com/office/drawing/2014/main" id="{15059411-4DD2-BF4A-B40A-09062DE7428F}"/>
              </a:ext>
            </a:extLst>
          </p:cNvPr>
          <p:cNvSpPr>
            <a:spLocks noGrp="1"/>
          </p:cNvSpPr>
          <p:nvPr>
            <p:ph sz="quarter" idx="16" hasCustomPrompt="1"/>
          </p:nvPr>
        </p:nvSpPr>
        <p:spPr>
          <a:xfrm>
            <a:off x="8087445"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2" name="Content Placeholder 3">
            <a:extLst>
              <a:ext uri="{FF2B5EF4-FFF2-40B4-BE49-F238E27FC236}">
                <a16:creationId xmlns:a16="http://schemas.microsoft.com/office/drawing/2014/main" id="{F43E6FA5-304B-6C45-B371-90C06A62E29D}"/>
              </a:ext>
            </a:extLst>
          </p:cNvPr>
          <p:cNvSpPr>
            <a:spLocks noGrp="1"/>
          </p:cNvSpPr>
          <p:nvPr>
            <p:ph sz="quarter" idx="17" hasCustomPrompt="1"/>
          </p:nvPr>
        </p:nvSpPr>
        <p:spPr>
          <a:xfrm>
            <a:off x="457200"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3" name="Content Placeholder 3">
            <a:extLst>
              <a:ext uri="{FF2B5EF4-FFF2-40B4-BE49-F238E27FC236}">
                <a16:creationId xmlns:a16="http://schemas.microsoft.com/office/drawing/2014/main" id="{2679A949-03FB-C84F-8BB4-A59204838C82}"/>
              </a:ext>
            </a:extLst>
          </p:cNvPr>
          <p:cNvSpPr>
            <a:spLocks noGrp="1"/>
          </p:cNvSpPr>
          <p:nvPr>
            <p:ph sz="quarter" idx="18" hasCustomPrompt="1"/>
          </p:nvPr>
        </p:nvSpPr>
        <p:spPr>
          <a:xfrm>
            <a:off x="4272322"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4" name="Content Placeholder 3">
            <a:extLst>
              <a:ext uri="{FF2B5EF4-FFF2-40B4-BE49-F238E27FC236}">
                <a16:creationId xmlns:a16="http://schemas.microsoft.com/office/drawing/2014/main" id="{6617106F-B15C-3C47-9852-86708E908130}"/>
              </a:ext>
            </a:extLst>
          </p:cNvPr>
          <p:cNvSpPr>
            <a:spLocks noGrp="1"/>
          </p:cNvSpPr>
          <p:nvPr>
            <p:ph sz="quarter" idx="19" hasCustomPrompt="1"/>
          </p:nvPr>
        </p:nvSpPr>
        <p:spPr>
          <a:xfrm>
            <a:off x="8087445" y="4195268"/>
            <a:ext cx="3646488" cy="1890713"/>
          </a:xfrm>
          <a:noFill/>
        </p:spPr>
        <p:txBody>
          <a:bodyPr anchor="ctr" anchorCtr="0"/>
          <a:lstStyle>
            <a:lvl1pPr marL="0" indent="0" algn="ctr">
              <a:buNone/>
              <a:defRPr sz="1200"/>
            </a:lvl1pPr>
          </a:lstStyle>
          <a:p>
            <a:pPr lvl="0"/>
            <a:r>
              <a:rPr lang="en-US" dirty="0"/>
              <a:t>Insert infographics within this area</a:t>
            </a:r>
          </a:p>
        </p:txBody>
      </p:sp>
    </p:spTree>
    <p:extLst>
      <p:ext uri="{BB962C8B-B14F-4D97-AF65-F5344CB8AC3E}">
        <p14:creationId xmlns:p14="http://schemas.microsoft.com/office/powerpoint/2010/main" val="2906500506"/>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ain">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01163"/>
            <a:ext cx="11277600" cy="489437"/>
          </a:xfrm>
        </p:spPr>
        <p:txBody>
          <a:bodyPr anchor="t" anchorCtr="0">
            <a:noAutofit/>
          </a:bodyPr>
          <a:lstStyle>
            <a:lvl1pPr algn="l">
              <a:lnSpc>
                <a:spcPct val="80000"/>
              </a:lnSpc>
              <a:defRPr sz="3600">
                <a:solidFill>
                  <a:schemeClr val="tx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603748"/>
            <a:ext cx="5398374" cy="182358"/>
          </a:xfrm>
        </p:spPr>
        <p:txBody>
          <a:bodyPr>
            <a:noAutofit/>
          </a:bodyPr>
          <a:lstStyle>
            <a:lvl1pPr algn="r">
              <a:defRPr sz="800">
                <a:solidFill>
                  <a:schemeClr val="tx2"/>
                </a:solidFill>
              </a:defRPr>
            </a:lvl1pPr>
          </a:lstStyle>
          <a:p>
            <a:r>
              <a:rPr lang="en-US" dirty="0"/>
              <a:t>©2023 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60374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228601"/>
            <a:ext cx="5638800" cy="190500"/>
          </a:xfrm>
        </p:spPr>
        <p:txBody>
          <a:bodyPr>
            <a:noAutofit/>
          </a:bodyPr>
          <a:lstStyle>
            <a:lvl1pPr marL="0" indent="0">
              <a:spcBef>
                <a:spcPts val="0"/>
              </a:spcBef>
              <a:buNone/>
              <a:defRPr sz="1400" b="1" i="0">
                <a:solidFill>
                  <a:schemeClr val="tx2"/>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dirty="0"/>
              <a:t>Edit Master text styles</a:t>
            </a:r>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808929571"/>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ix Infographic Boxes w/ headi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58363"/>
            <a:ext cx="11277600" cy="635000"/>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5638800" cy="401483"/>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A0212F11-0FEC-0D48-98C2-450BD6561319}"/>
              </a:ext>
            </a:extLst>
          </p:cNvPr>
          <p:cNvSpPr>
            <a:spLocks noGrp="1"/>
          </p:cNvSpPr>
          <p:nvPr>
            <p:ph sz="quarter" idx="14" hasCustomPrompt="1"/>
          </p:nvPr>
        </p:nvSpPr>
        <p:spPr>
          <a:xfrm>
            <a:off x="457200"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0" name="Content Placeholder 3">
            <a:extLst>
              <a:ext uri="{FF2B5EF4-FFF2-40B4-BE49-F238E27FC236}">
                <a16:creationId xmlns:a16="http://schemas.microsoft.com/office/drawing/2014/main" id="{742E0F13-9A85-0646-BF08-9D103A90B11B}"/>
              </a:ext>
            </a:extLst>
          </p:cNvPr>
          <p:cNvSpPr>
            <a:spLocks noGrp="1"/>
          </p:cNvSpPr>
          <p:nvPr>
            <p:ph sz="quarter" idx="15" hasCustomPrompt="1"/>
          </p:nvPr>
        </p:nvSpPr>
        <p:spPr>
          <a:xfrm>
            <a:off x="4272322"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1" name="Content Placeholder 3">
            <a:extLst>
              <a:ext uri="{FF2B5EF4-FFF2-40B4-BE49-F238E27FC236}">
                <a16:creationId xmlns:a16="http://schemas.microsoft.com/office/drawing/2014/main" id="{15059411-4DD2-BF4A-B40A-09062DE7428F}"/>
              </a:ext>
            </a:extLst>
          </p:cNvPr>
          <p:cNvSpPr>
            <a:spLocks noGrp="1"/>
          </p:cNvSpPr>
          <p:nvPr>
            <p:ph sz="quarter" idx="16" hasCustomPrompt="1"/>
          </p:nvPr>
        </p:nvSpPr>
        <p:spPr>
          <a:xfrm>
            <a:off x="8087445"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2" name="Content Placeholder 3">
            <a:extLst>
              <a:ext uri="{FF2B5EF4-FFF2-40B4-BE49-F238E27FC236}">
                <a16:creationId xmlns:a16="http://schemas.microsoft.com/office/drawing/2014/main" id="{F43E6FA5-304B-6C45-B371-90C06A62E29D}"/>
              </a:ext>
            </a:extLst>
          </p:cNvPr>
          <p:cNvSpPr>
            <a:spLocks noGrp="1"/>
          </p:cNvSpPr>
          <p:nvPr>
            <p:ph sz="quarter" idx="17" hasCustomPrompt="1"/>
          </p:nvPr>
        </p:nvSpPr>
        <p:spPr>
          <a:xfrm>
            <a:off x="457200"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3" name="Content Placeholder 3">
            <a:extLst>
              <a:ext uri="{FF2B5EF4-FFF2-40B4-BE49-F238E27FC236}">
                <a16:creationId xmlns:a16="http://schemas.microsoft.com/office/drawing/2014/main" id="{2679A949-03FB-C84F-8BB4-A59204838C82}"/>
              </a:ext>
            </a:extLst>
          </p:cNvPr>
          <p:cNvSpPr>
            <a:spLocks noGrp="1"/>
          </p:cNvSpPr>
          <p:nvPr>
            <p:ph sz="quarter" idx="18" hasCustomPrompt="1"/>
          </p:nvPr>
        </p:nvSpPr>
        <p:spPr>
          <a:xfrm>
            <a:off x="4272322"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4" name="Content Placeholder 3">
            <a:extLst>
              <a:ext uri="{FF2B5EF4-FFF2-40B4-BE49-F238E27FC236}">
                <a16:creationId xmlns:a16="http://schemas.microsoft.com/office/drawing/2014/main" id="{6617106F-B15C-3C47-9852-86708E908130}"/>
              </a:ext>
            </a:extLst>
          </p:cNvPr>
          <p:cNvSpPr>
            <a:spLocks noGrp="1"/>
          </p:cNvSpPr>
          <p:nvPr>
            <p:ph sz="quarter" idx="19" hasCustomPrompt="1"/>
          </p:nvPr>
        </p:nvSpPr>
        <p:spPr>
          <a:xfrm>
            <a:off x="8087445"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11" name="Text Placeholder 10">
            <a:extLst>
              <a:ext uri="{FF2B5EF4-FFF2-40B4-BE49-F238E27FC236}">
                <a16:creationId xmlns:a16="http://schemas.microsoft.com/office/drawing/2014/main" id="{3C84ABE0-31CF-D648-940C-63E5DA921106}"/>
              </a:ext>
            </a:extLst>
          </p:cNvPr>
          <p:cNvSpPr>
            <a:spLocks noGrp="1"/>
          </p:cNvSpPr>
          <p:nvPr>
            <p:ph type="body" sz="quarter" idx="20"/>
          </p:nvPr>
        </p:nvSpPr>
        <p:spPr>
          <a:xfrm>
            <a:off x="457201"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9" name="Text Placeholder 10">
            <a:extLst>
              <a:ext uri="{FF2B5EF4-FFF2-40B4-BE49-F238E27FC236}">
                <a16:creationId xmlns:a16="http://schemas.microsoft.com/office/drawing/2014/main" id="{CA55A367-F7E2-A24B-850F-F41F079B4DE0}"/>
              </a:ext>
            </a:extLst>
          </p:cNvPr>
          <p:cNvSpPr>
            <a:spLocks noGrp="1"/>
          </p:cNvSpPr>
          <p:nvPr>
            <p:ph type="body" sz="quarter" idx="21"/>
          </p:nvPr>
        </p:nvSpPr>
        <p:spPr>
          <a:xfrm>
            <a:off x="4272756"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5" name="Text Placeholder 10">
            <a:extLst>
              <a:ext uri="{FF2B5EF4-FFF2-40B4-BE49-F238E27FC236}">
                <a16:creationId xmlns:a16="http://schemas.microsoft.com/office/drawing/2014/main" id="{2A77CC42-5D2C-AD42-A4E0-14DCA9D6AD67}"/>
              </a:ext>
            </a:extLst>
          </p:cNvPr>
          <p:cNvSpPr>
            <a:spLocks noGrp="1"/>
          </p:cNvSpPr>
          <p:nvPr>
            <p:ph type="body" sz="quarter" idx="22"/>
          </p:nvPr>
        </p:nvSpPr>
        <p:spPr>
          <a:xfrm>
            <a:off x="8085339"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6" name="Text Placeholder 10">
            <a:extLst>
              <a:ext uri="{FF2B5EF4-FFF2-40B4-BE49-F238E27FC236}">
                <a16:creationId xmlns:a16="http://schemas.microsoft.com/office/drawing/2014/main" id="{BCF0045D-2B71-B84E-B96F-7032EFE40BF4}"/>
              </a:ext>
            </a:extLst>
          </p:cNvPr>
          <p:cNvSpPr>
            <a:spLocks noGrp="1"/>
          </p:cNvSpPr>
          <p:nvPr>
            <p:ph type="body" sz="quarter" idx="23"/>
          </p:nvPr>
        </p:nvSpPr>
        <p:spPr>
          <a:xfrm>
            <a:off x="457201"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7" name="Text Placeholder 10">
            <a:extLst>
              <a:ext uri="{FF2B5EF4-FFF2-40B4-BE49-F238E27FC236}">
                <a16:creationId xmlns:a16="http://schemas.microsoft.com/office/drawing/2014/main" id="{82BD4E58-4705-054E-8E5B-494A8A662AAD}"/>
              </a:ext>
            </a:extLst>
          </p:cNvPr>
          <p:cNvSpPr>
            <a:spLocks noGrp="1"/>
          </p:cNvSpPr>
          <p:nvPr>
            <p:ph type="body" sz="quarter" idx="24"/>
          </p:nvPr>
        </p:nvSpPr>
        <p:spPr>
          <a:xfrm>
            <a:off x="4272756"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8" name="Text Placeholder 10">
            <a:extLst>
              <a:ext uri="{FF2B5EF4-FFF2-40B4-BE49-F238E27FC236}">
                <a16:creationId xmlns:a16="http://schemas.microsoft.com/office/drawing/2014/main" id="{0B3D0F63-6E1F-044B-BE7B-F876E84AE8DD}"/>
              </a:ext>
            </a:extLst>
          </p:cNvPr>
          <p:cNvSpPr>
            <a:spLocks noGrp="1"/>
          </p:cNvSpPr>
          <p:nvPr>
            <p:ph type="body" sz="quarter" idx="25"/>
          </p:nvPr>
        </p:nvSpPr>
        <p:spPr>
          <a:xfrm>
            <a:off x="8085339"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Tree>
    <p:extLst>
      <p:ext uri="{BB962C8B-B14F-4D97-AF65-F5344CB8AC3E}">
        <p14:creationId xmlns:p14="http://schemas.microsoft.com/office/powerpoint/2010/main" val="3496808462"/>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lumn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045417"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3" name="Text Placeholder 10">
            <a:extLst>
              <a:ext uri="{FF2B5EF4-FFF2-40B4-BE49-F238E27FC236}">
                <a16:creationId xmlns:a16="http://schemas.microsoft.com/office/drawing/2014/main" id="{F03A92C8-4D21-FB40-A217-7D7F8D3397FD}"/>
              </a:ext>
            </a:extLst>
          </p:cNvPr>
          <p:cNvSpPr>
            <a:spLocks noGrp="1"/>
          </p:cNvSpPr>
          <p:nvPr>
            <p:ph type="body" sz="quarter" idx="19"/>
          </p:nvPr>
        </p:nvSpPr>
        <p:spPr>
          <a:xfrm>
            <a:off x="3872856"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0">
            <a:extLst>
              <a:ext uri="{FF2B5EF4-FFF2-40B4-BE49-F238E27FC236}">
                <a16:creationId xmlns:a16="http://schemas.microsoft.com/office/drawing/2014/main" id="{0A07D5EE-B3F8-AA44-8D0B-DEB1CD4DD75F}"/>
              </a:ext>
            </a:extLst>
          </p:cNvPr>
          <p:cNvSpPr>
            <a:spLocks noGrp="1"/>
          </p:cNvSpPr>
          <p:nvPr>
            <p:ph type="body" sz="quarter" idx="22"/>
          </p:nvPr>
        </p:nvSpPr>
        <p:spPr>
          <a:xfrm>
            <a:off x="6556421"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0">
            <a:extLst>
              <a:ext uri="{FF2B5EF4-FFF2-40B4-BE49-F238E27FC236}">
                <a16:creationId xmlns:a16="http://schemas.microsoft.com/office/drawing/2014/main" id="{45864CBC-9FA5-F041-B465-DE00482D6D11}"/>
              </a:ext>
            </a:extLst>
          </p:cNvPr>
          <p:cNvSpPr>
            <a:spLocks noGrp="1"/>
          </p:cNvSpPr>
          <p:nvPr>
            <p:ph type="body" sz="quarter" idx="23"/>
          </p:nvPr>
        </p:nvSpPr>
        <p:spPr>
          <a:xfrm>
            <a:off x="9253238"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0">
            <a:extLst>
              <a:ext uri="{FF2B5EF4-FFF2-40B4-BE49-F238E27FC236}">
                <a16:creationId xmlns:a16="http://schemas.microsoft.com/office/drawing/2014/main" id="{ECE26F75-3860-3546-85F7-4E09E38C146B}"/>
              </a:ext>
            </a:extLst>
          </p:cNvPr>
          <p:cNvSpPr>
            <a:spLocks noGrp="1"/>
          </p:cNvSpPr>
          <p:nvPr>
            <p:ph type="body" sz="quarter" idx="24"/>
          </p:nvPr>
        </p:nvSpPr>
        <p:spPr>
          <a:xfrm>
            <a:off x="457200" y="3234978"/>
            <a:ext cx="3045417"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0787006"/>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w/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1" y="1485900"/>
            <a:ext cx="3006916"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F4431BF9-4DD4-B741-825E-226AABE970A3}"/>
              </a:ext>
            </a:extLst>
          </p:cNvPr>
          <p:cNvSpPr>
            <a:spLocks noGrp="1"/>
          </p:cNvSpPr>
          <p:nvPr>
            <p:ph sz="quarter" idx="17" hasCustomPrompt="1"/>
          </p:nvPr>
        </p:nvSpPr>
        <p:spPr>
          <a:xfrm>
            <a:off x="8948738" y="1484313"/>
            <a:ext cx="2786062"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cxnSp>
        <p:nvCxnSpPr>
          <p:cNvPr id="10" name="Straight Connector 9">
            <a:extLst>
              <a:ext uri="{FF2B5EF4-FFF2-40B4-BE49-F238E27FC236}">
                <a16:creationId xmlns:a16="http://schemas.microsoft.com/office/drawing/2014/main" id="{7F2620F7-0541-0B45-B341-1E1D12D1390B}"/>
              </a:ext>
            </a:extLst>
          </p:cNvPr>
          <p:cNvCxnSpPr/>
          <p:nvPr userDrawn="1"/>
        </p:nvCxnSpPr>
        <p:spPr>
          <a:xfrm>
            <a:off x="8748793" y="1483669"/>
            <a:ext cx="0" cy="464884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Text Placeholder 10">
            <a:extLst>
              <a:ext uri="{FF2B5EF4-FFF2-40B4-BE49-F238E27FC236}">
                <a16:creationId xmlns:a16="http://schemas.microsoft.com/office/drawing/2014/main" id="{136AC2DB-B5C2-3A41-A570-78C62820C2A3}"/>
              </a:ext>
            </a:extLst>
          </p:cNvPr>
          <p:cNvSpPr>
            <a:spLocks noGrp="1"/>
          </p:cNvSpPr>
          <p:nvPr>
            <p:ph type="body" sz="quarter" idx="20"/>
          </p:nvPr>
        </p:nvSpPr>
        <p:spPr>
          <a:xfrm>
            <a:off x="3872856" y="1483668"/>
            <a:ext cx="4675989" cy="4648199"/>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0">
            <a:extLst>
              <a:ext uri="{FF2B5EF4-FFF2-40B4-BE49-F238E27FC236}">
                <a16:creationId xmlns:a16="http://schemas.microsoft.com/office/drawing/2014/main" id="{824F38BC-D9BA-9143-A602-F90DC3AFC8FC}"/>
              </a:ext>
            </a:extLst>
          </p:cNvPr>
          <p:cNvSpPr>
            <a:spLocks noGrp="1"/>
          </p:cNvSpPr>
          <p:nvPr>
            <p:ph type="body" sz="quarter" idx="19"/>
          </p:nvPr>
        </p:nvSpPr>
        <p:spPr>
          <a:xfrm>
            <a:off x="457201" y="3234978"/>
            <a:ext cx="3006916"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356586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Title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77600" cy="3413547"/>
          </a:xfrm>
        </p:spPr>
        <p:txBody>
          <a:bodyPr anchor="b"/>
          <a:lstStyle>
            <a:lvl1pPr algn="l">
              <a:lnSpc>
                <a:spcPct val="80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rmAutofit/>
          </a:bodyPr>
          <a:lstStyle>
            <a:lvl1pPr marL="0" indent="0" algn="l">
              <a:spcBef>
                <a:spcPts val="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788416789"/>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One Column w/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192651"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F4431BF9-4DD4-B741-825E-226AABE970A3}"/>
              </a:ext>
            </a:extLst>
          </p:cNvPr>
          <p:cNvSpPr>
            <a:spLocks noGrp="1"/>
          </p:cNvSpPr>
          <p:nvPr>
            <p:ph sz="quarter" idx="17" hasCustomPrompt="1"/>
          </p:nvPr>
        </p:nvSpPr>
        <p:spPr>
          <a:xfrm>
            <a:off x="8948738" y="1484313"/>
            <a:ext cx="2786062"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cxnSp>
        <p:nvCxnSpPr>
          <p:cNvPr id="10" name="Straight Connector 9">
            <a:extLst>
              <a:ext uri="{FF2B5EF4-FFF2-40B4-BE49-F238E27FC236}">
                <a16:creationId xmlns:a16="http://schemas.microsoft.com/office/drawing/2014/main" id="{7F2620F7-0541-0B45-B341-1E1D12D1390B}"/>
              </a:ext>
            </a:extLst>
          </p:cNvPr>
          <p:cNvCxnSpPr/>
          <p:nvPr userDrawn="1"/>
        </p:nvCxnSpPr>
        <p:spPr>
          <a:xfrm>
            <a:off x="8748793" y="1483669"/>
            <a:ext cx="0" cy="464884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Content Placeholder 3">
            <a:extLst>
              <a:ext uri="{FF2B5EF4-FFF2-40B4-BE49-F238E27FC236}">
                <a16:creationId xmlns:a16="http://schemas.microsoft.com/office/drawing/2014/main" id="{8D6F557C-3C26-B547-B21C-88ADA188DD02}"/>
              </a:ext>
            </a:extLst>
          </p:cNvPr>
          <p:cNvSpPr>
            <a:spLocks noGrp="1"/>
          </p:cNvSpPr>
          <p:nvPr>
            <p:ph sz="quarter" idx="18" hasCustomPrompt="1"/>
          </p:nvPr>
        </p:nvSpPr>
        <p:spPr>
          <a:xfrm>
            <a:off x="3865293" y="1484313"/>
            <a:ext cx="4702140"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sp>
        <p:nvSpPr>
          <p:cNvPr id="12" name="Text Placeholder 10">
            <a:extLst>
              <a:ext uri="{FF2B5EF4-FFF2-40B4-BE49-F238E27FC236}">
                <a16:creationId xmlns:a16="http://schemas.microsoft.com/office/drawing/2014/main" id="{6A6C5533-0E3B-4A43-98F3-7F2AE6EEEA6D}"/>
              </a:ext>
            </a:extLst>
          </p:cNvPr>
          <p:cNvSpPr>
            <a:spLocks noGrp="1"/>
          </p:cNvSpPr>
          <p:nvPr>
            <p:ph type="body" sz="quarter" idx="19"/>
          </p:nvPr>
        </p:nvSpPr>
        <p:spPr>
          <a:xfrm>
            <a:off x="457200" y="3234978"/>
            <a:ext cx="3192651"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1716806"/>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Content w/ gray top">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022A485-3031-104C-93B7-435966E4994D}"/>
              </a:ext>
            </a:extLst>
          </p:cNvPr>
          <p:cNvSpPr/>
          <p:nvPr userDrawn="1"/>
        </p:nvSpPr>
        <p:spPr>
          <a:xfrm>
            <a:off x="0" y="0"/>
            <a:ext cx="12192000" cy="284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457200" y="3302000"/>
            <a:ext cx="5638800" cy="1598774"/>
          </a:xfrm>
        </p:spPr>
        <p:txBody>
          <a:bodyPr anchor="t" anchorCtr="0">
            <a:noAutofit/>
          </a:bodyPr>
          <a:lstStyle>
            <a:lvl1pPr algn="l">
              <a:lnSpc>
                <a:spcPct val="80000"/>
              </a:lnSpc>
              <a:defRPr sz="4400">
                <a:solidFill>
                  <a:schemeClr val="tx1"/>
                </a:solidFill>
              </a:defRPr>
            </a:lvl1pPr>
          </a:lstStyle>
          <a:p>
            <a:r>
              <a:rPr lang="en-US" dirty="0"/>
              <a:t>Click to edit </a:t>
            </a:r>
            <a:br>
              <a:rPr lang="en-US" dirty="0"/>
            </a:br>
            <a:r>
              <a:rPr lang="en-US" dirty="0"/>
              <a:t>Master </a:t>
            </a:r>
            <a:br>
              <a:rPr lang="en-US" dirty="0"/>
            </a:br>
            <a:r>
              <a:rPr lang="en-US" dirty="0"/>
              <a:t>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4" name="Text Placeholder 13">
            <a:extLst>
              <a:ext uri="{FF2B5EF4-FFF2-40B4-BE49-F238E27FC236}">
                <a16:creationId xmlns:a16="http://schemas.microsoft.com/office/drawing/2014/main" id="{B3583DCB-C2A9-8D44-82F4-C2F87B09BE52}"/>
              </a:ext>
            </a:extLst>
          </p:cNvPr>
          <p:cNvSpPr>
            <a:spLocks noGrp="1"/>
          </p:cNvSpPr>
          <p:nvPr>
            <p:ph type="body" sz="quarter" idx="15"/>
          </p:nvPr>
        </p:nvSpPr>
        <p:spPr>
          <a:xfrm>
            <a:off x="457200"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7" name="Text Placeholder 13">
            <a:extLst>
              <a:ext uri="{FF2B5EF4-FFF2-40B4-BE49-F238E27FC236}">
                <a16:creationId xmlns:a16="http://schemas.microsoft.com/office/drawing/2014/main" id="{CD5564F4-F564-D243-90A4-29A81E8B1643}"/>
              </a:ext>
            </a:extLst>
          </p:cNvPr>
          <p:cNvSpPr>
            <a:spLocks noGrp="1"/>
          </p:cNvSpPr>
          <p:nvPr>
            <p:ph type="body" sz="quarter" idx="16"/>
          </p:nvPr>
        </p:nvSpPr>
        <p:spPr>
          <a:xfrm>
            <a:off x="4320283"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8" name="Text Placeholder 13">
            <a:extLst>
              <a:ext uri="{FF2B5EF4-FFF2-40B4-BE49-F238E27FC236}">
                <a16:creationId xmlns:a16="http://schemas.microsoft.com/office/drawing/2014/main" id="{029C3C3B-98EF-4B44-BB0A-8940FAB64FCD}"/>
              </a:ext>
            </a:extLst>
          </p:cNvPr>
          <p:cNvSpPr>
            <a:spLocks noGrp="1"/>
          </p:cNvSpPr>
          <p:nvPr>
            <p:ph type="body" sz="quarter" idx="17"/>
          </p:nvPr>
        </p:nvSpPr>
        <p:spPr>
          <a:xfrm>
            <a:off x="8183365"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9" name="Text Placeholder 5">
            <a:extLst>
              <a:ext uri="{FF2B5EF4-FFF2-40B4-BE49-F238E27FC236}">
                <a16:creationId xmlns:a16="http://schemas.microsoft.com/office/drawing/2014/main" id="{73B81C94-B4A5-5B45-9AF6-02EAAAE1B2ED}"/>
              </a:ext>
            </a:extLst>
          </p:cNvPr>
          <p:cNvSpPr>
            <a:spLocks noGrp="1"/>
          </p:cNvSpPr>
          <p:nvPr>
            <p:ph type="body" sz="quarter" idx="18"/>
          </p:nvPr>
        </p:nvSpPr>
        <p:spPr>
          <a:xfrm>
            <a:off x="457200"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Edit Master text styles</a:t>
            </a:r>
          </a:p>
        </p:txBody>
      </p:sp>
      <p:sp>
        <p:nvSpPr>
          <p:cNvPr id="20" name="Text Placeholder 5">
            <a:extLst>
              <a:ext uri="{FF2B5EF4-FFF2-40B4-BE49-F238E27FC236}">
                <a16:creationId xmlns:a16="http://schemas.microsoft.com/office/drawing/2014/main" id="{C134E51F-B9D7-714C-A962-DAC3EA7E9B3B}"/>
              </a:ext>
            </a:extLst>
          </p:cNvPr>
          <p:cNvSpPr>
            <a:spLocks noGrp="1"/>
          </p:cNvSpPr>
          <p:nvPr>
            <p:ph type="body" sz="quarter" idx="19"/>
          </p:nvPr>
        </p:nvSpPr>
        <p:spPr>
          <a:xfrm>
            <a:off x="4310008"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Edit Master text styles</a:t>
            </a:r>
          </a:p>
        </p:txBody>
      </p:sp>
      <p:sp>
        <p:nvSpPr>
          <p:cNvPr id="21" name="Text Placeholder 5">
            <a:extLst>
              <a:ext uri="{FF2B5EF4-FFF2-40B4-BE49-F238E27FC236}">
                <a16:creationId xmlns:a16="http://schemas.microsoft.com/office/drawing/2014/main" id="{B8FBFB3F-D200-8E45-A44B-EBD239092EB0}"/>
              </a:ext>
            </a:extLst>
          </p:cNvPr>
          <p:cNvSpPr>
            <a:spLocks noGrp="1"/>
          </p:cNvSpPr>
          <p:nvPr>
            <p:ph type="body" sz="quarter" idx="20"/>
          </p:nvPr>
        </p:nvSpPr>
        <p:spPr>
          <a:xfrm>
            <a:off x="8173092"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Edit Master text styles</a:t>
            </a:r>
          </a:p>
        </p:txBody>
      </p:sp>
      <p:sp>
        <p:nvSpPr>
          <p:cNvPr id="15" name="Text Placeholder 10">
            <a:extLst>
              <a:ext uri="{FF2B5EF4-FFF2-40B4-BE49-F238E27FC236}">
                <a16:creationId xmlns:a16="http://schemas.microsoft.com/office/drawing/2014/main" id="{DB9533FB-101C-564C-A9B2-8BBC8342D8CB}"/>
              </a:ext>
            </a:extLst>
          </p:cNvPr>
          <p:cNvSpPr>
            <a:spLocks noGrp="1"/>
          </p:cNvSpPr>
          <p:nvPr>
            <p:ph type="body" sz="quarter" idx="21"/>
          </p:nvPr>
        </p:nvSpPr>
        <p:spPr>
          <a:xfrm>
            <a:off x="457200" y="5001689"/>
            <a:ext cx="5638800" cy="124008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4665069"/>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Content w/ gray top">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022A485-3031-104C-93B7-435966E4994D}"/>
              </a:ext>
            </a:extLst>
          </p:cNvPr>
          <p:cNvSpPr/>
          <p:nvPr userDrawn="1"/>
        </p:nvSpPr>
        <p:spPr>
          <a:xfrm>
            <a:off x="0" y="0"/>
            <a:ext cx="12192000" cy="284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1418144101"/>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Slide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232900"/>
            <a:ext cx="11277600" cy="4708656"/>
          </a:xfrm>
        </p:spPr>
        <p:txBody>
          <a:bodyPr anchor="ctr" anchorCtr="0">
            <a:noAutofit/>
          </a:bodyPr>
          <a:lstStyle>
            <a:lvl1pPr algn="l">
              <a:lnSpc>
                <a:spcPct val="80000"/>
              </a:lnSpc>
              <a:defRPr sz="6000">
                <a:solidFill>
                  <a:schemeClr val="bg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0" name="Picture 9">
            <a:extLst>
              <a:ext uri="{FF2B5EF4-FFF2-40B4-BE49-F238E27FC236}">
                <a16:creationId xmlns:a16="http://schemas.microsoft.com/office/drawing/2014/main" id="{019F8FE3-FF5A-624D-A591-97864EAB295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723896397"/>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Slide Whit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32900"/>
            <a:ext cx="11277600" cy="4708656"/>
          </a:xfrm>
        </p:spPr>
        <p:txBody>
          <a:bodyPr anchor="ctr" anchorCtr="0">
            <a:noAutofit/>
          </a:bodyPr>
          <a:lstStyle>
            <a:lvl1pPr algn="l">
              <a:lnSpc>
                <a:spcPct val="80000"/>
              </a:lnSpc>
              <a:defRPr sz="6000">
                <a:solidFill>
                  <a:schemeClr val="tx2"/>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4" name="Picture 13">
            <a:extLst>
              <a:ext uri="{FF2B5EF4-FFF2-40B4-BE49-F238E27FC236}">
                <a16:creationId xmlns:a16="http://schemas.microsoft.com/office/drawing/2014/main" id="{9DDEEA63-7DE6-284F-9F05-D9A33CE7D84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8074726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ne Column Twe Picture Boxes">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309118" y="1485900"/>
            <a:ext cx="3849205" cy="3572061"/>
          </a:xfrm>
          <a:solidFill>
            <a:schemeClr val="accent6"/>
          </a:solidFill>
        </p:spPr>
        <p:txBody>
          <a:bodyPr anchor="ctr" anchorCtr="0"/>
          <a:lstStyle>
            <a:lvl1pPr marL="0" indent="0" algn="ctr">
              <a:buNone/>
              <a:defRPr sz="1500"/>
            </a:lvl1pPr>
          </a:lstStyle>
          <a:p>
            <a:r>
              <a:rPr lang="en-US" dirty="0"/>
              <a:t>Insert Picture</a:t>
            </a:r>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2" name="Picture 11">
            <a:extLst>
              <a:ext uri="{FF2B5EF4-FFF2-40B4-BE49-F238E27FC236}">
                <a16:creationId xmlns:a16="http://schemas.microsoft.com/office/drawing/2014/main" id="{82DC73AC-0C8F-B04D-AA36-CBBE9383694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ext Placeholder 6">
            <a:extLst>
              <a:ext uri="{FF2B5EF4-FFF2-40B4-BE49-F238E27FC236}">
                <a16:creationId xmlns:a16="http://schemas.microsoft.com/office/drawing/2014/main" id="{755F2D2C-2732-3F46-8B67-8714402C7FF4}"/>
              </a:ext>
            </a:extLst>
          </p:cNvPr>
          <p:cNvSpPr>
            <a:spLocks noGrp="1"/>
          </p:cNvSpPr>
          <p:nvPr>
            <p:ph type="body" sz="quarter" idx="16"/>
          </p:nvPr>
        </p:nvSpPr>
        <p:spPr>
          <a:xfrm>
            <a:off x="4308475" y="5170489"/>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3" name="Picture Placeholder 3">
            <a:extLst>
              <a:ext uri="{FF2B5EF4-FFF2-40B4-BE49-F238E27FC236}">
                <a16:creationId xmlns:a16="http://schemas.microsoft.com/office/drawing/2014/main" id="{B04BC302-BF6F-9F4A-B866-30F63178BDC2}"/>
              </a:ext>
            </a:extLst>
          </p:cNvPr>
          <p:cNvSpPr>
            <a:spLocks noGrp="1"/>
          </p:cNvSpPr>
          <p:nvPr>
            <p:ph type="pic" sz="quarter" idx="17" hasCustomPrompt="1"/>
          </p:nvPr>
        </p:nvSpPr>
        <p:spPr>
          <a:xfrm>
            <a:off x="8341856" y="1485900"/>
            <a:ext cx="3849205" cy="3572061"/>
          </a:xfrm>
          <a:solidFill>
            <a:schemeClr val="accent6"/>
          </a:solidFill>
        </p:spPr>
        <p:txBody>
          <a:bodyPr anchor="ctr" anchorCtr="0"/>
          <a:lstStyle>
            <a:lvl1pPr marL="0" indent="0" algn="ctr">
              <a:buNone/>
              <a:defRPr sz="1500"/>
            </a:lvl1pPr>
          </a:lstStyle>
          <a:p>
            <a:r>
              <a:rPr lang="en-US" dirty="0"/>
              <a:t>Insert Picture</a:t>
            </a:r>
          </a:p>
        </p:txBody>
      </p:sp>
      <p:sp>
        <p:nvSpPr>
          <p:cNvPr id="14" name="Text Placeholder 6">
            <a:extLst>
              <a:ext uri="{FF2B5EF4-FFF2-40B4-BE49-F238E27FC236}">
                <a16:creationId xmlns:a16="http://schemas.microsoft.com/office/drawing/2014/main" id="{862EB926-2F74-D64F-A4CD-EC5E10070E64}"/>
              </a:ext>
            </a:extLst>
          </p:cNvPr>
          <p:cNvSpPr>
            <a:spLocks noGrp="1"/>
          </p:cNvSpPr>
          <p:nvPr>
            <p:ph type="body" sz="quarter" idx="18"/>
          </p:nvPr>
        </p:nvSpPr>
        <p:spPr>
          <a:xfrm>
            <a:off x="8341213" y="5170489"/>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5" name="Text Placeholder 10">
            <a:extLst>
              <a:ext uri="{FF2B5EF4-FFF2-40B4-BE49-F238E27FC236}">
                <a16:creationId xmlns:a16="http://schemas.microsoft.com/office/drawing/2014/main" id="{6C2F399F-28D4-9E43-B164-5A6B7AA1442D}"/>
              </a:ext>
            </a:extLst>
          </p:cNvPr>
          <p:cNvSpPr>
            <a:spLocks noGrp="1"/>
          </p:cNvSpPr>
          <p:nvPr>
            <p:ph type="body" sz="quarter" idx="19"/>
          </p:nvPr>
        </p:nvSpPr>
        <p:spPr>
          <a:xfrm>
            <a:off x="457200" y="3234978"/>
            <a:ext cx="3667742" cy="1822983"/>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8148067"/>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ne Column Infographic Box">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©2021 </a:t>
            </a:r>
            <a:r>
              <a:rPr lang="en-US" dirty="0" err="1"/>
              <a:t>Exl</a:t>
            </a:r>
            <a:r>
              <a:rPr lang="en-US" dirty="0"/>
              <a:t>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433888" y="1485900"/>
            <a:ext cx="7300912" cy="4456113"/>
          </a:xfrm>
          <a:noFill/>
        </p:spPr>
        <p:txBody>
          <a:bodyPr anchor="ctr" anchorCtr="0"/>
          <a:lstStyle>
            <a:lvl1pPr marL="0" indent="0" algn="ctr">
              <a:buNone/>
              <a:defRPr sz="1600"/>
            </a:lvl1pPr>
          </a:lstStyle>
          <a:p>
            <a:pPr lvl="0"/>
            <a:r>
              <a:rPr lang="en-US" dirty="0"/>
              <a:t>Insert infographics within this area</a:t>
            </a:r>
          </a:p>
        </p:txBody>
      </p:sp>
      <p:sp>
        <p:nvSpPr>
          <p:cNvPr id="10" name="Title 1">
            <a:extLst>
              <a:ext uri="{FF2B5EF4-FFF2-40B4-BE49-F238E27FC236}">
                <a16:creationId xmlns:a16="http://schemas.microsoft.com/office/drawing/2014/main" id="{1ACA16BD-E4B6-9444-B185-131F327A874C}"/>
              </a:ext>
            </a:extLst>
          </p:cNvPr>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9479803-0328-0048-8006-F62792C416FF}"/>
              </a:ext>
            </a:extLst>
          </p:cNvPr>
          <p:cNvSpPr>
            <a:spLocks noGrp="1"/>
          </p:cNvSpPr>
          <p:nvPr>
            <p:ph type="body" sz="quarter" idx="16"/>
          </p:nvPr>
        </p:nvSpPr>
        <p:spPr>
          <a:xfrm>
            <a:off x="457200" y="6265985"/>
            <a:ext cx="3679825" cy="311028"/>
          </a:xfrm>
        </p:spPr>
        <p:txBody>
          <a:bodyPr anchor="b" anchorCtr="0"/>
          <a:lstStyle>
            <a:lvl1pPr marL="0" indent="0">
              <a:spcBef>
                <a:spcPts val="0"/>
              </a:spcBef>
              <a:buNone/>
              <a:defRPr sz="800">
                <a:latin typeface="+mj-lt"/>
              </a:defRPr>
            </a:lvl1pPr>
            <a:lvl2pPr marL="290513" indent="0">
              <a:spcBef>
                <a:spcPts val="0"/>
              </a:spcBef>
              <a:buNone/>
              <a:defRPr sz="1050"/>
            </a:lvl2pPr>
            <a:lvl3pPr marL="582613" indent="0">
              <a:spcBef>
                <a:spcPts val="0"/>
              </a:spcBef>
              <a:buNone/>
              <a:defRPr sz="1050"/>
            </a:lvl3pPr>
            <a:lvl4pPr marL="855663" indent="0">
              <a:spcBef>
                <a:spcPts val="0"/>
              </a:spcBef>
              <a:buNone/>
              <a:defRPr sz="1050"/>
            </a:lvl4pPr>
            <a:lvl5pPr marL="1100138" indent="0">
              <a:spcBef>
                <a:spcPts val="0"/>
              </a:spcBef>
              <a:buNone/>
              <a:defRPr sz="1050"/>
            </a:lvl5pPr>
          </a:lstStyle>
          <a:p>
            <a:pPr lvl="0"/>
            <a:r>
              <a:rPr lang="en-US"/>
              <a:t>Edit Master text styles</a:t>
            </a:r>
          </a:p>
        </p:txBody>
      </p:sp>
      <p:sp>
        <p:nvSpPr>
          <p:cNvPr id="12" name="Text Placeholder 10">
            <a:extLst>
              <a:ext uri="{FF2B5EF4-FFF2-40B4-BE49-F238E27FC236}">
                <a16:creationId xmlns:a16="http://schemas.microsoft.com/office/drawing/2014/main" id="{6CEDD1B3-BEED-F34A-B2B4-FB9C258BD230}"/>
              </a:ext>
            </a:extLst>
          </p:cNvPr>
          <p:cNvSpPr>
            <a:spLocks noGrp="1"/>
          </p:cNvSpPr>
          <p:nvPr>
            <p:ph type="body" sz="quarter" idx="19"/>
          </p:nvPr>
        </p:nvSpPr>
        <p:spPr>
          <a:xfrm>
            <a:off x="457200" y="3234978"/>
            <a:ext cx="3667742" cy="1822983"/>
          </a:xfrm>
        </p:spPr>
        <p:txBody>
          <a:bodyPr>
            <a:noAutofit/>
          </a:bodyPr>
          <a:lstStyle>
            <a:lvl1pPr marL="230188" indent="-230188">
              <a:spcBef>
                <a:spcPts val="0"/>
              </a:spcBef>
              <a:spcAft>
                <a:spcPts val="400"/>
              </a:spcAft>
              <a:buFont typeface="System Font Regular"/>
              <a:buChar char="–"/>
              <a:tabLst/>
              <a:defRPr sz="1500">
                <a:latin typeface="+mj-lt"/>
              </a:defRPr>
            </a:lvl1pPr>
            <a:lvl2pPr marL="460375" indent="-223838">
              <a:spcBef>
                <a:spcPts val="0"/>
              </a:spcBef>
              <a:spcAft>
                <a:spcPts val="400"/>
              </a:spcAft>
              <a:tabLst/>
              <a:defRPr sz="15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665918"/>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Picture Boxes Slid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57200" y="2214542"/>
            <a:ext cx="7701124" cy="3488834"/>
          </a:xfrm>
          <a:solidFill>
            <a:schemeClr val="accent6"/>
          </a:solidFill>
        </p:spPr>
        <p:txBody>
          <a:bodyPr anchor="ctr" anchorCtr="0"/>
          <a:lstStyle>
            <a:lvl1pPr marL="0" indent="0" algn="ctr">
              <a:buNone/>
              <a:defRPr sz="1500"/>
            </a:lvl1pPr>
          </a:lstStyle>
          <a:p>
            <a:r>
              <a:rPr lang="en-US" dirty="0"/>
              <a:t>Insert Picture</a:t>
            </a:r>
          </a:p>
        </p:txBody>
      </p:sp>
      <p:sp>
        <p:nvSpPr>
          <p:cNvPr id="2" name="Title 1"/>
          <p:cNvSpPr>
            <a:spLocks noGrp="1"/>
          </p:cNvSpPr>
          <p:nvPr>
            <p:ph type="ctrTitle"/>
          </p:nvPr>
        </p:nvSpPr>
        <p:spPr>
          <a:xfrm>
            <a:off x="457199" y="1485900"/>
            <a:ext cx="7700963" cy="728642"/>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2" name="Picture 11">
            <a:extLst>
              <a:ext uri="{FF2B5EF4-FFF2-40B4-BE49-F238E27FC236}">
                <a16:creationId xmlns:a16="http://schemas.microsoft.com/office/drawing/2014/main" id="{82DC73AC-0C8F-B04D-AA36-CBBE9383694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ext Placeholder 6">
            <a:extLst>
              <a:ext uri="{FF2B5EF4-FFF2-40B4-BE49-F238E27FC236}">
                <a16:creationId xmlns:a16="http://schemas.microsoft.com/office/drawing/2014/main" id="{755F2D2C-2732-3F46-8B67-8714402C7FF4}"/>
              </a:ext>
            </a:extLst>
          </p:cNvPr>
          <p:cNvSpPr>
            <a:spLocks noGrp="1"/>
          </p:cNvSpPr>
          <p:nvPr>
            <p:ph type="body" sz="quarter" idx="16"/>
          </p:nvPr>
        </p:nvSpPr>
        <p:spPr>
          <a:xfrm>
            <a:off x="457200" y="5841830"/>
            <a:ext cx="7700963"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3" name="Picture Placeholder 3">
            <a:extLst>
              <a:ext uri="{FF2B5EF4-FFF2-40B4-BE49-F238E27FC236}">
                <a16:creationId xmlns:a16="http://schemas.microsoft.com/office/drawing/2014/main" id="{B04BC302-BF6F-9F4A-B866-30F63178BDC2}"/>
              </a:ext>
            </a:extLst>
          </p:cNvPr>
          <p:cNvSpPr>
            <a:spLocks noGrp="1"/>
          </p:cNvSpPr>
          <p:nvPr>
            <p:ph type="pic" sz="quarter" idx="17" hasCustomPrompt="1"/>
          </p:nvPr>
        </p:nvSpPr>
        <p:spPr>
          <a:xfrm>
            <a:off x="8341856" y="2214542"/>
            <a:ext cx="3849205" cy="3488834"/>
          </a:xfrm>
          <a:solidFill>
            <a:schemeClr val="accent6"/>
          </a:solidFill>
        </p:spPr>
        <p:txBody>
          <a:bodyPr anchor="ctr" anchorCtr="0"/>
          <a:lstStyle>
            <a:lvl1pPr marL="0" indent="0" algn="ctr">
              <a:buNone/>
              <a:defRPr sz="1500"/>
            </a:lvl1pPr>
          </a:lstStyle>
          <a:p>
            <a:r>
              <a:rPr lang="en-US" dirty="0"/>
              <a:t>Insert Picture</a:t>
            </a:r>
          </a:p>
        </p:txBody>
      </p:sp>
      <p:sp>
        <p:nvSpPr>
          <p:cNvPr id="14" name="Text Placeholder 6">
            <a:extLst>
              <a:ext uri="{FF2B5EF4-FFF2-40B4-BE49-F238E27FC236}">
                <a16:creationId xmlns:a16="http://schemas.microsoft.com/office/drawing/2014/main" id="{862EB926-2F74-D64F-A4CD-EC5E10070E64}"/>
              </a:ext>
            </a:extLst>
          </p:cNvPr>
          <p:cNvSpPr>
            <a:spLocks noGrp="1"/>
          </p:cNvSpPr>
          <p:nvPr>
            <p:ph type="body" sz="quarter" idx="18"/>
          </p:nvPr>
        </p:nvSpPr>
        <p:spPr>
          <a:xfrm>
            <a:off x="8341213" y="5841830"/>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6" name="Text Placeholder 15">
            <a:extLst>
              <a:ext uri="{FF2B5EF4-FFF2-40B4-BE49-F238E27FC236}">
                <a16:creationId xmlns:a16="http://schemas.microsoft.com/office/drawing/2014/main" id="{C3C935CB-FC55-5340-B422-F68ABAB4969C}"/>
              </a:ext>
            </a:extLst>
          </p:cNvPr>
          <p:cNvSpPr>
            <a:spLocks noGrp="1"/>
          </p:cNvSpPr>
          <p:nvPr>
            <p:ph type="body" sz="quarter" idx="19"/>
          </p:nvPr>
        </p:nvSpPr>
        <p:spPr>
          <a:xfrm>
            <a:off x="8340725" y="1485900"/>
            <a:ext cx="3394075" cy="614363"/>
          </a:xfrm>
        </p:spPr>
        <p:txBody>
          <a:bodyPr/>
          <a:lstStyle>
            <a:lvl1pPr marL="0" indent="0">
              <a:spcBef>
                <a:spcPts val="0"/>
              </a:spcBef>
              <a:buNone/>
              <a:defRPr sz="1500">
                <a:latin typeface="+mj-lt"/>
              </a:defRPr>
            </a:lvl1pPr>
            <a:lvl2pPr marL="290513" indent="0">
              <a:spcBef>
                <a:spcPts val="0"/>
              </a:spcBef>
              <a:buNone/>
              <a:defRPr sz="1500">
                <a:latin typeface="+mj-lt"/>
              </a:defRPr>
            </a:lvl2pPr>
            <a:lvl3pPr marL="582613" indent="0">
              <a:spcBef>
                <a:spcPts val="0"/>
              </a:spcBef>
              <a:buNone/>
              <a:defRPr sz="1500">
                <a:latin typeface="+mj-lt"/>
              </a:defRPr>
            </a:lvl3pPr>
            <a:lvl4pPr marL="855663" indent="0">
              <a:spcBef>
                <a:spcPts val="0"/>
              </a:spcBef>
              <a:buNone/>
              <a:defRPr sz="1500">
                <a:latin typeface="+mj-lt"/>
              </a:defRPr>
            </a:lvl4pPr>
            <a:lvl5pPr marL="1100138" indent="0">
              <a:spcBef>
                <a:spcPts val="0"/>
              </a:spcBef>
              <a:buNone/>
              <a:defRPr sz="1500">
                <a:latin typeface="+mj-lt"/>
              </a:defRPr>
            </a:lvl5pPr>
          </a:lstStyle>
          <a:p>
            <a:pPr lvl="0"/>
            <a:r>
              <a:rPr lang="en-US"/>
              <a:t>Edit Master text styles</a:t>
            </a:r>
          </a:p>
        </p:txBody>
      </p:sp>
    </p:spTree>
    <p:extLst>
      <p:ext uri="{BB962C8B-B14F-4D97-AF65-F5344CB8AC3E}">
        <p14:creationId xmlns:p14="http://schemas.microsoft.com/office/powerpoint/2010/main" val="860731747"/>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End Slide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05356"/>
            <a:ext cx="11277600" cy="3447288"/>
          </a:xfrm>
        </p:spPr>
        <p:txBody>
          <a:bodyPr anchor="ctr" anchorCtr="0">
            <a:noAutofit/>
          </a:bodyPr>
          <a:lstStyle>
            <a:lvl1pPr algn="l">
              <a:lnSpc>
                <a:spcPct val="80000"/>
              </a:lnSpc>
              <a:defRPr sz="8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821754888"/>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End Slide Whit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05356"/>
            <a:ext cx="11277600" cy="3447288"/>
          </a:xfrm>
        </p:spPr>
        <p:txBody>
          <a:bodyPr anchor="ctr" anchorCtr="0">
            <a:noAutofit/>
          </a:bodyPr>
          <a:lstStyle>
            <a:lvl1pPr algn="l">
              <a:lnSpc>
                <a:spcPct val="80000"/>
              </a:lnSpc>
              <a:defRPr sz="8800">
                <a:solidFill>
                  <a:schemeClr val="tx2"/>
                </a:solidFill>
              </a:defRPr>
            </a:lvl1pPr>
          </a:lstStyle>
          <a:p>
            <a:r>
              <a:rPr lang="en-US"/>
              <a:t>Click to edit Master title style</a:t>
            </a:r>
            <a:endParaRPr lang="en-US" dirty="0"/>
          </a:p>
        </p:txBody>
      </p:sp>
      <p:pic>
        <p:nvPicPr>
          <p:cNvPr id="4" name="Picture 3">
            <a:extLst>
              <a:ext uri="{FF2B5EF4-FFF2-40B4-BE49-F238E27FC236}">
                <a16:creationId xmlns:a16="http://schemas.microsoft.com/office/drawing/2014/main" id="{3134B387-8E5D-BC42-B9C5-15885C27AF8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987379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Title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0" name="Picture 9" descr="Logo&#10;&#10;Description automatically generated">
            <a:extLst>
              <a:ext uri="{FF2B5EF4-FFF2-40B4-BE49-F238E27FC236}">
                <a16:creationId xmlns:a16="http://schemas.microsoft.com/office/drawing/2014/main" id="{55FCFE5F-EACE-DF4E-98EB-EB028DF66FF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193" y="6132957"/>
            <a:ext cx="990600" cy="635000"/>
          </a:xfrm>
          <a:prstGeom prst="rect">
            <a:avLst/>
          </a:prstGeom>
        </p:spPr>
      </p:pic>
    </p:spTree>
    <p:extLst>
      <p:ext uri="{BB962C8B-B14F-4D97-AF65-F5344CB8AC3E}">
        <p14:creationId xmlns:p14="http://schemas.microsoft.com/office/powerpoint/2010/main" val="2308334862"/>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act Slide White">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1A1EF-1130-0847-A890-759BB7F11D76}"/>
              </a:ext>
            </a:extLst>
          </p:cNvPr>
          <p:cNvSpPr>
            <a:spLocks noGrp="1"/>
          </p:cNvSpPr>
          <p:nvPr>
            <p:ph type="body" sz="quarter" idx="10"/>
          </p:nvPr>
        </p:nvSpPr>
        <p:spPr>
          <a:xfrm>
            <a:off x="457200" y="2941639"/>
            <a:ext cx="3807869" cy="281142"/>
          </a:xfrm>
        </p:spPr>
        <p:txBody>
          <a:bodyPr/>
          <a:lstStyle>
            <a:lvl1pPr marL="0" indent="0">
              <a:buNone/>
              <a:defRPr sz="20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0" name="Text Placeholder 4">
            <a:extLst>
              <a:ext uri="{FF2B5EF4-FFF2-40B4-BE49-F238E27FC236}">
                <a16:creationId xmlns:a16="http://schemas.microsoft.com/office/drawing/2014/main" id="{D1B4C41C-FB42-AD48-A6C4-FD4FE1D148B0}"/>
              </a:ext>
            </a:extLst>
          </p:cNvPr>
          <p:cNvSpPr>
            <a:spLocks noGrp="1"/>
          </p:cNvSpPr>
          <p:nvPr>
            <p:ph type="body" sz="quarter" idx="11"/>
          </p:nvPr>
        </p:nvSpPr>
        <p:spPr>
          <a:xfrm>
            <a:off x="457200" y="3293332"/>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1" name="Text Placeholder 4">
            <a:extLst>
              <a:ext uri="{FF2B5EF4-FFF2-40B4-BE49-F238E27FC236}">
                <a16:creationId xmlns:a16="http://schemas.microsoft.com/office/drawing/2014/main" id="{F2667988-617F-004D-B13E-69F23C6018E9}"/>
              </a:ext>
            </a:extLst>
          </p:cNvPr>
          <p:cNvSpPr>
            <a:spLocks noGrp="1"/>
          </p:cNvSpPr>
          <p:nvPr>
            <p:ph type="body" sz="quarter" idx="12"/>
          </p:nvPr>
        </p:nvSpPr>
        <p:spPr>
          <a:xfrm>
            <a:off x="457200" y="3568293"/>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2" name="Text Placeholder 4">
            <a:extLst>
              <a:ext uri="{FF2B5EF4-FFF2-40B4-BE49-F238E27FC236}">
                <a16:creationId xmlns:a16="http://schemas.microsoft.com/office/drawing/2014/main" id="{6FE5633E-57AE-5F4C-8DC4-A6A36A5A6C1D}"/>
              </a:ext>
            </a:extLst>
          </p:cNvPr>
          <p:cNvSpPr>
            <a:spLocks noGrp="1"/>
          </p:cNvSpPr>
          <p:nvPr>
            <p:ph type="body" sz="quarter" idx="13"/>
          </p:nvPr>
        </p:nvSpPr>
        <p:spPr>
          <a:xfrm>
            <a:off x="457200" y="4597790"/>
            <a:ext cx="3807869" cy="281142"/>
          </a:xfrm>
        </p:spPr>
        <p:txBody>
          <a:bodyPr/>
          <a:lstStyle>
            <a:lvl1pPr marL="0" indent="0">
              <a:buNone/>
              <a:defRPr sz="20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3" name="Text Placeholder 4">
            <a:extLst>
              <a:ext uri="{FF2B5EF4-FFF2-40B4-BE49-F238E27FC236}">
                <a16:creationId xmlns:a16="http://schemas.microsoft.com/office/drawing/2014/main" id="{3CD5681D-08CD-CE43-A482-97B6B98B3172}"/>
              </a:ext>
            </a:extLst>
          </p:cNvPr>
          <p:cNvSpPr>
            <a:spLocks noGrp="1"/>
          </p:cNvSpPr>
          <p:nvPr>
            <p:ph type="body" sz="quarter" idx="14"/>
          </p:nvPr>
        </p:nvSpPr>
        <p:spPr>
          <a:xfrm>
            <a:off x="457200" y="4949483"/>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4" name="Text Placeholder 4">
            <a:extLst>
              <a:ext uri="{FF2B5EF4-FFF2-40B4-BE49-F238E27FC236}">
                <a16:creationId xmlns:a16="http://schemas.microsoft.com/office/drawing/2014/main" id="{A24ABB26-7301-E846-A462-7610E217F0BE}"/>
              </a:ext>
            </a:extLst>
          </p:cNvPr>
          <p:cNvSpPr>
            <a:spLocks noGrp="1"/>
          </p:cNvSpPr>
          <p:nvPr>
            <p:ph type="body" sz="quarter" idx="15"/>
          </p:nvPr>
        </p:nvSpPr>
        <p:spPr>
          <a:xfrm>
            <a:off x="457200" y="5224444"/>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5" name="Text Placeholder 4">
            <a:extLst>
              <a:ext uri="{FF2B5EF4-FFF2-40B4-BE49-F238E27FC236}">
                <a16:creationId xmlns:a16="http://schemas.microsoft.com/office/drawing/2014/main" id="{1903EF78-E55B-BE4C-9CF2-0175C0D0E832}"/>
              </a:ext>
            </a:extLst>
          </p:cNvPr>
          <p:cNvSpPr>
            <a:spLocks noGrp="1"/>
          </p:cNvSpPr>
          <p:nvPr>
            <p:ph type="body" sz="quarter" idx="16"/>
          </p:nvPr>
        </p:nvSpPr>
        <p:spPr>
          <a:xfrm>
            <a:off x="4792607" y="2941639"/>
            <a:ext cx="3807869" cy="281142"/>
          </a:xfrm>
        </p:spPr>
        <p:txBody>
          <a:bodyPr/>
          <a:lstStyle>
            <a:lvl1pPr marL="0" indent="0">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6" name="Text Placeholder 4">
            <a:extLst>
              <a:ext uri="{FF2B5EF4-FFF2-40B4-BE49-F238E27FC236}">
                <a16:creationId xmlns:a16="http://schemas.microsoft.com/office/drawing/2014/main" id="{5EC6E547-EACF-304E-A8A1-B89AA8072024}"/>
              </a:ext>
            </a:extLst>
          </p:cNvPr>
          <p:cNvSpPr>
            <a:spLocks noGrp="1"/>
          </p:cNvSpPr>
          <p:nvPr>
            <p:ph type="body" sz="quarter" idx="17"/>
          </p:nvPr>
        </p:nvSpPr>
        <p:spPr>
          <a:xfrm>
            <a:off x="4792607" y="3293332"/>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7" name="Text Placeholder 4">
            <a:extLst>
              <a:ext uri="{FF2B5EF4-FFF2-40B4-BE49-F238E27FC236}">
                <a16:creationId xmlns:a16="http://schemas.microsoft.com/office/drawing/2014/main" id="{032E99CF-0040-9145-B590-C27DD73EAEAC}"/>
              </a:ext>
            </a:extLst>
          </p:cNvPr>
          <p:cNvSpPr>
            <a:spLocks noGrp="1"/>
          </p:cNvSpPr>
          <p:nvPr>
            <p:ph type="body" sz="quarter" idx="18"/>
          </p:nvPr>
        </p:nvSpPr>
        <p:spPr>
          <a:xfrm>
            <a:off x="4792607" y="3568293"/>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21" name="Text Placeholder 4">
            <a:extLst>
              <a:ext uri="{FF2B5EF4-FFF2-40B4-BE49-F238E27FC236}">
                <a16:creationId xmlns:a16="http://schemas.microsoft.com/office/drawing/2014/main" id="{28F4786A-0F68-1A46-8E73-D7568095F32D}"/>
              </a:ext>
            </a:extLst>
          </p:cNvPr>
          <p:cNvSpPr>
            <a:spLocks noGrp="1"/>
          </p:cNvSpPr>
          <p:nvPr>
            <p:ph type="body" sz="quarter" idx="21"/>
          </p:nvPr>
        </p:nvSpPr>
        <p:spPr>
          <a:xfrm>
            <a:off x="4792607" y="4597790"/>
            <a:ext cx="3807869" cy="1496778"/>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pic>
        <p:nvPicPr>
          <p:cNvPr id="23" name="Picture 22">
            <a:extLst>
              <a:ext uri="{FF2B5EF4-FFF2-40B4-BE49-F238E27FC236}">
                <a16:creationId xmlns:a16="http://schemas.microsoft.com/office/drawing/2014/main" id="{E31D6697-EB49-1144-B5F3-9918FB7982C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5684" y="1133447"/>
            <a:ext cx="1797646" cy="1152337"/>
          </a:xfrm>
          <a:prstGeom prst="rect">
            <a:avLst/>
          </a:prstGeom>
        </p:spPr>
      </p:pic>
    </p:spTree>
    <p:extLst>
      <p:ext uri="{BB962C8B-B14F-4D97-AF65-F5344CB8AC3E}">
        <p14:creationId xmlns:p14="http://schemas.microsoft.com/office/powerpoint/2010/main" val="1573514717"/>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act Slide Orange">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1A1EF-1130-0847-A890-759BB7F11D76}"/>
              </a:ext>
            </a:extLst>
          </p:cNvPr>
          <p:cNvSpPr>
            <a:spLocks noGrp="1"/>
          </p:cNvSpPr>
          <p:nvPr>
            <p:ph type="body" sz="quarter" idx="10"/>
          </p:nvPr>
        </p:nvSpPr>
        <p:spPr>
          <a:xfrm>
            <a:off x="457200" y="2941639"/>
            <a:ext cx="3807869" cy="281142"/>
          </a:xfrm>
        </p:spPr>
        <p:txBody>
          <a:bodyPr/>
          <a:lstStyle>
            <a:lvl1pPr marL="0" indent="0">
              <a:buNone/>
              <a:defRPr sz="20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0" name="Text Placeholder 4">
            <a:extLst>
              <a:ext uri="{FF2B5EF4-FFF2-40B4-BE49-F238E27FC236}">
                <a16:creationId xmlns:a16="http://schemas.microsoft.com/office/drawing/2014/main" id="{D1B4C41C-FB42-AD48-A6C4-FD4FE1D148B0}"/>
              </a:ext>
            </a:extLst>
          </p:cNvPr>
          <p:cNvSpPr>
            <a:spLocks noGrp="1"/>
          </p:cNvSpPr>
          <p:nvPr>
            <p:ph type="body" sz="quarter" idx="11"/>
          </p:nvPr>
        </p:nvSpPr>
        <p:spPr>
          <a:xfrm>
            <a:off x="457200" y="3293332"/>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1" name="Text Placeholder 4">
            <a:extLst>
              <a:ext uri="{FF2B5EF4-FFF2-40B4-BE49-F238E27FC236}">
                <a16:creationId xmlns:a16="http://schemas.microsoft.com/office/drawing/2014/main" id="{F2667988-617F-004D-B13E-69F23C6018E9}"/>
              </a:ext>
            </a:extLst>
          </p:cNvPr>
          <p:cNvSpPr>
            <a:spLocks noGrp="1"/>
          </p:cNvSpPr>
          <p:nvPr>
            <p:ph type="body" sz="quarter" idx="12"/>
          </p:nvPr>
        </p:nvSpPr>
        <p:spPr>
          <a:xfrm>
            <a:off x="457200" y="3568293"/>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2" name="Text Placeholder 4">
            <a:extLst>
              <a:ext uri="{FF2B5EF4-FFF2-40B4-BE49-F238E27FC236}">
                <a16:creationId xmlns:a16="http://schemas.microsoft.com/office/drawing/2014/main" id="{6FE5633E-57AE-5F4C-8DC4-A6A36A5A6C1D}"/>
              </a:ext>
            </a:extLst>
          </p:cNvPr>
          <p:cNvSpPr>
            <a:spLocks noGrp="1"/>
          </p:cNvSpPr>
          <p:nvPr>
            <p:ph type="body" sz="quarter" idx="13"/>
          </p:nvPr>
        </p:nvSpPr>
        <p:spPr>
          <a:xfrm>
            <a:off x="457200" y="4597790"/>
            <a:ext cx="3807869" cy="281142"/>
          </a:xfrm>
        </p:spPr>
        <p:txBody>
          <a:bodyPr/>
          <a:lstStyle>
            <a:lvl1pPr marL="0" indent="0">
              <a:buNone/>
              <a:defRPr sz="20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3" name="Text Placeholder 4">
            <a:extLst>
              <a:ext uri="{FF2B5EF4-FFF2-40B4-BE49-F238E27FC236}">
                <a16:creationId xmlns:a16="http://schemas.microsoft.com/office/drawing/2014/main" id="{3CD5681D-08CD-CE43-A482-97B6B98B3172}"/>
              </a:ext>
            </a:extLst>
          </p:cNvPr>
          <p:cNvSpPr>
            <a:spLocks noGrp="1"/>
          </p:cNvSpPr>
          <p:nvPr>
            <p:ph type="body" sz="quarter" idx="14"/>
          </p:nvPr>
        </p:nvSpPr>
        <p:spPr>
          <a:xfrm>
            <a:off x="457200" y="4949483"/>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4" name="Text Placeholder 4">
            <a:extLst>
              <a:ext uri="{FF2B5EF4-FFF2-40B4-BE49-F238E27FC236}">
                <a16:creationId xmlns:a16="http://schemas.microsoft.com/office/drawing/2014/main" id="{A24ABB26-7301-E846-A462-7610E217F0BE}"/>
              </a:ext>
            </a:extLst>
          </p:cNvPr>
          <p:cNvSpPr>
            <a:spLocks noGrp="1"/>
          </p:cNvSpPr>
          <p:nvPr>
            <p:ph type="body" sz="quarter" idx="15"/>
          </p:nvPr>
        </p:nvSpPr>
        <p:spPr>
          <a:xfrm>
            <a:off x="457200" y="5224444"/>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5" name="Text Placeholder 4">
            <a:extLst>
              <a:ext uri="{FF2B5EF4-FFF2-40B4-BE49-F238E27FC236}">
                <a16:creationId xmlns:a16="http://schemas.microsoft.com/office/drawing/2014/main" id="{1903EF78-E55B-BE4C-9CF2-0175C0D0E832}"/>
              </a:ext>
            </a:extLst>
          </p:cNvPr>
          <p:cNvSpPr>
            <a:spLocks noGrp="1"/>
          </p:cNvSpPr>
          <p:nvPr>
            <p:ph type="body" sz="quarter" idx="16"/>
          </p:nvPr>
        </p:nvSpPr>
        <p:spPr>
          <a:xfrm>
            <a:off x="4792607" y="2941639"/>
            <a:ext cx="3807869" cy="281142"/>
          </a:xfrm>
        </p:spPr>
        <p:txBody>
          <a:bodyPr/>
          <a:lstStyle>
            <a:lvl1pPr marL="0" indent="0">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6" name="Text Placeholder 4">
            <a:extLst>
              <a:ext uri="{FF2B5EF4-FFF2-40B4-BE49-F238E27FC236}">
                <a16:creationId xmlns:a16="http://schemas.microsoft.com/office/drawing/2014/main" id="{5EC6E547-EACF-304E-A8A1-B89AA8072024}"/>
              </a:ext>
            </a:extLst>
          </p:cNvPr>
          <p:cNvSpPr>
            <a:spLocks noGrp="1"/>
          </p:cNvSpPr>
          <p:nvPr>
            <p:ph type="body" sz="quarter" idx="17"/>
          </p:nvPr>
        </p:nvSpPr>
        <p:spPr>
          <a:xfrm>
            <a:off x="4792607" y="3293332"/>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7" name="Text Placeholder 4">
            <a:extLst>
              <a:ext uri="{FF2B5EF4-FFF2-40B4-BE49-F238E27FC236}">
                <a16:creationId xmlns:a16="http://schemas.microsoft.com/office/drawing/2014/main" id="{032E99CF-0040-9145-B590-C27DD73EAEAC}"/>
              </a:ext>
            </a:extLst>
          </p:cNvPr>
          <p:cNvSpPr>
            <a:spLocks noGrp="1"/>
          </p:cNvSpPr>
          <p:nvPr>
            <p:ph type="body" sz="quarter" idx="18"/>
          </p:nvPr>
        </p:nvSpPr>
        <p:spPr>
          <a:xfrm>
            <a:off x="4792607" y="3568293"/>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21" name="Text Placeholder 4">
            <a:extLst>
              <a:ext uri="{FF2B5EF4-FFF2-40B4-BE49-F238E27FC236}">
                <a16:creationId xmlns:a16="http://schemas.microsoft.com/office/drawing/2014/main" id="{28F4786A-0F68-1A46-8E73-D7568095F32D}"/>
              </a:ext>
            </a:extLst>
          </p:cNvPr>
          <p:cNvSpPr>
            <a:spLocks noGrp="1"/>
          </p:cNvSpPr>
          <p:nvPr>
            <p:ph type="body" sz="quarter" idx="21"/>
          </p:nvPr>
        </p:nvSpPr>
        <p:spPr>
          <a:xfrm>
            <a:off x="4792607" y="4597790"/>
            <a:ext cx="3807869" cy="1496778"/>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pic>
        <p:nvPicPr>
          <p:cNvPr id="23" name="Picture 22">
            <a:extLst>
              <a:ext uri="{FF2B5EF4-FFF2-40B4-BE49-F238E27FC236}">
                <a16:creationId xmlns:a16="http://schemas.microsoft.com/office/drawing/2014/main" id="{E31D6697-EB49-1144-B5F3-9918FB7982C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5684" y="1133447"/>
            <a:ext cx="1797645" cy="1152337"/>
          </a:xfrm>
          <a:prstGeom prst="rect">
            <a:avLst/>
          </a:prstGeom>
        </p:spPr>
      </p:pic>
    </p:spTree>
    <p:extLst>
      <p:ext uri="{BB962C8B-B14F-4D97-AF65-F5344CB8AC3E}">
        <p14:creationId xmlns:p14="http://schemas.microsoft.com/office/powerpoint/2010/main" val="2378266953"/>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over Title Orange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dirty="0"/>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ext Placeholder 7">
            <a:extLst>
              <a:ext uri="{FF2B5EF4-FFF2-40B4-BE49-F238E27FC236}">
                <a16:creationId xmlns:a16="http://schemas.microsoft.com/office/drawing/2014/main" id="{1697E121-414A-B041-84FF-D45B6A776BBE}"/>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2650262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Title White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dirty="0"/>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Text Placeholder 7">
            <a:extLst>
              <a:ext uri="{FF2B5EF4-FFF2-40B4-BE49-F238E27FC236}">
                <a16:creationId xmlns:a16="http://schemas.microsoft.com/office/drawing/2014/main" id="{87C4AD12-4ACC-C840-8312-C7E5355E4FF9}"/>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404446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Title Orange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dirty="0"/>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389755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7647"/>
            <a:ext cx="11277600" cy="936386"/>
          </a:xfrm>
        </p:spPr>
        <p:txBody>
          <a:bodyPr anchor="t" anchorCtr="0">
            <a:no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1854927"/>
            <a:ext cx="5638801" cy="4124768"/>
          </a:xfrm>
        </p:spPr>
        <p:txBody>
          <a:bodyPr>
            <a:noAutofit/>
          </a:bodyPr>
          <a:lstStyle>
            <a:lvl1pPr marL="0" indent="0" algn="l">
              <a:spcBef>
                <a:spcPts val="0"/>
              </a:spcBef>
              <a:spcAft>
                <a:spcPts val="900"/>
              </a:spcAft>
              <a:buNone/>
              <a:defRPr sz="1600" b="0" i="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2961430077"/>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7647"/>
            <a:ext cx="11277600" cy="936386"/>
          </a:xfrm>
        </p:spPr>
        <p:txBody>
          <a:bodyPr anchor="t" anchorCtr="0">
            <a:no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1854927"/>
            <a:ext cx="5638801" cy="4124768"/>
          </a:xfrm>
        </p:spPr>
        <p:txBody>
          <a:bodyPr>
            <a:noAutofit/>
          </a:bodyPr>
          <a:lstStyle>
            <a:lvl1pPr marL="0" indent="0" algn="l">
              <a:spcBef>
                <a:spcPts val="0"/>
              </a:spcBef>
              <a:spcAft>
                <a:spcPts val="900"/>
              </a:spcAft>
              <a:buClr>
                <a:schemeClr val="tx2"/>
              </a:buClr>
              <a:buFont typeface="Arial" panose="020B0604020202020204" pitchFamily="34" charset="0"/>
              <a:buNone/>
              <a:defRPr sz="1600" b="0" i="0">
                <a:solidFill>
                  <a:schemeClr val="tx2"/>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2689535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eder Title Orange Triangles">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1466513"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8208728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77600" cy="123348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825625"/>
            <a:ext cx="11277600" cy="3905872"/>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6963"/>
            <a:ext cx="3124200" cy="365125"/>
          </a:xfrm>
          <a:prstGeom prst="rect">
            <a:avLst/>
          </a:prstGeom>
        </p:spPr>
        <p:txBody>
          <a:bodyPr vert="horz" lIns="0" tIns="0" rIns="0" bIns="0" rtlCol="0" anchor="b" anchorCtr="0">
            <a:noAutofit/>
          </a:bodyPr>
          <a:lstStyle>
            <a:lvl1pPr algn="l">
              <a:defRPr sz="1200">
                <a:solidFill>
                  <a:schemeClr val="tx2"/>
                </a:solidFill>
              </a:defRPr>
            </a:lvl1pPr>
          </a:lstStyle>
          <a:p>
            <a:fld id="{0CCCACD6-8279-7A43-AFDE-A51255A0F160}" type="datetime1">
              <a:rPr lang="en-US" smtClean="0"/>
              <a:t>4/11/2023</a:t>
            </a:fld>
            <a:endParaRPr lang="en-US" dirty="0"/>
          </a:p>
        </p:txBody>
      </p:sp>
      <p:sp>
        <p:nvSpPr>
          <p:cNvPr id="5" name="Footer Placeholder 4"/>
          <p:cNvSpPr>
            <a:spLocks noGrp="1"/>
          </p:cNvSpPr>
          <p:nvPr>
            <p:ph type="ftr" sz="quarter" idx="3"/>
          </p:nvPr>
        </p:nvSpPr>
        <p:spPr>
          <a:xfrm>
            <a:off x="4038600" y="6176963"/>
            <a:ext cx="4114800" cy="365125"/>
          </a:xfrm>
          <a:prstGeom prst="rect">
            <a:avLst/>
          </a:prstGeom>
        </p:spPr>
        <p:txBody>
          <a:bodyPr vert="horz" lIns="0" tIns="0" rIns="0" bIns="0" rtlCol="0" anchor="b" anchorCtr="0">
            <a:noAutofit/>
          </a:bodyPr>
          <a:lstStyle>
            <a:lvl1pPr algn="ctr">
              <a:defRPr sz="1200">
                <a:solidFill>
                  <a:schemeClr val="tx2"/>
                </a:solidFill>
              </a:defRPr>
            </a:lvl1pPr>
          </a:lstStyle>
          <a:p>
            <a:r>
              <a:rPr lang="en-US"/>
              <a:t>©2021 Exl Service Holdings, Inc. All rights reserved.</a:t>
            </a:r>
          </a:p>
        </p:txBody>
      </p:sp>
      <p:sp>
        <p:nvSpPr>
          <p:cNvPr id="6" name="Slide Number Placeholder 5"/>
          <p:cNvSpPr>
            <a:spLocks noGrp="1"/>
          </p:cNvSpPr>
          <p:nvPr>
            <p:ph type="sldNum" sz="quarter" idx="4"/>
          </p:nvPr>
        </p:nvSpPr>
        <p:spPr>
          <a:xfrm>
            <a:off x="8991600" y="6176963"/>
            <a:ext cx="2743200" cy="365125"/>
          </a:xfrm>
          <a:prstGeom prst="rect">
            <a:avLst/>
          </a:prstGeom>
        </p:spPr>
        <p:txBody>
          <a:bodyPr vert="horz" lIns="0" tIns="0" rIns="0" bIns="0" rtlCol="0" anchor="b" anchorCtr="0">
            <a:noAutofit/>
          </a:bodyPr>
          <a:lstStyle>
            <a:lvl1pPr algn="r">
              <a:defRPr sz="1200">
                <a:solidFill>
                  <a:schemeClr val="tx2"/>
                </a:solidFill>
              </a:defRPr>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253740380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61" r:id="rId3"/>
    <p:sldLayoutId id="2147483675"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717" r:id="rId15"/>
    <p:sldLayoutId id="2147483688" r:id="rId16"/>
    <p:sldLayoutId id="2147483689" r:id="rId17"/>
    <p:sldLayoutId id="2147483690" r:id="rId18"/>
    <p:sldLayoutId id="2147483700" r:id="rId19"/>
    <p:sldLayoutId id="2147483718" r:id="rId20"/>
    <p:sldLayoutId id="2147483701" r:id="rId21"/>
    <p:sldLayoutId id="2147483691" r:id="rId22"/>
    <p:sldLayoutId id="2147483692" r:id="rId23"/>
    <p:sldLayoutId id="2147483693" r:id="rId24"/>
    <p:sldLayoutId id="2147483694" r:id="rId25"/>
    <p:sldLayoutId id="2147483719" r:id="rId26"/>
    <p:sldLayoutId id="2147483695" r:id="rId27"/>
    <p:sldLayoutId id="2147483696" r:id="rId28"/>
    <p:sldLayoutId id="2147483697" r:id="rId29"/>
    <p:sldLayoutId id="2147483698" r:id="rId30"/>
    <p:sldLayoutId id="2147483699" r:id="rId31"/>
    <p:sldLayoutId id="2147483720" r:id="rId32"/>
    <p:sldLayoutId id="2147483702" r:id="rId33"/>
    <p:sldLayoutId id="2147483703" r:id="rId34"/>
    <p:sldLayoutId id="2147483704" r:id="rId35"/>
    <p:sldLayoutId id="2147483705" r:id="rId36"/>
    <p:sldLayoutId id="2147483706" r:id="rId37"/>
    <p:sldLayoutId id="2147483707" r:id="rId38"/>
    <p:sldLayoutId id="2147483708" r:id="rId39"/>
    <p:sldLayoutId id="2147483709" r:id="rId40"/>
    <p:sldLayoutId id="2147483710" r:id="rId41"/>
    <p:sldLayoutId id="2147483721" r:id="rId4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1"/>
        </a:buClr>
        <a:buFont typeface="System Font Regular"/>
        <a:buChar char="–"/>
        <a:defRPr sz="2800" kern="1200">
          <a:solidFill>
            <a:schemeClr val="tx2"/>
          </a:solidFill>
          <a:latin typeface="+mj-lt"/>
          <a:ea typeface="+mn-ea"/>
          <a:cs typeface="+mn-cs"/>
        </a:defRPr>
      </a:lvl1pPr>
      <a:lvl2pPr marL="515938" indent="-225425" algn="l" defTabSz="914400" rtl="0" eaLnBrk="1" latinLnBrk="0" hangingPunct="1">
        <a:lnSpc>
          <a:spcPct val="90000"/>
        </a:lnSpc>
        <a:spcBef>
          <a:spcPts val="500"/>
        </a:spcBef>
        <a:buFont typeface="System Font Regular"/>
        <a:buChar char="–"/>
        <a:tabLst/>
        <a:defRPr sz="2400" kern="1200">
          <a:solidFill>
            <a:schemeClr val="tx2"/>
          </a:solidFill>
          <a:latin typeface="+mj-lt"/>
          <a:ea typeface="+mn-ea"/>
          <a:cs typeface="+mn-cs"/>
        </a:defRPr>
      </a:lvl2pPr>
      <a:lvl3pPr marL="808038" indent="-225425" algn="l" defTabSz="914400" rtl="0" eaLnBrk="1" latinLnBrk="0" hangingPunct="1">
        <a:lnSpc>
          <a:spcPct val="90000"/>
        </a:lnSpc>
        <a:spcBef>
          <a:spcPts val="500"/>
        </a:spcBef>
        <a:buFont typeface="System Font Regular"/>
        <a:buChar char="–"/>
        <a:tabLst/>
        <a:defRPr sz="2000" kern="1200">
          <a:solidFill>
            <a:schemeClr val="tx2"/>
          </a:solidFill>
          <a:latin typeface="+mj-lt"/>
          <a:ea typeface="+mn-ea"/>
          <a:cs typeface="+mn-cs"/>
        </a:defRPr>
      </a:lvl3pPr>
      <a:lvl4pPr marL="1090613" indent="-2349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4pPr>
      <a:lvl5pPr marL="1373188" indent="-2730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88" userDrawn="1">
          <p15:clr>
            <a:srgbClr val="F26B43"/>
          </p15:clr>
        </p15:guide>
        <p15:guide id="4" pos="7392" userDrawn="1">
          <p15:clr>
            <a:srgbClr val="F26B43"/>
          </p15:clr>
        </p15:guide>
        <p15:guide id="5" orient="horz" pos="412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28DDE814-93E7-394D-8C43-21650D0FF437}"/>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CB43F90C-B869-354E-8050-360119F6C070}"/>
              </a:ext>
            </a:extLst>
          </p:cNvPr>
          <p:cNvSpPr>
            <a:spLocks noGrp="1"/>
          </p:cNvSpPr>
          <p:nvPr>
            <p:ph type="ctrTitle"/>
          </p:nvPr>
        </p:nvSpPr>
        <p:spPr/>
        <p:txBody>
          <a:bodyPr/>
          <a:lstStyle/>
          <a:p>
            <a:r>
              <a:rPr lang="en-US" dirty="0"/>
              <a:t>BUK ACE</a:t>
            </a:r>
          </a:p>
        </p:txBody>
      </p:sp>
      <p:sp>
        <p:nvSpPr>
          <p:cNvPr id="4" name="Subtitle 3">
            <a:extLst>
              <a:ext uri="{FF2B5EF4-FFF2-40B4-BE49-F238E27FC236}">
                <a16:creationId xmlns:a16="http://schemas.microsoft.com/office/drawing/2014/main" id="{883B5184-DA22-BE41-8553-CE10566D87B7}"/>
              </a:ext>
            </a:extLst>
          </p:cNvPr>
          <p:cNvSpPr>
            <a:spLocks noGrp="1"/>
          </p:cNvSpPr>
          <p:nvPr>
            <p:ph type="subTitle" idx="1"/>
          </p:nvPr>
        </p:nvSpPr>
        <p:spPr/>
        <p:txBody>
          <a:bodyPr/>
          <a:lstStyle/>
          <a:p>
            <a:r>
              <a:rPr lang="en-US" b="1" dirty="0"/>
              <a:t>Data Scientist </a:t>
            </a:r>
          </a:p>
          <a:p>
            <a:r>
              <a:rPr lang="en-US" b="1" dirty="0"/>
              <a:t>Candidate Profiles</a:t>
            </a:r>
          </a:p>
        </p:txBody>
      </p:sp>
      <p:sp>
        <p:nvSpPr>
          <p:cNvPr id="5" name="Text Placeholder 4">
            <a:extLst>
              <a:ext uri="{FF2B5EF4-FFF2-40B4-BE49-F238E27FC236}">
                <a16:creationId xmlns:a16="http://schemas.microsoft.com/office/drawing/2014/main" id="{60493F94-E0FA-0F42-AA08-A3BA212BD31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02241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25316" y="291704"/>
            <a:ext cx="11277600" cy="294720"/>
          </a:xfrm>
        </p:spPr>
        <p:txBody>
          <a:bodyPr/>
          <a:lstStyle/>
          <a:p>
            <a:r>
              <a:rPr lang="en-US" sz="2800" b="1" dirty="0"/>
              <a:t>Shailendra Singh Mandloi</a:t>
            </a:r>
          </a:p>
        </p:txBody>
      </p:sp>
      <p:sp>
        <p:nvSpPr>
          <p:cNvPr id="3" name="Footer Placeholder 2"/>
          <p:cNvSpPr>
            <a:spLocks noGrp="1"/>
          </p:cNvSpPr>
          <p:nvPr>
            <p:ph type="ftr" sz="quarter" idx="11"/>
          </p:nvPr>
        </p:nvSpPr>
        <p:spPr bwMode="gray"/>
        <p:txBody>
          <a:bodyPr/>
          <a:lstStyle/>
          <a:p>
            <a:r>
              <a:rPr lang="en-US" dirty="0"/>
              <a:t>©2023 Exl Service Holdings, Inc. All rights reserved.</a:t>
            </a:r>
          </a:p>
        </p:txBody>
      </p:sp>
      <p:sp>
        <p:nvSpPr>
          <p:cNvPr id="4" name="Slide Number Placeholder 3"/>
          <p:cNvSpPr>
            <a:spLocks noGrp="1"/>
          </p:cNvSpPr>
          <p:nvPr>
            <p:ph type="sldNum" sz="quarter" idx="12"/>
          </p:nvPr>
        </p:nvSpPr>
        <p:spPr bwMode="gray"/>
        <p:txBody>
          <a:bodyPr/>
          <a:lstStyle/>
          <a:p>
            <a:fld id="{CCA08CA8-4222-D24F-ACDB-33341C247B6F}" type="slidenum">
              <a:rPr lang="en-US" smtClean="0"/>
              <a:pPr/>
              <a:t>2</a:t>
            </a:fld>
            <a:endParaRPr lang="en-US"/>
          </a:p>
        </p:txBody>
      </p:sp>
      <p:graphicFrame>
        <p:nvGraphicFramePr>
          <p:cNvPr id="33" name="Group 57"/>
          <p:cNvGraphicFramePr>
            <a:graphicFrameLocks noGrp="1"/>
          </p:cNvGraphicFramePr>
          <p:nvPr>
            <p:extLst>
              <p:ext uri="{D42A27DB-BD31-4B8C-83A1-F6EECF244321}">
                <p14:modId xmlns:p14="http://schemas.microsoft.com/office/powerpoint/2010/main" val="3778224974"/>
              </p:ext>
            </p:extLst>
          </p:nvPr>
        </p:nvGraphicFramePr>
        <p:xfrm>
          <a:off x="344366" y="893886"/>
          <a:ext cx="11541367" cy="5692944"/>
        </p:xfrm>
        <a:graphic>
          <a:graphicData uri="http://schemas.openxmlformats.org/drawingml/2006/table">
            <a:tbl>
              <a:tblPr/>
              <a:tblGrid>
                <a:gridCol w="1510431">
                  <a:extLst>
                    <a:ext uri="{9D8B030D-6E8A-4147-A177-3AD203B41FA5}">
                      <a16:colId xmlns:a16="http://schemas.microsoft.com/office/drawing/2014/main" val="20000"/>
                    </a:ext>
                  </a:extLst>
                </a:gridCol>
                <a:gridCol w="225746">
                  <a:extLst>
                    <a:ext uri="{9D8B030D-6E8A-4147-A177-3AD203B41FA5}">
                      <a16:colId xmlns:a16="http://schemas.microsoft.com/office/drawing/2014/main" val="20001"/>
                    </a:ext>
                  </a:extLst>
                </a:gridCol>
                <a:gridCol w="9805190">
                  <a:extLst>
                    <a:ext uri="{9D8B030D-6E8A-4147-A177-3AD203B41FA5}">
                      <a16:colId xmlns:a16="http://schemas.microsoft.com/office/drawing/2014/main" val="20002"/>
                    </a:ext>
                  </a:extLst>
                </a:gridCol>
              </a:tblGrid>
              <a:tr h="878055">
                <a:tc>
                  <a:txBody>
                    <a:bodyPr/>
                    <a:lstStyle/>
                    <a:p>
                      <a:pPr marL="0" marR="0" lvl="0" indent="0" algn="ctr" defTabSz="914400" rtl="0" eaLnBrk="1" fontAlgn="base" latinLnBrk="0" hangingPunct="1">
                        <a:lnSpc>
                          <a:spcPct val="100000"/>
                        </a:lnSpc>
                        <a:spcBef>
                          <a:spcPct val="20000"/>
                        </a:spcBef>
                        <a:spcAft>
                          <a:spcPct val="0"/>
                        </a:spcAft>
                        <a:buClr>
                          <a:srgbClr val="EF781D"/>
                        </a:buClr>
                        <a:buSzPct val="70000"/>
                        <a:buFont typeface="Arial" charset="0"/>
                        <a:buNone/>
                        <a:tabLst/>
                        <a:defRPr/>
                      </a:pPr>
                      <a:r>
                        <a:rPr kumimoji="0" lang="en-US" sz="1200" b="1" i="0" u="none" strike="noStrike" cap="none" normalizeH="0" baseline="0" dirty="0">
                          <a:ln>
                            <a:noFill/>
                          </a:ln>
                          <a:solidFill>
                            <a:schemeClr val="bg1"/>
                          </a:solidFill>
                          <a:effectLst/>
                          <a:latin typeface="+mn-lt"/>
                        </a:rPr>
                        <a:t>Professional Summary</a:t>
                      </a:r>
                    </a:p>
                  </a:txBody>
                  <a:tcPr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endParaRPr lang="en-US" dirty="0">
                        <a:latin typeface="+mn-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231775" marR="0" lvl="0" indent="-231775" algn="l" defTabSz="914400" rtl="0" eaLnBrk="1" fontAlgn="base" latinLnBrk="0" hangingPunct="1">
                        <a:lnSpc>
                          <a:spcPct val="100000"/>
                        </a:lnSpc>
                        <a:spcBef>
                          <a:spcPts val="500"/>
                        </a:spcBef>
                        <a:spcAft>
                          <a:spcPts val="0"/>
                        </a:spcAft>
                        <a:buClr>
                          <a:schemeClr val="accent1"/>
                        </a:buClr>
                        <a:buSzTx/>
                        <a:buFont typeface="Arial" panose="020B0604020202020204" pitchFamily="34" charset="0"/>
                        <a:buChar char="•"/>
                        <a:tabLst/>
                        <a:defRPr/>
                      </a:pPr>
                      <a:r>
                        <a:rPr kumimoji="0" lang="en-US" sz="1100" u="none" strike="noStrike" kern="1200" cap="none" spc="0" normalizeH="0" baseline="0" dirty="0">
                          <a:ln>
                            <a:noFill/>
                          </a:ln>
                          <a:solidFill>
                            <a:schemeClr val="tx2"/>
                          </a:solidFill>
                          <a:effectLst/>
                          <a:uLnTx/>
                          <a:uFillTx/>
                        </a:rPr>
                        <a:t>Senior Data Scientist with 10 years of experience in building and deploying data science products to solve complex business problems</a:t>
                      </a:r>
                    </a:p>
                    <a:p>
                      <a:pPr marL="231775" marR="0" lvl="0" indent="-231775" algn="l" defTabSz="914400" rtl="0" eaLnBrk="1" fontAlgn="base" latinLnBrk="0" hangingPunct="1">
                        <a:lnSpc>
                          <a:spcPct val="100000"/>
                        </a:lnSpc>
                        <a:spcBef>
                          <a:spcPts val="500"/>
                        </a:spcBef>
                        <a:spcAft>
                          <a:spcPts val="0"/>
                        </a:spcAft>
                        <a:buClr>
                          <a:schemeClr val="accent1"/>
                        </a:buClr>
                        <a:buSzTx/>
                        <a:buFont typeface="Arial" panose="020B0604020202020204" pitchFamily="34" charset="0"/>
                        <a:buChar char="•"/>
                        <a:tabLst/>
                        <a:defRPr/>
                      </a:pPr>
                      <a:r>
                        <a:rPr kumimoji="0" lang="en-US" sz="1100" u="none" strike="noStrike" kern="1200" cap="none" spc="0" normalizeH="0" baseline="0" dirty="0">
                          <a:ln>
                            <a:noFill/>
                          </a:ln>
                          <a:solidFill>
                            <a:schemeClr val="tx2"/>
                          </a:solidFill>
                          <a:effectLst/>
                          <a:uLnTx/>
                          <a:uFillTx/>
                        </a:rPr>
                        <a:t>Expertise in Machine Learning, Natural Language Processing, </a:t>
                      </a:r>
                      <a:r>
                        <a:rPr kumimoji="0" lang="en-US" sz="1100" u="none" strike="noStrike" kern="1200" cap="none" spc="0" normalizeH="0" baseline="0" dirty="0" err="1">
                          <a:ln>
                            <a:noFill/>
                          </a:ln>
                          <a:solidFill>
                            <a:schemeClr val="tx2"/>
                          </a:solidFill>
                          <a:effectLst/>
                          <a:uLnTx/>
                          <a:uFillTx/>
                        </a:rPr>
                        <a:t>MLOps</a:t>
                      </a:r>
                      <a:r>
                        <a:rPr kumimoji="0" lang="en-US" sz="1100" u="none" strike="noStrike" kern="1200" cap="none" spc="0" normalizeH="0" baseline="0" dirty="0">
                          <a:ln>
                            <a:noFill/>
                          </a:ln>
                          <a:solidFill>
                            <a:schemeClr val="tx2"/>
                          </a:solidFill>
                          <a:effectLst/>
                          <a:uLnTx/>
                          <a:uFillTx/>
                        </a:rPr>
                        <a:t>, AWS, Big Data Technologies like Azure, Apache Hadoop and Object-oriented programming</a:t>
                      </a:r>
                    </a:p>
                    <a:p>
                      <a:pPr marL="231775" marR="0" lvl="0" indent="-231775" algn="l" defTabSz="914400" rtl="0" eaLnBrk="1" fontAlgn="base" latinLnBrk="0" hangingPunct="1">
                        <a:lnSpc>
                          <a:spcPct val="100000"/>
                        </a:lnSpc>
                        <a:spcBef>
                          <a:spcPts val="500"/>
                        </a:spcBef>
                        <a:spcAft>
                          <a:spcPts val="0"/>
                        </a:spcAft>
                        <a:buClr>
                          <a:schemeClr val="accent1"/>
                        </a:buClr>
                        <a:buSzTx/>
                        <a:buFont typeface="Arial" panose="020B0604020202020204" pitchFamily="34" charset="0"/>
                        <a:buChar char="•"/>
                        <a:tabLst/>
                        <a:defRPr/>
                      </a:pPr>
                      <a:r>
                        <a:rPr kumimoji="0" lang="en-US" sz="1100" u="none" strike="noStrike" kern="1200" cap="none" spc="0" normalizeH="0" baseline="0" dirty="0">
                          <a:ln>
                            <a:noFill/>
                          </a:ln>
                          <a:solidFill>
                            <a:schemeClr val="tx2"/>
                          </a:solidFill>
                          <a:effectLst/>
                          <a:uLnTx/>
                          <a:uFillTx/>
                        </a:rPr>
                        <a:t>Project management and Hands-on experience in building CI/CD pipelines, ML model development and generating business insights</a:t>
                      </a:r>
                    </a:p>
                    <a:p>
                      <a:pPr marL="231775" marR="0" lvl="0" indent="-231775" algn="l" defTabSz="914400" rtl="0" eaLnBrk="1" fontAlgn="base" latinLnBrk="0" hangingPunct="1">
                        <a:lnSpc>
                          <a:spcPct val="100000"/>
                        </a:lnSpc>
                        <a:spcBef>
                          <a:spcPts val="500"/>
                        </a:spcBef>
                        <a:spcAft>
                          <a:spcPts val="0"/>
                        </a:spcAft>
                        <a:buClr>
                          <a:schemeClr val="accent1"/>
                        </a:buClr>
                        <a:buSzTx/>
                        <a:buFont typeface="Arial" panose="020B0604020202020204" pitchFamily="34" charset="0"/>
                        <a:buChar char="•"/>
                        <a:tabLst/>
                        <a:defRPr/>
                      </a:pPr>
                      <a:r>
                        <a:rPr kumimoji="0" lang="en-US" sz="1100" u="none" strike="noStrike" kern="1200" cap="none" spc="0" normalizeH="0" baseline="0" dirty="0">
                          <a:ln>
                            <a:noFill/>
                          </a:ln>
                          <a:solidFill>
                            <a:schemeClr val="tx2"/>
                          </a:solidFill>
                          <a:effectLst/>
                          <a:uLnTx/>
                          <a:uFillTx/>
                        </a:rPr>
                        <a:t>Extensive experience in working with geographically dispersed team of Data Engineers, Data Scientists, ML Engineers, BI and Business Stakeholders</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2927461436"/>
                  </a:ext>
                </a:extLst>
              </a:tr>
              <a:tr h="3333760">
                <a:tc>
                  <a:txBody>
                    <a:bodyPr/>
                    <a:lstStyle/>
                    <a:p>
                      <a:pPr marL="0" marR="0" lvl="0" indent="0" algn="ctr" defTabSz="914400" rtl="0" eaLnBrk="1" fontAlgn="base" latinLnBrk="0" hangingPunct="1">
                        <a:lnSpc>
                          <a:spcPct val="100000"/>
                        </a:lnSpc>
                        <a:spcBef>
                          <a:spcPct val="20000"/>
                        </a:spcBef>
                        <a:spcAft>
                          <a:spcPct val="0"/>
                        </a:spcAft>
                        <a:buClr>
                          <a:srgbClr val="EF781D"/>
                        </a:buClr>
                        <a:buSzPct val="70000"/>
                        <a:buFont typeface="Arial" charset="0"/>
                        <a:buNone/>
                        <a:tabLst/>
                      </a:pPr>
                      <a:endParaRPr kumimoji="0" lang="en-US" sz="1200" b="1" i="0" u="none" strike="noStrike" kern="1200" cap="none" normalizeH="0" baseline="0" dirty="0">
                        <a:ln>
                          <a:noFill/>
                        </a:ln>
                        <a:solidFill>
                          <a:schemeClr val="bg1"/>
                        </a:solidFill>
                        <a:effectLst/>
                        <a:latin typeface="+mn-lt"/>
                        <a:ea typeface="+mn-ea"/>
                        <a:cs typeface="+mn-cs"/>
                      </a:endParaRPr>
                    </a:p>
                    <a:p>
                      <a:pPr marL="0" marR="0" lvl="0" indent="0" algn="ctr" defTabSz="914400" rtl="0" eaLnBrk="1" fontAlgn="base" latinLnBrk="0" hangingPunct="1">
                        <a:lnSpc>
                          <a:spcPct val="100000"/>
                        </a:lnSpc>
                        <a:spcBef>
                          <a:spcPct val="20000"/>
                        </a:spcBef>
                        <a:spcAft>
                          <a:spcPct val="0"/>
                        </a:spcAft>
                        <a:buClr>
                          <a:srgbClr val="EF781D"/>
                        </a:buClr>
                        <a:buSzPct val="70000"/>
                        <a:buFont typeface="Arial" charset="0"/>
                        <a:buNone/>
                        <a:tabLst/>
                      </a:pPr>
                      <a:r>
                        <a:rPr kumimoji="0" lang="en-US" sz="1200" b="1" i="0" u="none" strike="noStrike" kern="1200" cap="none" normalizeH="0" baseline="0" dirty="0">
                          <a:ln>
                            <a:noFill/>
                          </a:ln>
                          <a:solidFill>
                            <a:schemeClr val="bg1"/>
                          </a:solidFill>
                          <a:effectLst/>
                          <a:latin typeface="+mn-lt"/>
                          <a:ea typeface="+mn-ea"/>
                          <a:cs typeface="+mn-cs"/>
                        </a:rPr>
                        <a:t> Professional Experience</a:t>
                      </a:r>
                    </a:p>
                  </a:txBody>
                  <a:tcPr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endParaRPr lang="en-US" dirty="0">
                        <a:latin typeface="+mn-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0000"/>
                        </a:lnSpc>
                        <a:spcBef>
                          <a:spcPts val="500"/>
                        </a:spcBef>
                        <a:spcAft>
                          <a:spcPts val="0"/>
                        </a:spcAft>
                        <a:buClr>
                          <a:schemeClr val="accent1"/>
                        </a:buClr>
                        <a:buSzTx/>
                        <a:buFont typeface="Arial" panose="020B0604020202020204" pitchFamily="34" charset="0"/>
                        <a:buNone/>
                        <a:tabLst/>
                        <a:defRPr/>
                      </a:pPr>
                      <a:r>
                        <a:rPr kumimoji="0" lang="en-US" sz="1200" b="1" u="none" strike="noStrike" kern="1200" cap="none" spc="0" normalizeH="0" baseline="0" noProof="0" dirty="0">
                          <a:ln>
                            <a:noFill/>
                          </a:ln>
                          <a:solidFill>
                            <a:schemeClr val="tx2"/>
                          </a:solidFill>
                          <a:effectLst/>
                          <a:uLnTx/>
                          <a:uFillTx/>
                        </a:rPr>
                        <a:t>Live Event Routing &amp; Pricing</a:t>
                      </a:r>
                    </a:p>
                    <a:p>
                      <a:pPr marL="171450" marR="0" lvl="0" indent="-171450" algn="just" defTabSz="914400" rtl="0" eaLnBrk="1" fontAlgn="base" latinLnBrk="0" hangingPunct="1">
                        <a:lnSpc>
                          <a:spcPct val="110000"/>
                        </a:lnSpc>
                        <a:spcBef>
                          <a:spcPts val="500"/>
                        </a:spcBef>
                        <a:spcAft>
                          <a:spcPts val="0"/>
                        </a:spcAft>
                        <a:buClr>
                          <a:schemeClr val="accent1"/>
                        </a:buClr>
                        <a:buSzTx/>
                        <a:buFont typeface="Arial" panose="020B0604020202020204" pitchFamily="34" charset="0"/>
                        <a:buChar char="•"/>
                        <a:tabLst/>
                        <a:defRPr/>
                      </a:pPr>
                      <a:r>
                        <a:rPr kumimoji="0" lang="en-US" sz="1100" b="0" u="none" strike="noStrike" kern="1200" cap="none" spc="0" normalizeH="0" baseline="0" noProof="0" dirty="0">
                          <a:ln>
                            <a:noFill/>
                          </a:ln>
                          <a:solidFill>
                            <a:schemeClr val="tx2"/>
                          </a:solidFill>
                          <a:effectLst/>
                          <a:uLnTx/>
                          <a:uFillTx/>
                        </a:rPr>
                        <a:t>Managed the product development of the tool to identify strategically most profitable area to host a live event and forecast sales</a:t>
                      </a:r>
                    </a:p>
                    <a:p>
                      <a:pPr marL="171450" marR="0" lvl="0" indent="-171450" algn="just" defTabSz="914400" rtl="0" eaLnBrk="1" fontAlgn="base" latinLnBrk="0" hangingPunct="1">
                        <a:lnSpc>
                          <a:spcPct val="110000"/>
                        </a:lnSpc>
                        <a:spcBef>
                          <a:spcPts val="500"/>
                        </a:spcBef>
                        <a:spcAft>
                          <a:spcPts val="0"/>
                        </a:spcAft>
                        <a:buClr>
                          <a:schemeClr val="accent1"/>
                        </a:buClr>
                        <a:buSzTx/>
                        <a:buFont typeface="Arial" panose="020B0604020202020204" pitchFamily="34" charset="0"/>
                        <a:buChar char="•"/>
                        <a:tabLst/>
                        <a:defRPr/>
                      </a:pPr>
                      <a:r>
                        <a:rPr kumimoji="0" lang="en-US" sz="1100" b="0" u="none" strike="noStrike" kern="1200" cap="none" spc="0" normalizeH="0" baseline="0" noProof="0" dirty="0">
                          <a:ln>
                            <a:noFill/>
                          </a:ln>
                          <a:solidFill>
                            <a:schemeClr val="tx2"/>
                          </a:solidFill>
                          <a:effectLst/>
                          <a:uLnTx/>
                          <a:uFillTx/>
                        </a:rPr>
                        <a:t>Built the ML pipeline to extract external data through </a:t>
                      </a:r>
                      <a:r>
                        <a:rPr kumimoji="0" lang="en-US" sz="1100" b="0" u="none" strike="noStrike" kern="1200" cap="none" spc="0" normalizeH="0" baseline="0" noProof="0" dirty="0" err="1">
                          <a:ln>
                            <a:noFill/>
                          </a:ln>
                          <a:solidFill>
                            <a:schemeClr val="tx2"/>
                          </a:solidFill>
                          <a:effectLst/>
                          <a:uLnTx/>
                          <a:uFillTx/>
                        </a:rPr>
                        <a:t>WebScrapping</a:t>
                      </a:r>
                      <a:r>
                        <a:rPr kumimoji="0" lang="en-US" sz="1100" b="0" u="none" strike="noStrike" kern="1200" cap="none" spc="0" normalizeH="0" baseline="0" noProof="0" dirty="0">
                          <a:ln>
                            <a:noFill/>
                          </a:ln>
                          <a:solidFill>
                            <a:schemeClr val="tx2"/>
                          </a:solidFill>
                          <a:effectLst/>
                          <a:uLnTx/>
                          <a:uFillTx/>
                        </a:rPr>
                        <a:t> and integrate with internal data sources to train, deploy </a:t>
                      </a:r>
                      <a:r>
                        <a:rPr kumimoji="0" lang="en-US" sz="1100" b="0" u="none" strike="noStrike" kern="1200" cap="none" spc="0" normalizeH="0" baseline="0" noProof="0" dirty="0" err="1">
                          <a:ln>
                            <a:noFill/>
                          </a:ln>
                          <a:solidFill>
                            <a:schemeClr val="tx2"/>
                          </a:solidFill>
                          <a:effectLst/>
                          <a:uLnTx/>
                          <a:uFillTx/>
                        </a:rPr>
                        <a:t>XGboost</a:t>
                      </a:r>
                      <a:r>
                        <a:rPr kumimoji="0" lang="en-US" sz="1100" b="0" u="none" strike="noStrike" kern="1200" cap="none" spc="0" normalizeH="0" baseline="0" noProof="0" dirty="0">
                          <a:ln>
                            <a:noFill/>
                          </a:ln>
                          <a:solidFill>
                            <a:schemeClr val="tx2"/>
                          </a:solidFill>
                          <a:effectLst/>
                          <a:uLnTx/>
                          <a:uFillTx/>
                        </a:rPr>
                        <a:t> Model using AWS </a:t>
                      </a:r>
                      <a:r>
                        <a:rPr kumimoji="0" lang="en-US" sz="1100" b="0" u="none" strike="noStrike" kern="1200" cap="none" spc="0" normalizeH="0" baseline="0" noProof="0" dirty="0" err="1">
                          <a:ln>
                            <a:noFill/>
                          </a:ln>
                          <a:solidFill>
                            <a:schemeClr val="tx2"/>
                          </a:solidFill>
                          <a:effectLst/>
                          <a:uLnTx/>
                          <a:uFillTx/>
                        </a:rPr>
                        <a:t>Sagemaker</a:t>
                      </a:r>
                      <a:endParaRPr kumimoji="0" lang="en-US" sz="1100" b="0" u="none" strike="noStrike" kern="1200" cap="none" spc="0" normalizeH="0" baseline="0" noProof="0" dirty="0">
                        <a:ln>
                          <a:noFill/>
                        </a:ln>
                        <a:solidFill>
                          <a:schemeClr val="tx2"/>
                        </a:solidFill>
                        <a:effectLst/>
                        <a:uLnTx/>
                        <a:uFillTx/>
                      </a:endParaRPr>
                    </a:p>
                    <a:p>
                      <a:pPr marL="171450" marR="0" lvl="0" indent="-171450" algn="just" defTabSz="914400" rtl="0" eaLnBrk="1" fontAlgn="base" latinLnBrk="0" hangingPunct="1">
                        <a:lnSpc>
                          <a:spcPct val="110000"/>
                        </a:lnSpc>
                        <a:spcBef>
                          <a:spcPts val="500"/>
                        </a:spcBef>
                        <a:spcAft>
                          <a:spcPts val="0"/>
                        </a:spcAft>
                        <a:buClr>
                          <a:schemeClr val="accent1"/>
                        </a:buClr>
                        <a:buSzTx/>
                        <a:buFont typeface="Arial" panose="020B0604020202020204" pitchFamily="34" charset="0"/>
                        <a:buChar char="•"/>
                        <a:tabLst/>
                        <a:defRPr/>
                      </a:pPr>
                      <a:r>
                        <a:rPr kumimoji="0" lang="en-US" sz="1100" b="0" u="none" strike="noStrike" kern="1200" cap="none" spc="0" normalizeH="0" baseline="0" noProof="0" dirty="0">
                          <a:ln>
                            <a:noFill/>
                          </a:ln>
                          <a:solidFill>
                            <a:schemeClr val="tx2"/>
                          </a:solidFill>
                          <a:effectLst/>
                          <a:uLnTx/>
                          <a:uFillTx/>
                        </a:rPr>
                        <a:t>Developed the Tableau Dashboard for visualization and alert mechanism to continuous monitor model performance and model drift</a:t>
                      </a:r>
                    </a:p>
                    <a:p>
                      <a:pPr marL="0" marR="0" lvl="0" indent="0" algn="just" defTabSz="914400" rtl="0" eaLnBrk="1" fontAlgn="base" latinLnBrk="0" hangingPunct="1">
                        <a:lnSpc>
                          <a:spcPct val="110000"/>
                        </a:lnSpc>
                        <a:spcBef>
                          <a:spcPts val="500"/>
                        </a:spcBef>
                        <a:spcAft>
                          <a:spcPts val="0"/>
                        </a:spcAft>
                        <a:buClr>
                          <a:schemeClr val="accent1"/>
                        </a:buClr>
                        <a:buSzTx/>
                        <a:buFont typeface="Arial" panose="020B0604020202020204" pitchFamily="34" charset="0"/>
                        <a:buNone/>
                        <a:tabLst/>
                        <a:defRPr/>
                      </a:pPr>
                      <a:r>
                        <a:rPr kumimoji="0" lang="en-US" sz="1200" b="1" i="0" u="none" strike="noStrike" kern="1200" cap="none" spc="0" normalizeH="0" baseline="0" noProof="0" dirty="0">
                          <a:ln>
                            <a:noFill/>
                          </a:ln>
                          <a:solidFill>
                            <a:srgbClr val="000000"/>
                          </a:solidFill>
                          <a:effectLst/>
                          <a:uLnTx/>
                          <a:uFillTx/>
                          <a:ea typeface="SimSun" pitchFamily="2" charset="-122"/>
                          <a:cs typeface="Arial" pitchFamily="34" charset="0"/>
                        </a:rPr>
                        <a:t>Social Sentiment Analysis/Topic Modelling</a:t>
                      </a:r>
                      <a:endParaRPr kumimoji="0" lang="en-US" sz="1200" b="1" u="none" strike="noStrike" kern="1200" cap="none" spc="0" normalizeH="0" baseline="0" noProof="0" dirty="0">
                        <a:ln>
                          <a:noFill/>
                        </a:ln>
                        <a:solidFill>
                          <a:schemeClr val="tx2"/>
                        </a:solidFill>
                        <a:effectLst/>
                        <a:uLnTx/>
                        <a:uFillTx/>
                      </a:endParaRPr>
                    </a:p>
                    <a:p>
                      <a:pPr marL="171450" marR="0" lvl="0" indent="-171450" algn="just" defTabSz="914400" rtl="0" eaLnBrk="1" fontAlgn="base" latinLnBrk="0" hangingPunct="1">
                        <a:lnSpc>
                          <a:spcPct val="110000"/>
                        </a:lnSpc>
                        <a:spcBef>
                          <a:spcPts val="500"/>
                        </a:spcBef>
                        <a:spcAft>
                          <a:spcPts val="0"/>
                        </a:spcAft>
                        <a:buClr>
                          <a:schemeClr val="accent1"/>
                        </a:buClr>
                        <a:buSzTx/>
                        <a:buFont typeface="Arial" panose="020B0604020202020204" pitchFamily="34" charset="0"/>
                        <a:buChar char="•"/>
                        <a:tabLst/>
                        <a:defRPr/>
                      </a:pPr>
                      <a:r>
                        <a:rPr kumimoji="0" lang="en-US" sz="1100" b="0" u="none" strike="noStrike" kern="1200" cap="none" spc="0" normalizeH="0" baseline="0" noProof="0" dirty="0">
                          <a:ln>
                            <a:noFill/>
                          </a:ln>
                          <a:solidFill>
                            <a:schemeClr val="tx2"/>
                          </a:solidFill>
                          <a:effectLst/>
                          <a:uLnTx/>
                          <a:uFillTx/>
                        </a:rPr>
                        <a:t>Developed tool for Real-Time Analysis of comments on various Social Media platforms to identify trending topics and calculating customer sentiment </a:t>
                      </a:r>
                    </a:p>
                    <a:p>
                      <a:pPr marL="171450" marR="0" lvl="0" indent="-171450" algn="just" defTabSz="914400" rtl="0" eaLnBrk="1" fontAlgn="base" latinLnBrk="0" hangingPunct="1">
                        <a:lnSpc>
                          <a:spcPct val="110000"/>
                        </a:lnSpc>
                        <a:spcBef>
                          <a:spcPts val="500"/>
                        </a:spcBef>
                        <a:spcAft>
                          <a:spcPts val="0"/>
                        </a:spcAft>
                        <a:buClr>
                          <a:schemeClr val="accent1"/>
                        </a:buClr>
                        <a:buSzTx/>
                        <a:buFont typeface="Arial" panose="020B0604020202020204" pitchFamily="34" charset="0"/>
                        <a:buChar char="•"/>
                        <a:tabLst/>
                        <a:defRPr/>
                      </a:pPr>
                      <a:r>
                        <a:rPr kumimoji="0" lang="en-US" sz="1100" b="0" u="none" strike="noStrike" kern="1200" cap="none" spc="0" normalizeH="0" baseline="0" noProof="0" dirty="0">
                          <a:ln>
                            <a:noFill/>
                          </a:ln>
                          <a:solidFill>
                            <a:schemeClr val="tx2"/>
                          </a:solidFill>
                          <a:effectLst/>
                          <a:uLnTx/>
                          <a:uFillTx/>
                        </a:rPr>
                        <a:t>Built NLP system to send automatic alerts to stakeholders by automating preprocessing, vectorization, sentiment prediction, and deployment</a:t>
                      </a:r>
                    </a:p>
                    <a:p>
                      <a:pPr marL="171450" marR="0" lvl="0" indent="-171450" algn="just" defTabSz="914400" rtl="0" eaLnBrk="1" fontAlgn="base" latinLnBrk="0" hangingPunct="1">
                        <a:lnSpc>
                          <a:spcPct val="110000"/>
                        </a:lnSpc>
                        <a:spcBef>
                          <a:spcPts val="500"/>
                        </a:spcBef>
                        <a:spcAft>
                          <a:spcPts val="0"/>
                        </a:spcAft>
                        <a:buClr>
                          <a:schemeClr val="accent1"/>
                        </a:buClr>
                        <a:buSzTx/>
                        <a:buFont typeface="Arial" panose="020B0604020202020204" pitchFamily="34" charset="0"/>
                        <a:buChar char="•"/>
                        <a:tabLst/>
                        <a:defRPr/>
                      </a:pPr>
                      <a:r>
                        <a:rPr kumimoji="0" lang="en-US" sz="1100" b="0" u="none" strike="noStrike" kern="1200" cap="none" spc="0" normalizeH="0" baseline="0" noProof="0" dirty="0">
                          <a:ln>
                            <a:noFill/>
                          </a:ln>
                          <a:solidFill>
                            <a:schemeClr val="tx2"/>
                          </a:solidFill>
                          <a:effectLst/>
                          <a:uLnTx/>
                          <a:uFillTx/>
                        </a:rPr>
                        <a:t>Experimented with 20+ tokenization, embeddings, Amazon Lex and deep learning algorithms to achieve more than 95% accuracy in identifying social sentiment </a:t>
                      </a:r>
                    </a:p>
                    <a:p>
                      <a:pPr marL="0" marR="0" lvl="0" indent="0" algn="just" defTabSz="914400" rtl="0" eaLnBrk="1" fontAlgn="base" latinLnBrk="0" hangingPunct="1">
                        <a:lnSpc>
                          <a:spcPct val="110000"/>
                        </a:lnSpc>
                        <a:spcBef>
                          <a:spcPts val="500"/>
                        </a:spcBef>
                        <a:spcAft>
                          <a:spcPts val="0"/>
                        </a:spcAft>
                        <a:buClr>
                          <a:schemeClr val="accent1"/>
                        </a:buClr>
                        <a:buSzTx/>
                        <a:buFont typeface="Arial" panose="020B0604020202020204" pitchFamily="34" charset="0"/>
                        <a:buNone/>
                        <a:tabLst/>
                        <a:defRPr/>
                      </a:pPr>
                      <a:r>
                        <a:rPr kumimoji="0" lang="en-US" sz="1200" b="1" i="0" u="none" strike="noStrike" kern="1200" cap="none" spc="0" normalizeH="0" baseline="0" noProof="0" dirty="0">
                          <a:ln>
                            <a:noFill/>
                          </a:ln>
                          <a:solidFill>
                            <a:srgbClr val="000000"/>
                          </a:solidFill>
                          <a:effectLst/>
                          <a:uLnTx/>
                          <a:uFillTx/>
                          <a:ea typeface="SimSun" pitchFamily="2" charset="-122"/>
                          <a:cs typeface="Arial" pitchFamily="34" charset="0"/>
                        </a:rPr>
                        <a:t>Customer Acquisition &amp; Retention </a:t>
                      </a:r>
                      <a:r>
                        <a:rPr lang="en-US" sz="1200" b="1" dirty="0">
                          <a:solidFill>
                            <a:srgbClr val="000000"/>
                          </a:solidFill>
                          <a:ea typeface="SimSun" pitchFamily="2" charset="-122"/>
                          <a:cs typeface="Arial" pitchFamily="34" charset="0"/>
                        </a:rPr>
                        <a:t>Strategy</a:t>
                      </a:r>
                      <a:endParaRPr kumimoji="0" lang="en-US" sz="1200" b="0" u="none" strike="noStrike" kern="1200" cap="none" spc="0" normalizeH="0" baseline="0" noProof="0" dirty="0">
                        <a:ln>
                          <a:noFill/>
                        </a:ln>
                        <a:solidFill>
                          <a:schemeClr val="tx2"/>
                        </a:solidFill>
                        <a:effectLst/>
                        <a:uLnTx/>
                        <a:uFillTx/>
                      </a:endParaRPr>
                    </a:p>
                    <a:p>
                      <a:pPr marL="171450" marR="0" lvl="0" indent="-171450" algn="just" defTabSz="914400" rtl="0" eaLnBrk="1" fontAlgn="base" latinLnBrk="0" hangingPunct="1">
                        <a:lnSpc>
                          <a:spcPct val="110000"/>
                        </a:lnSpc>
                        <a:spcBef>
                          <a:spcPts val="500"/>
                        </a:spcBef>
                        <a:spcAft>
                          <a:spcPts val="0"/>
                        </a:spcAft>
                        <a:buClr>
                          <a:schemeClr val="accent1"/>
                        </a:buClr>
                        <a:buSzTx/>
                        <a:buFont typeface="Arial" panose="020B0604020202020204" pitchFamily="34" charset="0"/>
                        <a:buChar char="•"/>
                        <a:tabLst/>
                        <a:defRPr/>
                      </a:pPr>
                      <a:r>
                        <a:rPr kumimoji="0" lang="en-US" sz="1100" u="none" strike="noStrike" kern="1200" cap="none" spc="0" normalizeH="0" baseline="0" noProof="0" dirty="0">
                          <a:ln>
                            <a:noFill/>
                          </a:ln>
                          <a:solidFill>
                            <a:schemeClr val="tx2"/>
                          </a:solidFill>
                          <a:effectLst/>
                          <a:uLnTx/>
                          <a:uFillTx/>
                        </a:rPr>
                        <a:t>Identified prospect customers through </a:t>
                      </a:r>
                      <a:r>
                        <a:rPr kumimoji="0" lang="en-US" sz="1100" b="0" u="none" strike="noStrike" kern="1200" cap="none" spc="0" normalizeH="0" baseline="0" noProof="0" dirty="0">
                          <a:ln>
                            <a:noFill/>
                          </a:ln>
                          <a:solidFill>
                            <a:schemeClr val="tx2"/>
                          </a:solidFill>
                          <a:effectLst/>
                          <a:uLnTx/>
                          <a:uFillTx/>
                        </a:rPr>
                        <a:t>Look-alike modelling</a:t>
                      </a:r>
                      <a:r>
                        <a:rPr kumimoji="0" lang="en-US" sz="1100" u="none" strike="noStrike" kern="1200" cap="none" spc="0" normalizeH="0" baseline="0" noProof="0" dirty="0">
                          <a:ln>
                            <a:noFill/>
                          </a:ln>
                          <a:solidFill>
                            <a:schemeClr val="tx2"/>
                          </a:solidFill>
                          <a:effectLst/>
                          <a:uLnTx/>
                          <a:uFillTx/>
                        </a:rPr>
                        <a:t> and executed promotional campaigns evaluated short-term and long-term campaign performance using A/B testing and calculating Customer Lifetime Value</a:t>
                      </a:r>
                    </a:p>
                    <a:p>
                      <a:pPr marL="171450" marR="0" lvl="0" indent="-171450" algn="just" defTabSz="914400" rtl="0" eaLnBrk="1" fontAlgn="base" latinLnBrk="0" hangingPunct="1">
                        <a:lnSpc>
                          <a:spcPct val="110000"/>
                        </a:lnSpc>
                        <a:spcBef>
                          <a:spcPts val="500"/>
                        </a:spcBef>
                        <a:spcAft>
                          <a:spcPts val="0"/>
                        </a:spcAft>
                        <a:buClr>
                          <a:schemeClr val="accent1"/>
                        </a:buClr>
                        <a:buSzTx/>
                        <a:buFont typeface="Arial" panose="020B0604020202020204" pitchFamily="34" charset="0"/>
                        <a:buChar char="•"/>
                        <a:tabLst/>
                        <a:defRPr/>
                      </a:pPr>
                      <a:r>
                        <a:rPr kumimoji="0" lang="en-US" sz="1100" u="none" strike="noStrike" kern="1200" cap="none" spc="0" normalizeH="0" baseline="0" noProof="0" dirty="0">
                          <a:ln>
                            <a:noFill/>
                          </a:ln>
                          <a:solidFill>
                            <a:schemeClr val="tx2"/>
                          </a:solidFill>
                          <a:effectLst/>
                          <a:uLnTx/>
                          <a:uFillTx/>
                        </a:rPr>
                        <a:t>Built Customer segmentation and</a:t>
                      </a:r>
                      <a:r>
                        <a:rPr kumimoji="0" lang="en-US" sz="1100" b="1" u="none" strike="noStrike" kern="1200" cap="none" spc="0" normalizeH="0" baseline="0" noProof="0" dirty="0">
                          <a:ln>
                            <a:noFill/>
                          </a:ln>
                          <a:solidFill>
                            <a:schemeClr val="tx2"/>
                          </a:solidFill>
                          <a:effectLst/>
                          <a:uLnTx/>
                          <a:uFillTx/>
                        </a:rPr>
                        <a:t> </a:t>
                      </a:r>
                      <a:r>
                        <a:rPr kumimoji="0" lang="en-US" sz="1100" b="0" u="none" strike="noStrike" kern="1200" cap="none" spc="0" normalizeH="0" baseline="0" noProof="0" dirty="0">
                          <a:ln>
                            <a:noFill/>
                          </a:ln>
                          <a:solidFill>
                            <a:schemeClr val="tx2"/>
                          </a:solidFill>
                          <a:effectLst/>
                          <a:uLnTx/>
                          <a:uFillTx/>
                        </a:rPr>
                        <a:t>Recommendation System</a:t>
                      </a:r>
                      <a:r>
                        <a:rPr kumimoji="0" lang="en-US" sz="1100" u="none" strike="noStrike" kern="1200" cap="none" spc="0" normalizeH="0" baseline="0" noProof="0" dirty="0">
                          <a:ln>
                            <a:noFill/>
                          </a:ln>
                          <a:solidFill>
                            <a:schemeClr val="tx2"/>
                          </a:solidFill>
                          <a:effectLst/>
                          <a:uLnTx/>
                          <a:uFillTx/>
                        </a:rPr>
                        <a:t> to improve experience through </a:t>
                      </a:r>
                      <a:r>
                        <a:rPr kumimoji="0" lang="en-US" sz="1100" b="0" u="none" strike="noStrike" kern="1200" cap="none" spc="0" normalizeH="0" baseline="0" noProof="0" dirty="0">
                          <a:ln>
                            <a:noFill/>
                          </a:ln>
                          <a:solidFill>
                            <a:schemeClr val="tx2"/>
                          </a:solidFill>
                          <a:effectLst/>
                          <a:uLnTx/>
                          <a:uFillTx/>
                        </a:rPr>
                        <a:t>K-means clustering and Collaborative Filtering</a:t>
                      </a:r>
                    </a:p>
                    <a:p>
                      <a:pPr marL="0" marR="0" lvl="0" indent="0" algn="just" defTabSz="914400" rtl="0" eaLnBrk="1" fontAlgn="base" latinLnBrk="0" hangingPunct="1">
                        <a:lnSpc>
                          <a:spcPct val="110000"/>
                        </a:lnSpc>
                        <a:spcBef>
                          <a:spcPts val="500"/>
                        </a:spcBef>
                        <a:spcAft>
                          <a:spcPts val="0"/>
                        </a:spcAft>
                        <a:buClr>
                          <a:schemeClr val="accent1"/>
                        </a:buClr>
                        <a:buSzTx/>
                        <a:buFont typeface="Arial" panose="020B0604020202020204" pitchFamily="34" charset="0"/>
                        <a:buNone/>
                        <a:tabLst/>
                        <a:defRPr/>
                      </a:pPr>
                      <a:r>
                        <a:rPr kumimoji="0" lang="en-US" sz="1200" b="1" i="0" u="none" strike="noStrike" kern="1200" cap="none" spc="0" normalizeH="0" baseline="0" noProof="0" dirty="0">
                          <a:ln>
                            <a:noFill/>
                          </a:ln>
                          <a:solidFill>
                            <a:srgbClr val="000000"/>
                          </a:solidFill>
                          <a:effectLst/>
                          <a:uLnTx/>
                          <a:uFillTx/>
                          <a:latin typeface="+mn-lt"/>
                          <a:ea typeface="SimSun" pitchFamily="2" charset="-122"/>
                          <a:cs typeface="Arial" pitchFamily="34" charset="0"/>
                        </a:rPr>
                        <a:t>Market Mix Modelling &amp; Pricing Analytics</a:t>
                      </a:r>
                    </a:p>
                    <a:p>
                      <a:pPr marL="171450" marR="0" lvl="0" indent="-171450" algn="just" defTabSz="914400" rtl="0" eaLnBrk="1" fontAlgn="base" latinLnBrk="0" hangingPunct="1">
                        <a:lnSpc>
                          <a:spcPct val="110000"/>
                        </a:lnSpc>
                        <a:spcBef>
                          <a:spcPts val="500"/>
                        </a:spcBef>
                        <a:spcAft>
                          <a:spcPts val="0"/>
                        </a:spcAft>
                        <a:buClr>
                          <a:schemeClr val="accent1"/>
                        </a:buClr>
                        <a:buSzTx/>
                        <a:buFont typeface="Arial" panose="020B0604020202020204" pitchFamily="34" charset="0"/>
                        <a:buChar char="•"/>
                        <a:tabLst/>
                        <a:defRPr/>
                      </a:pPr>
                      <a:r>
                        <a:rPr kumimoji="0" lang="en-US" sz="1100" u="none" strike="noStrike" kern="1200" cap="none" spc="0" normalizeH="0" baseline="0" noProof="0" dirty="0">
                          <a:ln>
                            <a:noFill/>
                          </a:ln>
                          <a:solidFill>
                            <a:schemeClr val="tx2"/>
                          </a:solidFill>
                          <a:effectLst/>
                          <a:uLnTx/>
                          <a:uFillTx/>
                        </a:rPr>
                        <a:t>Developed Market Mix Models to estimate the ROI of marketing activities and optimize the budget allocation to maximize profits</a:t>
                      </a:r>
                    </a:p>
                    <a:p>
                      <a:pPr marL="171450" marR="0" lvl="0" indent="-171450" algn="just" defTabSz="914400" rtl="0" eaLnBrk="1" fontAlgn="base" latinLnBrk="0" hangingPunct="1">
                        <a:lnSpc>
                          <a:spcPct val="110000"/>
                        </a:lnSpc>
                        <a:spcBef>
                          <a:spcPts val="500"/>
                        </a:spcBef>
                        <a:spcAft>
                          <a:spcPts val="0"/>
                        </a:spcAft>
                        <a:buClr>
                          <a:schemeClr val="accent1"/>
                        </a:buClr>
                        <a:buSzTx/>
                        <a:buFont typeface="Arial" panose="020B0604020202020204" pitchFamily="34" charset="0"/>
                        <a:buChar char="•"/>
                        <a:tabLst/>
                        <a:defRPr/>
                      </a:pPr>
                      <a:r>
                        <a:rPr kumimoji="0" lang="en-US" sz="1100" u="none" strike="noStrike" kern="1200" cap="none" spc="0" normalizeH="0" baseline="0" noProof="0" dirty="0">
                          <a:ln>
                            <a:noFill/>
                          </a:ln>
                          <a:solidFill>
                            <a:schemeClr val="tx2"/>
                          </a:solidFill>
                          <a:effectLst/>
                          <a:uLnTx/>
                          <a:uFillTx/>
                        </a:rPr>
                        <a:t>Implemented Revenue Simulator to forecast the sales &amp; profit for different pricing by calculating elasticity using multivariate regression</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100">
                <a:tc>
                  <a:txBody>
                    <a:bodyPr/>
                    <a:lstStyle/>
                    <a:p>
                      <a:pPr marL="0" marR="0" lvl="0" indent="0" algn="ctr" defTabSz="914400" rtl="0" eaLnBrk="1" fontAlgn="base" latinLnBrk="0" hangingPunct="1">
                        <a:lnSpc>
                          <a:spcPct val="100000"/>
                        </a:lnSpc>
                        <a:spcBef>
                          <a:spcPct val="20000"/>
                        </a:spcBef>
                        <a:spcAft>
                          <a:spcPct val="0"/>
                        </a:spcAft>
                        <a:buClr>
                          <a:srgbClr val="EF781D"/>
                        </a:buClr>
                        <a:buSzPct val="70000"/>
                        <a:buFont typeface="Arial" charset="0"/>
                        <a:buNone/>
                        <a:tabLst/>
                      </a:pPr>
                      <a:r>
                        <a:rPr kumimoji="0" lang="en-US" sz="1200" b="1" i="0" u="none" strike="noStrike" cap="none" normalizeH="0" baseline="0" dirty="0">
                          <a:ln>
                            <a:noFill/>
                          </a:ln>
                          <a:solidFill>
                            <a:schemeClr val="bg1"/>
                          </a:solidFill>
                          <a:effectLst/>
                          <a:latin typeface="+mn-lt"/>
                        </a:rPr>
                        <a:t>Education</a:t>
                      </a:r>
                    </a:p>
                  </a:txBody>
                  <a:tcPr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EF781D"/>
                        </a:buClr>
                        <a:buSzPct val="70000"/>
                        <a:buFont typeface="Arial" charset="0"/>
                        <a:buNone/>
                        <a:tabLst/>
                      </a:pPr>
                      <a:endParaRPr kumimoji="0" lang="en-US" sz="1200" b="0" i="0" u="none" strike="noStrike" cap="none" normalizeH="0" baseline="0" dirty="0">
                        <a:ln>
                          <a:noFill/>
                        </a:ln>
                        <a:solidFill>
                          <a:srgbClr val="5F5F5F"/>
                        </a:solidFill>
                        <a:effectLst/>
                        <a:latin typeface="+mn-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171450" marR="0" lvl="0" indent="-171450" algn="just" defTabSz="914400" rtl="0" eaLnBrk="1" fontAlgn="auto" latinLnBrk="0" hangingPunct="1">
                        <a:lnSpc>
                          <a:spcPct val="115000"/>
                        </a:lnSpc>
                        <a:spcBef>
                          <a:spcPts val="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dirty="0">
                          <a:ln>
                            <a:noFill/>
                          </a:ln>
                          <a:solidFill>
                            <a:schemeClr val="tx2"/>
                          </a:solidFill>
                          <a:effectLst/>
                          <a:uLnTx/>
                          <a:uFillTx/>
                          <a:latin typeface="+mn-lt"/>
                          <a:ea typeface="+mn-ea"/>
                          <a:cs typeface="+mn-cs"/>
                        </a:rPr>
                        <a:t>Bachelor of Technology, Chemical Engineering, Indian Institute of Technology Kanpur (IITK) - 2013</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7201">
                <a:tc>
                  <a:txBody>
                    <a:bodyPr/>
                    <a:lstStyle/>
                    <a:p>
                      <a:pPr marL="0" marR="0" lvl="0" indent="0" algn="ctr" defTabSz="914400" rtl="0" eaLnBrk="1" fontAlgn="base" latinLnBrk="0" hangingPunct="1">
                        <a:lnSpc>
                          <a:spcPct val="100000"/>
                        </a:lnSpc>
                        <a:spcBef>
                          <a:spcPct val="20000"/>
                        </a:spcBef>
                        <a:spcAft>
                          <a:spcPct val="0"/>
                        </a:spcAft>
                        <a:buClr>
                          <a:srgbClr val="EF781D"/>
                        </a:buClr>
                        <a:buSzPct val="70000"/>
                        <a:buFont typeface="Arial" charset="0"/>
                        <a:buNone/>
                        <a:tabLst/>
                      </a:pPr>
                      <a:r>
                        <a:rPr kumimoji="0" lang="en-US" sz="1200" b="1" i="0" u="none" strike="noStrike" cap="none" normalizeH="0" baseline="0" dirty="0">
                          <a:ln>
                            <a:noFill/>
                          </a:ln>
                          <a:solidFill>
                            <a:schemeClr val="bg1"/>
                          </a:solidFill>
                          <a:effectLst/>
                          <a:latin typeface="+mn-lt"/>
                        </a:rPr>
                        <a:t> Tools/Technologies</a:t>
                      </a:r>
                    </a:p>
                  </a:txBody>
                  <a:tcPr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231775" marR="0" lvl="0" indent="-231775" algn="just" defTabSz="914400" rtl="0" eaLnBrk="1" fontAlgn="base" latinLnBrk="0" hangingPunct="1">
                        <a:lnSpc>
                          <a:spcPct val="100000"/>
                        </a:lnSpc>
                        <a:spcBef>
                          <a:spcPts val="0"/>
                        </a:spcBef>
                        <a:spcAft>
                          <a:spcPts val="0"/>
                        </a:spcAft>
                        <a:buClr>
                          <a:srgbClr val="595959"/>
                        </a:buClr>
                        <a:buSzTx/>
                        <a:buFontTx/>
                        <a:buBlip>
                          <a:blip r:embed="rId2"/>
                        </a:buBlip>
                        <a:tabLst/>
                        <a:defRPr/>
                      </a:pPr>
                      <a:endParaRPr kumimoji="0" lang="en-US" sz="900" b="0" i="0" u="none" strike="noStrike" kern="1200" cap="none" spc="0" normalizeH="0" baseline="0" dirty="0">
                        <a:ln>
                          <a:noFill/>
                        </a:ln>
                        <a:solidFill>
                          <a:schemeClr val="tx2"/>
                        </a:solidFill>
                        <a:effectLst/>
                        <a:uLnTx/>
                        <a:uFillTx/>
                        <a:latin typeface="+mn-lt"/>
                        <a:ea typeface="+mn-ea"/>
                        <a:cs typeface="+mn-cs"/>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171450" marR="0" lvl="0" indent="-171450" algn="just" defTabSz="914400" rtl="0" eaLnBrk="1" fontAlgn="auto" latinLnBrk="0" hangingPunct="1">
                        <a:lnSpc>
                          <a:spcPct val="115000"/>
                        </a:lnSpc>
                        <a:spcBef>
                          <a:spcPts val="0"/>
                        </a:spcBef>
                        <a:spcAft>
                          <a:spcPts val="0"/>
                        </a:spcAft>
                        <a:buClr>
                          <a:schemeClr val="accent1"/>
                        </a:buClr>
                        <a:buSzTx/>
                        <a:buFont typeface="Arial" panose="020B0604020202020204" pitchFamily="34" charset="0"/>
                        <a:buChar char="•"/>
                        <a:tabLst/>
                        <a:defRPr/>
                      </a:pPr>
                      <a:r>
                        <a:rPr kumimoji="0" lang="en-US" sz="1100" b="0" i="0" u="none" strike="noStrike" kern="1200" cap="none" spc="0" normalizeH="0" baseline="0" dirty="0">
                          <a:ln>
                            <a:noFill/>
                          </a:ln>
                          <a:solidFill>
                            <a:schemeClr val="tx2"/>
                          </a:solidFill>
                          <a:effectLst/>
                          <a:uLnTx/>
                          <a:uFillTx/>
                          <a:latin typeface="+mn-lt"/>
                          <a:ea typeface="+mn-ea"/>
                          <a:cs typeface="+mn-cs"/>
                        </a:rPr>
                        <a:t>Python, </a:t>
                      </a:r>
                      <a:r>
                        <a:rPr kumimoji="0" lang="en-US" sz="1100" b="0" i="0" u="none" strike="noStrike" kern="1200" cap="none" spc="0" normalizeH="0" baseline="0" dirty="0" err="1">
                          <a:ln>
                            <a:noFill/>
                          </a:ln>
                          <a:solidFill>
                            <a:schemeClr val="tx2"/>
                          </a:solidFill>
                          <a:effectLst/>
                          <a:uLnTx/>
                          <a:uFillTx/>
                          <a:latin typeface="+mn-lt"/>
                          <a:ea typeface="+mn-ea"/>
                          <a:cs typeface="+mn-cs"/>
                        </a:rPr>
                        <a:t>PySpark</a:t>
                      </a:r>
                      <a:r>
                        <a:rPr kumimoji="0" lang="en-US" sz="1100" b="0" i="0" u="none" strike="noStrike" kern="1200" cap="none" spc="0" normalizeH="0" baseline="0" dirty="0">
                          <a:ln>
                            <a:noFill/>
                          </a:ln>
                          <a:solidFill>
                            <a:schemeClr val="tx2"/>
                          </a:solidFill>
                          <a:effectLst/>
                          <a:uLnTx/>
                          <a:uFillTx/>
                          <a:latin typeface="+mn-lt"/>
                          <a:ea typeface="+mn-ea"/>
                          <a:cs typeface="+mn-cs"/>
                        </a:rPr>
                        <a:t>, SQL, R programming, VBA, SAS, Goggle Analytics, Apache Spark, Tableau, Power BI, Apache Hadoop, AWS </a:t>
                      </a:r>
                      <a:r>
                        <a:rPr kumimoji="0" lang="en-US" sz="1100" b="0" i="0" u="none" strike="noStrike" kern="1200" cap="none" spc="0" normalizeH="0" baseline="0" dirty="0" err="1">
                          <a:ln>
                            <a:noFill/>
                          </a:ln>
                          <a:solidFill>
                            <a:schemeClr val="tx2"/>
                          </a:solidFill>
                          <a:effectLst/>
                          <a:uLnTx/>
                          <a:uFillTx/>
                          <a:latin typeface="+mn-lt"/>
                          <a:ea typeface="+mn-ea"/>
                          <a:cs typeface="+mn-cs"/>
                        </a:rPr>
                        <a:t>Sagemaker</a:t>
                      </a:r>
                      <a:r>
                        <a:rPr kumimoji="0" lang="en-US" sz="1100" b="0" i="0" u="none" strike="noStrike" kern="1200" cap="none" spc="0" normalizeH="0" baseline="0" dirty="0">
                          <a:ln>
                            <a:noFill/>
                          </a:ln>
                          <a:solidFill>
                            <a:schemeClr val="tx2"/>
                          </a:solidFill>
                          <a:effectLst/>
                          <a:uLnTx/>
                          <a:uFillTx/>
                          <a:latin typeface="+mn-lt"/>
                          <a:ea typeface="+mn-ea"/>
                          <a:cs typeface="+mn-cs"/>
                        </a:rPr>
                        <a:t>, Azure, </a:t>
                      </a:r>
                      <a:r>
                        <a:rPr kumimoji="0" lang="en-US" sz="1100" b="0" i="0" u="none" strike="noStrike" kern="1200" cap="none" spc="0" normalizeH="0" baseline="0" dirty="0" err="1">
                          <a:ln>
                            <a:noFill/>
                          </a:ln>
                          <a:solidFill>
                            <a:schemeClr val="tx2"/>
                          </a:solidFill>
                          <a:effectLst/>
                          <a:uLnTx/>
                          <a:uFillTx/>
                          <a:latin typeface="+mn-lt"/>
                          <a:ea typeface="+mn-ea"/>
                          <a:cs typeface="+mn-cs"/>
                        </a:rPr>
                        <a:t>MLFlow</a:t>
                      </a:r>
                      <a:endParaRPr kumimoji="0" lang="en-US" sz="1100" b="0" i="0" u="none" strike="noStrike" kern="1200" cap="none" spc="0" normalizeH="0" baseline="0" dirty="0">
                        <a:ln>
                          <a:noFill/>
                        </a:ln>
                        <a:solidFill>
                          <a:schemeClr val="tx2"/>
                        </a:solidFill>
                        <a:effectLst/>
                        <a:uLnTx/>
                        <a:uFillTx/>
                        <a:latin typeface="+mn-lt"/>
                        <a:ea typeface="+mn-ea"/>
                        <a:cs typeface="+mn-cs"/>
                      </a:endParaRPr>
                    </a:p>
                    <a:p>
                      <a:pPr marL="171450" marR="0" lvl="0" indent="-171450" algn="just" defTabSz="914400" rtl="0" eaLnBrk="1" fontAlgn="auto" latinLnBrk="0" hangingPunct="1">
                        <a:lnSpc>
                          <a:spcPct val="115000"/>
                        </a:lnSpc>
                        <a:spcBef>
                          <a:spcPts val="0"/>
                        </a:spcBef>
                        <a:spcAft>
                          <a:spcPts val="0"/>
                        </a:spcAft>
                        <a:buClr>
                          <a:schemeClr val="accent1"/>
                        </a:buClr>
                        <a:buSzTx/>
                        <a:buFont typeface="Arial" panose="020B0604020202020204" pitchFamily="34" charset="0"/>
                        <a:buChar char="•"/>
                        <a:tabLst/>
                        <a:defRPr/>
                      </a:pPr>
                      <a:r>
                        <a:rPr kumimoji="0" lang="en-US" sz="1100" b="0" i="0" u="none" strike="noStrike" kern="1200" cap="none" spc="0" normalizeH="0" baseline="0" dirty="0">
                          <a:ln>
                            <a:noFill/>
                          </a:ln>
                          <a:solidFill>
                            <a:schemeClr val="tx2"/>
                          </a:solidFill>
                          <a:effectLst/>
                          <a:uLnTx/>
                          <a:uFillTx/>
                          <a:latin typeface="+mn-lt"/>
                          <a:ea typeface="+mn-ea"/>
                          <a:cs typeface="+mn-cs"/>
                        </a:rPr>
                        <a:t>Supervised and Unsupervised Machine learning, NLP, Web scrapping, Statistics, Customer &amp; Marketing analytics, Distributed Computing</a:t>
                      </a:r>
                    </a:p>
                    <a:p>
                      <a:pPr marL="171450" marR="0" lvl="0" indent="-171450" algn="just" defTabSz="914400" rtl="0" eaLnBrk="1" fontAlgn="auto" latinLnBrk="0" hangingPunct="1">
                        <a:lnSpc>
                          <a:spcPct val="115000"/>
                        </a:lnSpc>
                        <a:spcBef>
                          <a:spcPts val="0"/>
                        </a:spcBef>
                        <a:spcAft>
                          <a:spcPts val="0"/>
                        </a:spcAft>
                        <a:buClr>
                          <a:schemeClr val="accent1"/>
                        </a:buClr>
                        <a:buSzTx/>
                        <a:buFont typeface="Arial" panose="020B0604020202020204" pitchFamily="34" charset="0"/>
                        <a:buChar char="•"/>
                        <a:tabLst/>
                        <a:defRPr/>
                      </a:pPr>
                      <a:r>
                        <a:rPr kumimoji="0" lang="en-US" sz="1100" b="0" i="0" u="none" strike="noStrike" kern="1200" cap="none" spc="0" normalizeH="0" baseline="0" dirty="0">
                          <a:ln>
                            <a:noFill/>
                          </a:ln>
                          <a:solidFill>
                            <a:schemeClr val="tx2"/>
                          </a:solidFill>
                          <a:effectLst/>
                          <a:uLnTx/>
                          <a:uFillTx/>
                          <a:latin typeface="+mn-lt"/>
                          <a:ea typeface="+mn-ea"/>
                          <a:cs typeface="+mn-cs"/>
                        </a:rPr>
                        <a:t>Project Management, Team Management, Agile, Jira</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7" name="Picture 6"/>
          <p:cNvPicPr>
            <a:picLocks noChangeAspect="1"/>
          </p:cNvPicPr>
          <p:nvPr/>
        </p:nvPicPr>
        <p:blipFill rotWithShape="1">
          <a:blip r:embed="rId3"/>
          <a:srcRect l="13881" t="12748" r="10198" b="11898"/>
          <a:stretch/>
        </p:blipFill>
        <p:spPr>
          <a:xfrm>
            <a:off x="10761783" y="95251"/>
            <a:ext cx="804641" cy="798636"/>
          </a:xfrm>
          <a:prstGeom prst="rect">
            <a:avLst/>
          </a:prstGeom>
        </p:spPr>
      </p:pic>
    </p:spTree>
    <p:extLst>
      <p:ext uri="{BB962C8B-B14F-4D97-AF65-F5344CB8AC3E}">
        <p14:creationId xmlns:p14="http://schemas.microsoft.com/office/powerpoint/2010/main" val="2322399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25316" y="291704"/>
            <a:ext cx="11277600" cy="294720"/>
          </a:xfrm>
        </p:spPr>
        <p:txBody>
          <a:bodyPr/>
          <a:lstStyle/>
          <a:p>
            <a:r>
              <a:rPr lang="en-US" sz="2800" b="1" dirty="0"/>
              <a:t>Raghav Mahajan</a:t>
            </a:r>
          </a:p>
        </p:txBody>
      </p:sp>
      <p:sp>
        <p:nvSpPr>
          <p:cNvPr id="3" name="Footer Placeholder 2"/>
          <p:cNvSpPr>
            <a:spLocks noGrp="1"/>
          </p:cNvSpPr>
          <p:nvPr>
            <p:ph type="ftr" sz="quarter" idx="11"/>
          </p:nvPr>
        </p:nvSpPr>
        <p:spPr bwMode="gray"/>
        <p:txBody>
          <a:bodyPr/>
          <a:lstStyle/>
          <a:p>
            <a:r>
              <a:rPr lang="en-US" dirty="0"/>
              <a:t>©2023 Exl Service Holdings, Inc. All rights reserved.</a:t>
            </a:r>
          </a:p>
        </p:txBody>
      </p:sp>
      <p:sp>
        <p:nvSpPr>
          <p:cNvPr id="4" name="Slide Number Placeholder 3"/>
          <p:cNvSpPr>
            <a:spLocks noGrp="1"/>
          </p:cNvSpPr>
          <p:nvPr>
            <p:ph type="sldNum" sz="quarter" idx="12"/>
          </p:nvPr>
        </p:nvSpPr>
        <p:spPr bwMode="gray"/>
        <p:txBody>
          <a:bodyPr/>
          <a:lstStyle/>
          <a:p>
            <a:fld id="{CCA08CA8-4222-D24F-ACDB-33341C247B6F}" type="slidenum">
              <a:rPr lang="en-US" smtClean="0"/>
              <a:pPr/>
              <a:t>3</a:t>
            </a:fld>
            <a:endParaRPr lang="en-US"/>
          </a:p>
        </p:txBody>
      </p:sp>
      <p:graphicFrame>
        <p:nvGraphicFramePr>
          <p:cNvPr id="33" name="Group 57"/>
          <p:cNvGraphicFramePr>
            <a:graphicFrameLocks noGrp="1"/>
          </p:cNvGraphicFramePr>
          <p:nvPr>
            <p:extLst>
              <p:ext uri="{D42A27DB-BD31-4B8C-83A1-F6EECF244321}">
                <p14:modId xmlns:p14="http://schemas.microsoft.com/office/powerpoint/2010/main" val="5419763"/>
              </p:ext>
            </p:extLst>
          </p:nvPr>
        </p:nvGraphicFramePr>
        <p:xfrm>
          <a:off x="344366" y="893886"/>
          <a:ext cx="11541367" cy="5715762"/>
        </p:xfrm>
        <a:graphic>
          <a:graphicData uri="http://schemas.openxmlformats.org/drawingml/2006/table">
            <a:tbl>
              <a:tblPr/>
              <a:tblGrid>
                <a:gridCol w="1510431">
                  <a:extLst>
                    <a:ext uri="{9D8B030D-6E8A-4147-A177-3AD203B41FA5}">
                      <a16:colId xmlns:a16="http://schemas.microsoft.com/office/drawing/2014/main" val="20000"/>
                    </a:ext>
                  </a:extLst>
                </a:gridCol>
                <a:gridCol w="225746">
                  <a:extLst>
                    <a:ext uri="{9D8B030D-6E8A-4147-A177-3AD203B41FA5}">
                      <a16:colId xmlns:a16="http://schemas.microsoft.com/office/drawing/2014/main" val="20001"/>
                    </a:ext>
                  </a:extLst>
                </a:gridCol>
                <a:gridCol w="9805190">
                  <a:extLst>
                    <a:ext uri="{9D8B030D-6E8A-4147-A177-3AD203B41FA5}">
                      <a16:colId xmlns:a16="http://schemas.microsoft.com/office/drawing/2014/main" val="20002"/>
                    </a:ext>
                  </a:extLst>
                </a:gridCol>
              </a:tblGrid>
              <a:tr h="878055">
                <a:tc>
                  <a:txBody>
                    <a:bodyPr/>
                    <a:lstStyle/>
                    <a:p>
                      <a:pPr marL="0" marR="0" lvl="0" indent="0" algn="ctr" defTabSz="914400" rtl="0" eaLnBrk="1" fontAlgn="base" latinLnBrk="0" hangingPunct="1">
                        <a:lnSpc>
                          <a:spcPct val="100000"/>
                        </a:lnSpc>
                        <a:spcBef>
                          <a:spcPct val="20000"/>
                        </a:spcBef>
                        <a:spcAft>
                          <a:spcPct val="0"/>
                        </a:spcAft>
                        <a:buClr>
                          <a:srgbClr val="EF781D"/>
                        </a:buClr>
                        <a:buSzPct val="70000"/>
                        <a:buFont typeface="Arial" charset="0"/>
                        <a:buNone/>
                        <a:tabLst/>
                        <a:defRPr/>
                      </a:pPr>
                      <a:r>
                        <a:rPr kumimoji="0" lang="en-US" sz="1200" b="1" i="0" u="none" strike="noStrike" cap="none" normalizeH="0" baseline="0" dirty="0">
                          <a:ln>
                            <a:noFill/>
                          </a:ln>
                          <a:solidFill>
                            <a:schemeClr val="bg1"/>
                          </a:solidFill>
                          <a:effectLst/>
                          <a:latin typeface="+mn-lt"/>
                        </a:rPr>
                        <a:t>Professional Summary</a:t>
                      </a:r>
                    </a:p>
                  </a:txBody>
                  <a:tcPr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endParaRPr lang="en-US" dirty="0">
                        <a:latin typeface="+mn-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231775" marR="0" lvl="0" indent="-231775" algn="l" defTabSz="914400" rtl="0" eaLnBrk="1" fontAlgn="base" latinLnBrk="0" hangingPunct="1">
                        <a:lnSpc>
                          <a:spcPct val="100000"/>
                        </a:lnSpc>
                        <a:spcBef>
                          <a:spcPts val="500"/>
                        </a:spcBef>
                        <a:spcAft>
                          <a:spcPts val="0"/>
                        </a:spcAft>
                        <a:buClr>
                          <a:schemeClr val="accent1"/>
                        </a:buClr>
                        <a:buSzTx/>
                        <a:buFont typeface="Arial" panose="020B0604020202020204" pitchFamily="34" charset="0"/>
                        <a:buChar char="•"/>
                        <a:tabLst/>
                        <a:defRPr/>
                      </a:pPr>
                      <a:r>
                        <a:rPr kumimoji="0" lang="en-US" sz="1100" u="none" strike="noStrike" kern="1200" cap="none" spc="0" normalizeH="0" baseline="0" dirty="0">
                          <a:ln>
                            <a:noFill/>
                          </a:ln>
                          <a:solidFill>
                            <a:schemeClr val="tx2"/>
                          </a:solidFill>
                          <a:effectLst/>
                          <a:uLnTx/>
                          <a:uFillTx/>
                        </a:rPr>
                        <a:t>Analytics professional with 6+ years of experience in business problem solving for Fortune 500 companies by combining Machine Learning, Technology and Business.</a:t>
                      </a:r>
                    </a:p>
                    <a:p>
                      <a:pPr marL="231775" marR="0" lvl="0" indent="-231775" algn="l" defTabSz="914400" rtl="0" eaLnBrk="1" fontAlgn="base" latinLnBrk="0" hangingPunct="1">
                        <a:lnSpc>
                          <a:spcPct val="100000"/>
                        </a:lnSpc>
                        <a:spcBef>
                          <a:spcPts val="500"/>
                        </a:spcBef>
                        <a:spcAft>
                          <a:spcPts val="0"/>
                        </a:spcAft>
                        <a:buClr>
                          <a:schemeClr val="accent1"/>
                        </a:buClr>
                        <a:buSzTx/>
                        <a:buFont typeface="Arial" panose="020B0604020202020204" pitchFamily="34" charset="0"/>
                        <a:buChar char="•"/>
                        <a:tabLst/>
                        <a:defRPr/>
                      </a:pPr>
                      <a:r>
                        <a:rPr kumimoji="0" lang="en-US" sz="1100" u="none" strike="noStrike" kern="1200" cap="none" spc="0" normalizeH="0" baseline="0" dirty="0">
                          <a:ln>
                            <a:noFill/>
                          </a:ln>
                          <a:solidFill>
                            <a:schemeClr val="tx2"/>
                          </a:solidFill>
                          <a:effectLst/>
                          <a:uLnTx/>
                          <a:uFillTx/>
                        </a:rPr>
                        <a:t>Experienced in delivering end-to-end solutions in demand forecasting, predictive modelling, propensity modelling and Workforce Forecasting &amp; Optimization, Shipment Forecasting.</a:t>
                      </a:r>
                    </a:p>
                    <a:p>
                      <a:pPr marL="231775" marR="0" lvl="0" indent="-231775" algn="l" defTabSz="914400" rtl="0" eaLnBrk="1" fontAlgn="base" latinLnBrk="0" hangingPunct="1">
                        <a:lnSpc>
                          <a:spcPct val="100000"/>
                        </a:lnSpc>
                        <a:spcBef>
                          <a:spcPts val="500"/>
                        </a:spcBef>
                        <a:spcAft>
                          <a:spcPts val="0"/>
                        </a:spcAft>
                        <a:buClr>
                          <a:schemeClr val="accent1"/>
                        </a:buClr>
                        <a:buSzTx/>
                        <a:buFont typeface="Arial" panose="020B0604020202020204" pitchFamily="34" charset="0"/>
                        <a:buChar char="•"/>
                        <a:tabLst/>
                        <a:defRPr/>
                      </a:pPr>
                      <a:r>
                        <a:rPr kumimoji="0" lang="en-US" sz="1100" u="none" strike="noStrike" kern="1200" cap="none" spc="0" normalizeH="0" baseline="0" dirty="0">
                          <a:ln>
                            <a:noFill/>
                          </a:ln>
                          <a:solidFill>
                            <a:schemeClr val="tx2"/>
                          </a:solidFill>
                          <a:effectLst/>
                          <a:uLnTx/>
                          <a:uFillTx/>
                        </a:rPr>
                        <a:t>Expert in Python, R, Design Studio, Big data technologies including Hadoop, GCP, Oracle.</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2927461436"/>
                  </a:ext>
                </a:extLst>
              </a:tr>
              <a:tr h="3333760">
                <a:tc>
                  <a:txBody>
                    <a:bodyPr/>
                    <a:lstStyle/>
                    <a:p>
                      <a:pPr marL="0" marR="0" lvl="0" indent="0" algn="ctr" defTabSz="914400" rtl="0" eaLnBrk="1" fontAlgn="base" latinLnBrk="0" hangingPunct="1">
                        <a:lnSpc>
                          <a:spcPct val="100000"/>
                        </a:lnSpc>
                        <a:spcBef>
                          <a:spcPct val="20000"/>
                        </a:spcBef>
                        <a:spcAft>
                          <a:spcPct val="0"/>
                        </a:spcAft>
                        <a:buClr>
                          <a:srgbClr val="EF781D"/>
                        </a:buClr>
                        <a:buSzPct val="70000"/>
                        <a:buFont typeface="Arial" charset="0"/>
                        <a:buNone/>
                        <a:tabLst/>
                      </a:pPr>
                      <a:endParaRPr kumimoji="0" lang="en-US" sz="1200" b="1" i="0" u="none" strike="noStrike" kern="1200" cap="none" normalizeH="0" baseline="0" dirty="0">
                        <a:ln>
                          <a:noFill/>
                        </a:ln>
                        <a:solidFill>
                          <a:schemeClr val="bg1"/>
                        </a:solidFill>
                        <a:effectLst/>
                        <a:latin typeface="+mn-lt"/>
                        <a:ea typeface="+mn-ea"/>
                        <a:cs typeface="+mn-cs"/>
                      </a:endParaRPr>
                    </a:p>
                    <a:p>
                      <a:pPr marL="0" marR="0" lvl="0" indent="0" algn="ctr" defTabSz="914400" rtl="0" eaLnBrk="1" fontAlgn="base" latinLnBrk="0" hangingPunct="1">
                        <a:lnSpc>
                          <a:spcPct val="100000"/>
                        </a:lnSpc>
                        <a:spcBef>
                          <a:spcPct val="20000"/>
                        </a:spcBef>
                        <a:spcAft>
                          <a:spcPct val="0"/>
                        </a:spcAft>
                        <a:buClr>
                          <a:srgbClr val="EF781D"/>
                        </a:buClr>
                        <a:buSzPct val="70000"/>
                        <a:buFont typeface="Arial" charset="0"/>
                        <a:buNone/>
                        <a:tabLst/>
                      </a:pPr>
                      <a:r>
                        <a:rPr kumimoji="0" lang="en-US" sz="1200" b="1" i="0" u="none" strike="noStrike" kern="1200" cap="none" normalizeH="0" baseline="0" dirty="0">
                          <a:ln>
                            <a:noFill/>
                          </a:ln>
                          <a:solidFill>
                            <a:schemeClr val="bg1"/>
                          </a:solidFill>
                          <a:effectLst/>
                          <a:latin typeface="+mn-lt"/>
                          <a:ea typeface="+mn-ea"/>
                          <a:cs typeface="+mn-cs"/>
                        </a:rPr>
                        <a:t> Professional Experience</a:t>
                      </a:r>
                    </a:p>
                  </a:txBody>
                  <a:tcPr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endParaRPr lang="en-US" dirty="0">
                        <a:latin typeface="+mn-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0000"/>
                        </a:lnSpc>
                        <a:spcBef>
                          <a:spcPts val="500"/>
                        </a:spcBef>
                        <a:spcAft>
                          <a:spcPts val="0"/>
                        </a:spcAft>
                        <a:buClr>
                          <a:schemeClr val="accent1"/>
                        </a:buClr>
                        <a:buSzTx/>
                        <a:buFont typeface="Arial" panose="020B0604020202020204" pitchFamily="34" charset="0"/>
                        <a:buNone/>
                        <a:tabLst/>
                        <a:defRPr/>
                      </a:pPr>
                      <a:r>
                        <a:rPr kumimoji="0" lang="en-US" sz="1200" b="1" u="none" strike="noStrike" kern="1200" cap="none" spc="0" normalizeH="0" baseline="0" noProof="0" dirty="0">
                          <a:ln>
                            <a:noFill/>
                          </a:ln>
                          <a:solidFill>
                            <a:schemeClr val="tx2"/>
                          </a:solidFill>
                          <a:effectLst/>
                          <a:uLnTx/>
                          <a:uFillTx/>
                        </a:rPr>
                        <a:t>Pricing Recommendation for an Insurance company, UK Geography</a:t>
                      </a:r>
                    </a:p>
                    <a:p>
                      <a:pPr marL="171450" marR="0" lvl="0" indent="-171450" algn="just" defTabSz="914400" rtl="0" eaLnBrk="1" fontAlgn="base" latinLnBrk="0" hangingPunct="1">
                        <a:lnSpc>
                          <a:spcPct val="110000"/>
                        </a:lnSpc>
                        <a:spcBef>
                          <a:spcPts val="200"/>
                        </a:spcBef>
                        <a:spcAft>
                          <a:spcPts val="0"/>
                        </a:spcAft>
                        <a:buClr>
                          <a:schemeClr val="accent1"/>
                        </a:buClr>
                        <a:buSzTx/>
                        <a:buFont typeface="Arial" panose="020B0604020202020204" pitchFamily="34" charset="0"/>
                        <a:buChar char="•"/>
                        <a:tabLst/>
                        <a:defRPr/>
                      </a:pPr>
                      <a:r>
                        <a:rPr kumimoji="0" lang="en-US" sz="1100" b="0" u="none" strike="noStrike" kern="1200" cap="none" spc="0" normalizeH="0" baseline="0" noProof="0" dirty="0">
                          <a:ln>
                            <a:noFill/>
                          </a:ln>
                          <a:solidFill>
                            <a:schemeClr val="tx2"/>
                          </a:solidFill>
                          <a:effectLst/>
                          <a:uLnTx/>
                          <a:uFillTx/>
                          <a:latin typeface="+mn-lt"/>
                          <a:ea typeface="+mn-ea"/>
                          <a:cs typeface="+mn-cs"/>
                        </a:rPr>
                        <a:t>Identified quote manipulation for motor insurance and analyzed loss ratios for those manipulators to optimize pricing in </a:t>
                      </a:r>
                      <a:r>
                        <a:rPr kumimoji="0" lang="en-US" sz="1100" b="0" u="none" strike="noStrike" kern="1200" cap="none" spc="0" normalizeH="0" baseline="0" noProof="0" dirty="0" err="1">
                          <a:ln>
                            <a:noFill/>
                          </a:ln>
                          <a:solidFill>
                            <a:schemeClr val="tx2"/>
                          </a:solidFill>
                          <a:effectLst/>
                          <a:uLnTx/>
                          <a:uFillTx/>
                          <a:latin typeface="+mn-lt"/>
                          <a:ea typeface="+mn-ea"/>
                          <a:cs typeface="+mn-cs"/>
                        </a:rPr>
                        <a:t>PySpark</a:t>
                      </a:r>
                      <a:r>
                        <a:rPr kumimoji="0" lang="en-US" sz="1100" b="0" u="none" strike="noStrike" kern="1200" cap="none" spc="0" normalizeH="0" baseline="0" noProof="0" dirty="0">
                          <a:ln>
                            <a:noFill/>
                          </a:ln>
                          <a:solidFill>
                            <a:schemeClr val="tx2"/>
                          </a:solidFill>
                          <a:effectLst/>
                          <a:uLnTx/>
                          <a:uFillTx/>
                          <a:latin typeface="+mn-lt"/>
                          <a:ea typeface="+mn-ea"/>
                          <a:cs typeface="+mn-cs"/>
                        </a:rPr>
                        <a:t>; increased revenue by 1.51% by applying special rules for manipulators and post sales collections for the online platform.</a:t>
                      </a:r>
                    </a:p>
                    <a:p>
                      <a:pPr marL="171450" marR="0" lvl="0" indent="-171450" algn="just" defTabSz="914400" rtl="0" eaLnBrk="1" fontAlgn="base" latinLnBrk="0" hangingPunct="1">
                        <a:lnSpc>
                          <a:spcPct val="110000"/>
                        </a:lnSpc>
                        <a:spcBef>
                          <a:spcPts val="200"/>
                        </a:spcBef>
                        <a:spcAft>
                          <a:spcPts val="0"/>
                        </a:spcAft>
                        <a:buClr>
                          <a:schemeClr val="accent1"/>
                        </a:buClr>
                        <a:buSzTx/>
                        <a:buFont typeface="Arial" panose="020B0604020202020204" pitchFamily="34" charset="0"/>
                        <a:buChar char="•"/>
                        <a:tabLst/>
                        <a:defRPr/>
                      </a:pPr>
                      <a:r>
                        <a:rPr kumimoji="0" lang="en-US" sz="1100" b="0" u="none" strike="noStrike" kern="1200" cap="none" spc="0" normalizeH="0" baseline="0" noProof="0" dirty="0">
                          <a:ln>
                            <a:noFill/>
                          </a:ln>
                          <a:solidFill>
                            <a:schemeClr val="tx2"/>
                          </a:solidFill>
                          <a:effectLst/>
                          <a:uLnTx/>
                          <a:uFillTx/>
                          <a:latin typeface="+mn-lt"/>
                          <a:ea typeface="+mn-ea"/>
                          <a:cs typeface="+mn-cs"/>
                        </a:rPr>
                        <a:t>Developed a regression model for generating a risk score using image attributes for better pricing for home insurance. </a:t>
                      </a:r>
                    </a:p>
                    <a:p>
                      <a:pPr marL="171450" marR="0" lvl="0" indent="-171450" algn="just" defTabSz="914400" rtl="0" eaLnBrk="1" fontAlgn="base" latinLnBrk="0" hangingPunct="1">
                        <a:lnSpc>
                          <a:spcPct val="110000"/>
                        </a:lnSpc>
                        <a:spcBef>
                          <a:spcPts val="200"/>
                        </a:spcBef>
                        <a:spcAft>
                          <a:spcPts val="0"/>
                        </a:spcAft>
                        <a:buClr>
                          <a:schemeClr val="accent1"/>
                        </a:buClr>
                        <a:buSzTx/>
                        <a:buFont typeface="Arial" panose="020B0604020202020204" pitchFamily="34" charset="0"/>
                        <a:buChar char="•"/>
                        <a:tabLst/>
                        <a:defRPr/>
                      </a:pPr>
                      <a:r>
                        <a:rPr kumimoji="0" lang="en-US" sz="1100" b="0" u="none" strike="noStrike" kern="1200" cap="none" spc="0" normalizeH="0" baseline="0" noProof="0" dirty="0">
                          <a:ln>
                            <a:noFill/>
                          </a:ln>
                          <a:solidFill>
                            <a:schemeClr val="tx2"/>
                          </a:solidFill>
                          <a:effectLst/>
                          <a:uLnTx/>
                          <a:uFillTx/>
                          <a:latin typeface="+mn-lt"/>
                          <a:ea typeface="+mn-ea"/>
                          <a:cs typeface="+mn-cs"/>
                        </a:rPr>
                        <a:t>Led a team of 5 Analysts and Consultants for managing multiple projects in domain of insurance real time pricing.</a:t>
                      </a:r>
                    </a:p>
                    <a:p>
                      <a:pPr marL="0" marR="0" lvl="0" indent="0" algn="just" defTabSz="914400" rtl="0" eaLnBrk="1" fontAlgn="base" latinLnBrk="0" hangingPunct="1">
                        <a:lnSpc>
                          <a:spcPct val="110000"/>
                        </a:lnSpc>
                        <a:spcBef>
                          <a:spcPts val="500"/>
                        </a:spcBef>
                        <a:spcAft>
                          <a:spcPts val="0"/>
                        </a:spcAft>
                        <a:buClr>
                          <a:schemeClr val="accent1"/>
                        </a:buClr>
                        <a:buSzTx/>
                        <a:buFont typeface="Arial" panose="020B0604020202020204" pitchFamily="34" charset="0"/>
                        <a:buNone/>
                        <a:tabLst/>
                        <a:defRPr/>
                      </a:pPr>
                      <a:r>
                        <a:rPr kumimoji="0" lang="en-US" sz="1200" b="1" i="0" u="none" strike="noStrike" kern="1200" cap="none" spc="0" normalizeH="0" baseline="0" noProof="0" dirty="0">
                          <a:ln>
                            <a:noFill/>
                          </a:ln>
                          <a:solidFill>
                            <a:srgbClr val="000000"/>
                          </a:solidFill>
                          <a:effectLst/>
                          <a:uLnTx/>
                          <a:uFillTx/>
                          <a:ea typeface="SimSun" pitchFamily="2" charset="-122"/>
                          <a:cs typeface="Arial" pitchFamily="34" charset="0"/>
                        </a:rPr>
                        <a:t>Workforce Forecasting and Optimization for a Hotel Chain Giant</a:t>
                      </a:r>
                    </a:p>
                    <a:p>
                      <a:pPr marL="171450" marR="0" lvl="0" indent="-171450" algn="just" defTabSz="914400" rtl="0" eaLnBrk="1" fontAlgn="base" latinLnBrk="0" hangingPunct="1">
                        <a:lnSpc>
                          <a:spcPct val="110000"/>
                        </a:lnSpc>
                        <a:spcBef>
                          <a:spcPts val="200"/>
                        </a:spcBef>
                        <a:spcAft>
                          <a:spcPts val="0"/>
                        </a:spcAft>
                        <a:buClr>
                          <a:schemeClr val="accent1"/>
                        </a:buClr>
                        <a:buSzTx/>
                        <a:buFont typeface="Arial" panose="020B0604020202020204" pitchFamily="34" charset="0"/>
                        <a:buChar char="•"/>
                        <a:tabLst/>
                        <a:defRPr/>
                      </a:pPr>
                      <a:r>
                        <a:rPr kumimoji="0" lang="en-US" sz="1100" b="0" u="none" strike="noStrike" kern="1200" cap="none" spc="0" normalizeH="0" baseline="0" noProof="0" dirty="0">
                          <a:ln>
                            <a:noFill/>
                          </a:ln>
                          <a:solidFill>
                            <a:schemeClr val="tx2"/>
                          </a:solidFill>
                          <a:effectLst/>
                          <a:uLnTx/>
                          <a:uFillTx/>
                        </a:rPr>
                        <a:t>Forecasted various drivers for determining the work force requirement using various time series &amp; machine learning models. Designed a labor force optimization solution to determine the optimum mix of Full-time, Part-time and Contract employees in python.</a:t>
                      </a:r>
                    </a:p>
                    <a:p>
                      <a:pPr marL="171450" marR="0" lvl="0" indent="-171450" algn="just" defTabSz="914400" rtl="0" eaLnBrk="1" fontAlgn="base" latinLnBrk="0" hangingPunct="1">
                        <a:lnSpc>
                          <a:spcPct val="110000"/>
                        </a:lnSpc>
                        <a:spcBef>
                          <a:spcPts val="200"/>
                        </a:spcBef>
                        <a:spcAft>
                          <a:spcPts val="0"/>
                        </a:spcAft>
                        <a:buClr>
                          <a:schemeClr val="accent1"/>
                        </a:buClr>
                        <a:buSzTx/>
                        <a:buFont typeface="Arial" panose="020B0604020202020204" pitchFamily="34" charset="0"/>
                        <a:buChar char="•"/>
                        <a:tabLst/>
                        <a:defRPr/>
                      </a:pPr>
                      <a:r>
                        <a:rPr kumimoji="0" lang="en-US" sz="1100" b="0" u="none" strike="noStrike" kern="1200" cap="none" spc="0" normalizeH="0" baseline="0" noProof="0" dirty="0">
                          <a:ln>
                            <a:noFill/>
                          </a:ln>
                          <a:solidFill>
                            <a:schemeClr val="tx2"/>
                          </a:solidFill>
                          <a:effectLst/>
                          <a:uLnTx/>
                          <a:uFillTx/>
                        </a:rPr>
                        <a:t>Deployed these models for more than 700 properties successfully using multiple ML models; reduced labor cost by 16% which helped client in savings of $89 million by enabling the process improvement for scheduling.</a:t>
                      </a:r>
                    </a:p>
                    <a:p>
                      <a:pPr marL="0" marR="0" lvl="0" indent="0" algn="just" defTabSz="914400" rtl="0" eaLnBrk="1" fontAlgn="base" latinLnBrk="0" hangingPunct="1">
                        <a:lnSpc>
                          <a:spcPct val="110000"/>
                        </a:lnSpc>
                        <a:spcBef>
                          <a:spcPts val="500"/>
                        </a:spcBef>
                        <a:spcAft>
                          <a:spcPts val="0"/>
                        </a:spcAft>
                        <a:buClr>
                          <a:schemeClr val="accent1"/>
                        </a:buClr>
                        <a:buSzTx/>
                        <a:buFont typeface="Arial" panose="020B0604020202020204" pitchFamily="34" charset="0"/>
                        <a:buNone/>
                        <a:tabLst/>
                        <a:defRPr/>
                      </a:pPr>
                      <a:r>
                        <a:rPr kumimoji="0" lang="en-US" sz="1200" b="1" i="0" u="none" strike="noStrike" kern="1200" cap="none" spc="0" normalizeH="0" baseline="0" noProof="0" dirty="0">
                          <a:ln>
                            <a:noFill/>
                          </a:ln>
                          <a:solidFill>
                            <a:srgbClr val="000000"/>
                          </a:solidFill>
                          <a:effectLst/>
                          <a:uLnTx/>
                          <a:uFillTx/>
                          <a:ea typeface="SimSun" pitchFamily="2" charset="-122"/>
                          <a:cs typeface="Arial" pitchFamily="34" charset="0"/>
                        </a:rPr>
                        <a:t>Shipment Forecasting for a Packaged Foods Company, US Geography</a:t>
                      </a:r>
                    </a:p>
                    <a:p>
                      <a:pPr marL="171450" marR="0" lvl="0" indent="-171450" algn="just" defTabSz="914400" rtl="0" eaLnBrk="1" fontAlgn="base" latinLnBrk="0" hangingPunct="1">
                        <a:lnSpc>
                          <a:spcPct val="110000"/>
                        </a:lnSpc>
                        <a:spcBef>
                          <a:spcPts val="200"/>
                        </a:spcBef>
                        <a:spcAft>
                          <a:spcPts val="0"/>
                        </a:spcAft>
                        <a:buClr>
                          <a:schemeClr val="accent1"/>
                        </a:buClr>
                        <a:buSzTx/>
                        <a:buFont typeface="Arial" panose="020B0604020202020204" pitchFamily="34" charset="0"/>
                        <a:buChar char="•"/>
                        <a:tabLst/>
                        <a:defRPr/>
                      </a:pPr>
                      <a:r>
                        <a:rPr kumimoji="0" lang="en-US" sz="1100" b="0" u="none" strike="noStrike" kern="1200" cap="none" spc="0" normalizeH="0" baseline="0" noProof="0" dirty="0">
                          <a:ln>
                            <a:noFill/>
                          </a:ln>
                          <a:solidFill>
                            <a:schemeClr val="tx2"/>
                          </a:solidFill>
                          <a:effectLst/>
                          <a:uLnTx/>
                          <a:uFillTx/>
                          <a:latin typeface="+mn-lt"/>
                          <a:ea typeface="+mn-ea"/>
                          <a:cs typeface="+mn-cs"/>
                        </a:rPr>
                        <a:t>Generated a model for lost sales correction to normalize the consumption for COVID period and forecasted the same for fish products using XGBoost. </a:t>
                      </a:r>
                    </a:p>
                    <a:p>
                      <a:pPr marL="171450" marR="0" lvl="0" indent="-171450" algn="just" defTabSz="914400" rtl="0" eaLnBrk="1" fontAlgn="base" latinLnBrk="0" hangingPunct="1">
                        <a:lnSpc>
                          <a:spcPct val="110000"/>
                        </a:lnSpc>
                        <a:spcBef>
                          <a:spcPts val="200"/>
                        </a:spcBef>
                        <a:spcAft>
                          <a:spcPts val="0"/>
                        </a:spcAft>
                        <a:buClr>
                          <a:schemeClr val="accent1"/>
                        </a:buClr>
                        <a:buSzTx/>
                        <a:buFont typeface="Arial" panose="020B0604020202020204" pitchFamily="34" charset="0"/>
                        <a:buChar char="•"/>
                        <a:tabLst/>
                        <a:defRPr/>
                      </a:pPr>
                      <a:r>
                        <a:rPr kumimoji="0" lang="en-US" sz="1100" b="0" u="none" strike="noStrike" kern="1200" cap="none" spc="0" normalizeH="0" baseline="0" noProof="0" dirty="0">
                          <a:ln>
                            <a:noFill/>
                          </a:ln>
                          <a:solidFill>
                            <a:schemeClr val="tx2"/>
                          </a:solidFill>
                          <a:effectLst/>
                          <a:uLnTx/>
                          <a:uFillTx/>
                          <a:latin typeface="+mn-lt"/>
                          <a:ea typeface="+mn-ea"/>
                          <a:cs typeface="+mn-cs"/>
                        </a:rPr>
                        <a:t>Forecasted number of orders to be placed from each manufacturing plant and achieved overall accuracy of 83% (~52% existing).</a:t>
                      </a:r>
                    </a:p>
                    <a:p>
                      <a:pPr marL="171450" marR="0" lvl="0" indent="-171450" algn="just" defTabSz="914400" rtl="0" eaLnBrk="1" fontAlgn="base" latinLnBrk="0" hangingPunct="1">
                        <a:lnSpc>
                          <a:spcPct val="110000"/>
                        </a:lnSpc>
                        <a:spcBef>
                          <a:spcPts val="200"/>
                        </a:spcBef>
                        <a:spcAft>
                          <a:spcPts val="0"/>
                        </a:spcAft>
                        <a:buClr>
                          <a:schemeClr val="accent1"/>
                        </a:buClr>
                        <a:buSzTx/>
                        <a:buFont typeface="Arial" panose="020B0604020202020204" pitchFamily="34" charset="0"/>
                        <a:buChar char="•"/>
                        <a:tabLst/>
                        <a:defRPr/>
                      </a:pPr>
                      <a:r>
                        <a:rPr kumimoji="0" lang="en-US" sz="1100" b="0" u="none" strike="noStrike" kern="1200" cap="none" spc="0" normalizeH="0" baseline="0" noProof="0" dirty="0">
                          <a:ln>
                            <a:noFill/>
                          </a:ln>
                          <a:solidFill>
                            <a:schemeClr val="tx2"/>
                          </a:solidFill>
                          <a:effectLst/>
                          <a:uLnTx/>
                          <a:uFillTx/>
                          <a:latin typeface="+mn-lt"/>
                          <a:ea typeface="+mn-ea"/>
                          <a:cs typeface="+mn-cs"/>
                        </a:rPr>
                        <a:t>Deployed models in the production environment post development and performance testing phases; delivered POC which converted to a $20 million deal. </a:t>
                      </a:r>
                    </a:p>
                    <a:p>
                      <a:pPr marL="0" marR="0" lvl="0" indent="0" algn="just" defTabSz="914400" rtl="0" eaLnBrk="1" fontAlgn="base" latinLnBrk="0" hangingPunct="1">
                        <a:lnSpc>
                          <a:spcPct val="110000"/>
                        </a:lnSpc>
                        <a:spcBef>
                          <a:spcPts val="500"/>
                        </a:spcBef>
                        <a:spcAft>
                          <a:spcPts val="0"/>
                        </a:spcAft>
                        <a:buClr>
                          <a:schemeClr val="accent1"/>
                        </a:buClr>
                        <a:buSzTx/>
                        <a:buFont typeface="Arial" panose="020B0604020202020204" pitchFamily="34" charset="0"/>
                        <a:buNone/>
                        <a:tabLst/>
                        <a:defRPr/>
                      </a:pPr>
                      <a:r>
                        <a:rPr kumimoji="0" lang="en-US" sz="1200" b="1" i="0" u="none" strike="noStrike" kern="1200" cap="none" spc="0" normalizeH="0" baseline="0" noProof="0" dirty="0">
                          <a:ln>
                            <a:noFill/>
                          </a:ln>
                          <a:solidFill>
                            <a:srgbClr val="000000"/>
                          </a:solidFill>
                          <a:effectLst/>
                          <a:uLnTx/>
                          <a:uFillTx/>
                          <a:latin typeface="+mn-lt"/>
                          <a:ea typeface="SimSun" pitchFamily="2" charset="-122"/>
                          <a:cs typeface="Arial" pitchFamily="34" charset="0"/>
                        </a:rPr>
                        <a:t>Intelligent ETA Prediction (Real Time) for a Global Electronics Manufacturing Giant</a:t>
                      </a:r>
                    </a:p>
                    <a:p>
                      <a:pPr marL="171450" marR="0" lvl="0" indent="-171450" algn="just" defTabSz="914400" rtl="0" eaLnBrk="1" fontAlgn="base" latinLnBrk="0" hangingPunct="1">
                        <a:lnSpc>
                          <a:spcPct val="110000"/>
                        </a:lnSpc>
                        <a:spcBef>
                          <a:spcPts val="200"/>
                        </a:spcBef>
                        <a:spcAft>
                          <a:spcPts val="0"/>
                        </a:spcAft>
                        <a:buClr>
                          <a:schemeClr val="accent1"/>
                        </a:buClr>
                        <a:buSzTx/>
                        <a:buFont typeface="Arial" panose="020B0604020202020204" pitchFamily="34" charset="0"/>
                        <a:buChar char="•"/>
                        <a:tabLst/>
                        <a:defRPr/>
                      </a:pPr>
                      <a:r>
                        <a:rPr kumimoji="0" lang="en-US" sz="1100" b="0" u="none" strike="noStrike" kern="1200" cap="none" spc="0" normalizeH="0" baseline="0" noProof="0" dirty="0">
                          <a:ln>
                            <a:noFill/>
                          </a:ln>
                          <a:solidFill>
                            <a:schemeClr val="tx2"/>
                          </a:solidFill>
                          <a:effectLst/>
                          <a:uLnTx/>
                          <a:uFillTx/>
                          <a:latin typeface="+mn-lt"/>
                          <a:ea typeface="+mn-ea"/>
                          <a:cs typeface="+mn-cs"/>
                        </a:rPr>
                        <a:t>Predicted Estimated time of arrival of shipments using GBM model to improve delivery date accuracy to ~70% (~17% existing). </a:t>
                      </a:r>
                    </a:p>
                    <a:p>
                      <a:pPr marL="171450" marR="0" lvl="0" indent="-171450" algn="just" defTabSz="914400" rtl="0" eaLnBrk="1" fontAlgn="base" latinLnBrk="0" hangingPunct="1">
                        <a:lnSpc>
                          <a:spcPct val="110000"/>
                        </a:lnSpc>
                        <a:spcBef>
                          <a:spcPts val="200"/>
                        </a:spcBef>
                        <a:spcAft>
                          <a:spcPts val="0"/>
                        </a:spcAft>
                        <a:buClr>
                          <a:schemeClr val="accent1"/>
                        </a:buClr>
                        <a:buSzTx/>
                        <a:buFont typeface="Arial" panose="020B0604020202020204" pitchFamily="34" charset="0"/>
                        <a:buChar char="•"/>
                        <a:tabLst/>
                        <a:defRPr/>
                      </a:pPr>
                      <a:r>
                        <a:rPr kumimoji="0" lang="en-US" sz="1100" b="0" u="none" strike="noStrike" kern="1200" cap="none" spc="0" normalizeH="0" baseline="0" noProof="0" dirty="0">
                          <a:ln>
                            <a:noFill/>
                          </a:ln>
                          <a:solidFill>
                            <a:schemeClr val="tx2"/>
                          </a:solidFill>
                          <a:effectLst/>
                          <a:uLnTx/>
                          <a:uFillTx/>
                          <a:latin typeface="+mn-lt"/>
                          <a:ea typeface="+mn-ea"/>
                          <a:cs typeface="+mn-cs"/>
                        </a:rPr>
                        <a:t>Replaced static legacy system with a robust and real-time prediction model, enabling 24x7 predictions for ~1M+ shipments/day. </a:t>
                      </a:r>
                    </a:p>
                    <a:p>
                      <a:pPr marL="171450" marR="0" lvl="0" indent="-171450" algn="just" defTabSz="914400" rtl="0" eaLnBrk="1" fontAlgn="base" latinLnBrk="0" hangingPunct="1">
                        <a:lnSpc>
                          <a:spcPct val="110000"/>
                        </a:lnSpc>
                        <a:spcBef>
                          <a:spcPts val="200"/>
                        </a:spcBef>
                        <a:spcAft>
                          <a:spcPts val="0"/>
                        </a:spcAft>
                        <a:buClr>
                          <a:schemeClr val="accent1"/>
                        </a:buClr>
                        <a:buSzTx/>
                        <a:buFont typeface="Arial" panose="020B0604020202020204" pitchFamily="34" charset="0"/>
                        <a:buChar char="•"/>
                        <a:tabLst/>
                        <a:defRPr/>
                      </a:pPr>
                      <a:r>
                        <a:rPr kumimoji="0" lang="en-US" sz="1100" b="0" u="none" strike="noStrike" kern="1200" cap="none" spc="0" normalizeH="0" baseline="0" noProof="0" dirty="0">
                          <a:ln>
                            <a:noFill/>
                          </a:ln>
                          <a:solidFill>
                            <a:schemeClr val="tx2"/>
                          </a:solidFill>
                          <a:effectLst/>
                          <a:uLnTx/>
                          <a:uFillTx/>
                          <a:latin typeface="+mn-lt"/>
                          <a:ea typeface="+mn-ea"/>
                          <a:cs typeface="+mn-cs"/>
                        </a:rPr>
                        <a:t>Architected algorithm using ML and Heuristics to incorporate complex shipment consolidation scenarios.</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100">
                <a:tc>
                  <a:txBody>
                    <a:bodyPr/>
                    <a:lstStyle/>
                    <a:p>
                      <a:pPr marL="0" marR="0" lvl="0" indent="0" algn="ctr" defTabSz="914400" rtl="0" eaLnBrk="1" fontAlgn="base" latinLnBrk="0" hangingPunct="1">
                        <a:lnSpc>
                          <a:spcPct val="100000"/>
                        </a:lnSpc>
                        <a:spcBef>
                          <a:spcPct val="20000"/>
                        </a:spcBef>
                        <a:spcAft>
                          <a:spcPct val="0"/>
                        </a:spcAft>
                        <a:buClr>
                          <a:srgbClr val="EF781D"/>
                        </a:buClr>
                        <a:buSzPct val="70000"/>
                        <a:buFont typeface="Arial" charset="0"/>
                        <a:buNone/>
                        <a:tabLst/>
                      </a:pPr>
                      <a:r>
                        <a:rPr kumimoji="0" lang="en-US" sz="1200" b="1" i="0" u="none" strike="noStrike" cap="none" normalizeH="0" baseline="0" dirty="0">
                          <a:ln>
                            <a:noFill/>
                          </a:ln>
                          <a:solidFill>
                            <a:schemeClr val="bg1"/>
                          </a:solidFill>
                          <a:effectLst/>
                          <a:latin typeface="+mn-lt"/>
                        </a:rPr>
                        <a:t>Education</a:t>
                      </a:r>
                    </a:p>
                  </a:txBody>
                  <a:tcPr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EF781D"/>
                        </a:buClr>
                        <a:buSzPct val="70000"/>
                        <a:buFont typeface="Arial" charset="0"/>
                        <a:buNone/>
                        <a:tabLst/>
                      </a:pPr>
                      <a:endParaRPr kumimoji="0" lang="en-US" sz="1200" b="0" i="0" u="none" strike="noStrike" cap="none" normalizeH="0" baseline="0" dirty="0">
                        <a:ln>
                          <a:noFill/>
                        </a:ln>
                        <a:solidFill>
                          <a:srgbClr val="5F5F5F"/>
                        </a:solidFill>
                        <a:effectLst/>
                        <a:latin typeface="+mn-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171450" marR="0" lvl="0" indent="-171450" algn="just" defTabSz="914400" rtl="0" eaLnBrk="1" fontAlgn="auto" latinLnBrk="0" hangingPunct="1">
                        <a:lnSpc>
                          <a:spcPct val="115000"/>
                        </a:lnSpc>
                        <a:spcBef>
                          <a:spcPts val="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dirty="0">
                          <a:ln>
                            <a:noFill/>
                          </a:ln>
                          <a:solidFill>
                            <a:schemeClr val="tx2"/>
                          </a:solidFill>
                          <a:effectLst/>
                          <a:uLnTx/>
                          <a:uFillTx/>
                          <a:latin typeface="+mn-lt"/>
                          <a:ea typeface="+mn-ea"/>
                          <a:cs typeface="+mn-cs"/>
                        </a:rPr>
                        <a:t>MBA – Indian Institute of Technology </a:t>
                      </a:r>
                      <a:r>
                        <a:rPr kumimoji="0" lang="en-US" sz="1200" b="0" i="0" u="none" strike="noStrike" kern="1200" cap="none" spc="0" normalizeH="0" baseline="0" dirty="0" err="1">
                          <a:ln>
                            <a:noFill/>
                          </a:ln>
                          <a:solidFill>
                            <a:schemeClr val="tx2"/>
                          </a:solidFill>
                          <a:effectLst/>
                          <a:uLnTx/>
                          <a:uFillTx/>
                          <a:latin typeface="+mn-lt"/>
                          <a:ea typeface="+mn-ea"/>
                          <a:cs typeface="+mn-cs"/>
                        </a:rPr>
                        <a:t>Kharagpur</a:t>
                      </a:r>
                      <a:r>
                        <a:rPr kumimoji="0" lang="en-US" sz="1200" b="0" i="0" u="none" strike="noStrike" kern="1200" cap="none" spc="0" normalizeH="0" baseline="0" dirty="0">
                          <a:ln>
                            <a:noFill/>
                          </a:ln>
                          <a:solidFill>
                            <a:schemeClr val="tx2"/>
                          </a:solidFill>
                          <a:effectLst/>
                          <a:uLnTx/>
                          <a:uFillTx/>
                          <a:latin typeface="+mn-lt"/>
                          <a:ea typeface="+mn-ea"/>
                          <a:cs typeface="+mn-cs"/>
                        </a:rPr>
                        <a:t>, Bachelor in Technology – G.N.D.U Amritsar </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7201">
                <a:tc>
                  <a:txBody>
                    <a:bodyPr/>
                    <a:lstStyle/>
                    <a:p>
                      <a:pPr marL="0" marR="0" lvl="0" indent="0" algn="ctr" defTabSz="914400" rtl="0" eaLnBrk="1" fontAlgn="base" latinLnBrk="0" hangingPunct="1">
                        <a:lnSpc>
                          <a:spcPct val="100000"/>
                        </a:lnSpc>
                        <a:spcBef>
                          <a:spcPct val="20000"/>
                        </a:spcBef>
                        <a:spcAft>
                          <a:spcPct val="0"/>
                        </a:spcAft>
                        <a:buClr>
                          <a:srgbClr val="EF781D"/>
                        </a:buClr>
                        <a:buSzPct val="70000"/>
                        <a:buFont typeface="Arial" charset="0"/>
                        <a:buNone/>
                        <a:tabLst/>
                      </a:pPr>
                      <a:r>
                        <a:rPr kumimoji="0" lang="en-US" sz="1200" b="1" i="0" u="none" strike="noStrike" cap="none" normalizeH="0" baseline="0" dirty="0">
                          <a:ln>
                            <a:noFill/>
                          </a:ln>
                          <a:solidFill>
                            <a:schemeClr val="bg1"/>
                          </a:solidFill>
                          <a:effectLst/>
                          <a:latin typeface="+mn-lt"/>
                        </a:rPr>
                        <a:t> Tools/Technologies</a:t>
                      </a:r>
                    </a:p>
                  </a:txBody>
                  <a:tcPr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231775" marR="0" lvl="0" indent="-231775" algn="just" defTabSz="914400" rtl="0" eaLnBrk="1" fontAlgn="base" latinLnBrk="0" hangingPunct="1">
                        <a:lnSpc>
                          <a:spcPct val="100000"/>
                        </a:lnSpc>
                        <a:spcBef>
                          <a:spcPts val="0"/>
                        </a:spcBef>
                        <a:spcAft>
                          <a:spcPts val="0"/>
                        </a:spcAft>
                        <a:buClr>
                          <a:srgbClr val="595959"/>
                        </a:buClr>
                        <a:buSzTx/>
                        <a:buFontTx/>
                        <a:buBlip>
                          <a:blip r:embed="rId2"/>
                        </a:buBlip>
                        <a:tabLst/>
                        <a:defRPr/>
                      </a:pPr>
                      <a:endParaRPr kumimoji="0" lang="en-US" sz="900" b="0" i="0" u="none" strike="noStrike" kern="1200" cap="none" spc="0" normalizeH="0" baseline="0" dirty="0">
                        <a:ln>
                          <a:noFill/>
                        </a:ln>
                        <a:solidFill>
                          <a:schemeClr val="tx2"/>
                        </a:solidFill>
                        <a:effectLst/>
                        <a:uLnTx/>
                        <a:uFillTx/>
                        <a:latin typeface="+mn-lt"/>
                        <a:ea typeface="+mn-ea"/>
                        <a:cs typeface="+mn-cs"/>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171450" marR="0" lvl="0" indent="-171450" algn="just" defTabSz="914400" rtl="0" eaLnBrk="1" fontAlgn="auto" latinLnBrk="0" hangingPunct="1">
                        <a:lnSpc>
                          <a:spcPct val="115000"/>
                        </a:lnSpc>
                        <a:spcBef>
                          <a:spcPts val="0"/>
                        </a:spcBef>
                        <a:spcAft>
                          <a:spcPts val="0"/>
                        </a:spcAft>
                        <a:buClr>
                          <a:schemeClr val="accent1"/>
                        </a:buClr>
                        <a:buSzTx/>
                        <a:buFont typeface="Arial" panose="020B0604020202020204" pitchFamily="34" charset="0"/>
                        <a:buChar char="•"/>
                        <a:tabLst/>
                        <a:defRPr/>
                      </a:pPr>
                      <a:r>
                        <a:rPr kumimoji="0" lang="en-US" sz="1100" b="0" i="0" u="none" strike="noStrike" kern="1200" cap="none" spc="0" normalizeH="0" baseline="0" dirty="0">
                          <a:ln>
                            <a:noFill/>
                          </a:ln>
                          <a:solidFill>
                            <a:schemeClr val="tx2"/>
                          </a:solidFill>
                          <a:effectLst/>
                          <a:uLnTx/>
                          <a:uFillTx/>
                          <a:latin typeface="+mn-lt"/>
                          <a:ea typeface="+mn-ea"/>
                          <a:cs typeface="+mn-cs"/>
                        </a:rPr>
                        <a:t>Python, </a:t>
                      </a:r>
                      <a:r>
                        <a:rPr kumimoji="0" lang="en-US" sz="1100" b="0" i="0" u="none" strike="noStrike" kern="1200" cap="none" spc="0" normalizeH="0" baseline="0" dirty="0" err="1">
                          <a:ln>
                            <a:noFill/>
                          </a:ln>
                          <a:solidFill>
                            <a:schemeClr val="tx2"/>
                          </a:solidFill>
                          <a:effectLst/>
                          <a:uLnTx/>
                          <a:uFillTx/>
                          <a:latin typeface="+mn-lt"/>
                          <a:ea typeface="+mn-ea"/>
                          <a:cs typeface="+mn-cs"/>
                        </a:rPr>
                        <a:t>Pyspark</a:t>
                      </a:r>
                      <a:r>
                        <a:rPr kumimoji="0" lang="en-US" sz="1100" b="0" i="0" u="none" strike="noStrike" kern="1200" cap="none" spc="0" normalizeH="0" baseline="0" dirty="0">
                          <a:ln>
                            <a:noFill/>
                          </a:ln>
                          <a:solidFill>
                            <a:schemeClr val="tx2"/>
                          </a:solidFill>
                          <a:effectLst/>
                          <a:uLnTx/>
                          <a:uFillTx/>
                          <a:latin typeface="+mn-lt"/>
                          <a:ea typeface="+mn-ea"/>
                          <a:cs typeface="+mn-cs"/>
                        </a:rPr>
                        <a:t>, SQL, Amazon Redshift, R, GCP,  </a:t>
                      </a:r>
                      <a:r>
                        <a:rPr kumimoji="0" lang="en-US" sz="1100" b="0" i="0" u="none" strike="noStrike" kern="1200" cap="none" spc="0" normalizeH="0" baseline="0" dirty="0" err="1">
                          <a:ln>
                            <a:noFill/>
                          </a:ln>
                          <a:solidFill>
                            <a:schemeClr val="tx2"/>
                          </a:solidFill>
                          <a:effectLst/>
                          <a:uLnTx/>
                          <a:uFillTx/>
                          <a:latin typeface="+mn-lt"/>
                          <a:ea typeface="+mn-ea"/>
                          <a:cs typeface="+mn-cs"/>
                        </a:rPr>
                        <a:t>MLOps</a:t>
                      </a:r>
                      <a:r>
                        <a:rPr kumimoji="0" lang="en-US" sz="1100" b="0" i="0" u="none" strike="noStrike" kern="1200" cap="none" spc="0" normalizeH="0" baseline="0" dirty="0">
                          <a:ln>
                            <a:noFill/>
                          </a:ln>
                          <a:solidFill>
                            <a:schemeClr val="tx2"/>
                          </a:solidFill>
                          <a:effectLst/>
                          <a:uLnTx/>
                          <a:uFillTx/>
                          <a:latin typeface="+mn-lt"/>
                          <a:ea typeface="+mn-ea"/>
                          <a:cs typeface="+mn-cs"/>
                        </a:rPr>
                        <a:t>, Machine Learning (Random Forest, XGBoost, etc.), Clustering, Predictive Modelling, Demand Forecasting, </a:t>
                      </a:r>
                      <a:r>
                        <a:rPr kumimoji="0" lang="en-US" sz="1100" b="0" i="0" u="none" strike="noStrike" kern="1200" cap="none" spc="0" normalizeH="0" baseline="0" dirty="0" err="1">
                          <a:ln>
                            <a:noFill/>
                          </a:ln>
                          <a:solidFill>
                            <a:schemeClr val="tx2"/>
                          </a:solidFill>
                          <a:effectLst/>
                          <a:uLnTx/>
                          <a:uFillTx/>
                          <a:latin typeface="+mn-lt"/>
                          <a:ea typeface="+mn-ea"/>
                          <a:cs typeface="+mn-cs"/>
                        </a:rPr>
                        <a:t>PowerBI</a:t>
                      </a:r>
                      <a:r>
                        <a:rPr kumimoji="0" lang="en-US" sz="1100" b="0" i="0" u="none" strike="noStrike" kern="1200" cap="none" spc="0" normalizeH="0" baseline="0" dirty="0">
                          <a:ln>
                            <a:noFill/>
                          </a:ln>
                          <a:solidFill>
                            <a:schemeClr val="tx2"/>
                          </a:solidFill>
                          <a:effectLst/>
                          <a:uLnTx/>
                          <a:uFillTx/>
                          <a:latin typeface="+mn-lt"/>
                          <a:ea typeface="+mn-ea"/>
                          <a:cs typeface="+mn-cs"/>
                        </a:rPr>
                        <a:t>, Design Studio, Excel, Stakeholder Management, Team Management </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5" name="Picture 4"/>
          <p:cNvPicPr>
            <a:picLocks noChangeAspect="1"/>
          </p:cNvPicPr>
          <p:nvPr/>
        </p:nvPicPr>
        <p:blipFill>
          <a:blip r:embed="rId3"/>
          <a:stretch>
            <a:fillRect/>
          </a:stretch>
        </p:blipFill>
        <p:spPr>
          <a:xfrm>
            <a:off x="10960660" y="36636"/>
            <a:ext cx="735806" cy="857250"/>
          </a:xfrm>
          <a:prstGeom prst="rect">
            <a:avLst/>
          </a:prstGeom>
        </p:spPr>
      </p:pic>
    </p:spTree>
    <p:extLst>
      <p:ext uri="{BB962C8B-B14F-4D97-AF65-F5344CB8AC3E}">
        <p14:creationId xmlns:p14="http://schemas.microsoft.com/office/powerpoint/2010/main" val="1698247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25316" y="291704"/>
            <a:ext cx="11277600" cy="294720"/>
          </a:xfrm>
        </p:spPr>
        <p:txBody>
          <a:bodyPr/>
          <a:lstStyle/>
          <a:p>
            <a:r>
              <a:rPr lang="en-US" sz="2800" b="1" dirty="0"/>
              <a:t>Sai Phanindra Darbha</a:t>
            </a:r>
          </a:p>
        </p:txBody>
      </p:sp>
      <p:sp>
        <p:nvSpPr>
          <p:cNvPr id="3" name="Footer Placeholder 2"/>
          <p:cNvSpPr>
            <a:spLocks noGrp="1"/>
          </p:cNvSpPr>
          <p:nvPr>
            <p:ph type="ftr" sz="quarter" idx="11"/>
          </p:nvPr>
        </p:nvSpPr>
        <p:spPr bwMode="gray"/>
        <p:txBody>
          <a:bodyPr/>
          <a:lstStyle/>
          <a:p>
            <a:r>
              <a:rPr lang="en-US" dirty="0"/>
              <a:t>©2023 Exl Service Holdings, Inc. All rights reserved.</a:t>
            </a:r>
          </a:p>
        </p:txBody>
      </p:sp>
      <p:sp>
        <p:nvSpPr>
          <p:cNvPr id="4" name="Slide Number Placeholder 3"/>
          <p:cNvSpPr>
            <a:spLocks noGrp="1"/>
          </p:cNvSpPr>
          <p:nvPr>
            <p:ph type="sldNum" sz="quarter" idx="12"/>
          </p:nvPr>
        </p:nvSpPr>
        <p:spPr bwMode="gray"/>
        <p:txBody>
          <a:bodyPr/>
          <a:lstStyle/>
          <a:p>
            <a:fld id="{CCA08CA8-4222-D24F-ACDB-33341C247B6F}" type="slidenum">
              <a:rPr lang="en-US" smtClean="0"/>
              <a:pPr/>
              <a:t>4</a:t>
            </a:fld>
            <a:endParaRPr lang="en-US"/>
          </a:p>
        </p:txBody>
      </p:sp>
      <p:graphicFrame>
        <p:nvGraphicFramePr>
          <p:cNvPr id="33" name="Group 57"/>
          <p:cNvGraphicFramePr>
            <a:graphicFrameLocks noGrp="1"/>
          </p:cNvGraphicFramePr>
          <p:nvPr>
            <p:extLst>
              <p:ext uri="{D42A27DB-BD31-4B8C-83A1-F6EECF244321}">
                <p14:modId xmlns:p14="http://schemas.microsoft.com/office/powerpoint/2010/main" val="767195987"/>
              </p:ext>
            </p:extLst>
          </p:nvPr>
        </p:nvGraphicFramePr>
        <p:xfrm>
          <a:off x="344366" y="893886"/>
          <a:ext cx="11541367" cy="5594858"/>
        </p:xfrm>
        <a:graphic>
          <a:graphicData uri="http://schemas.openxmlformats.org/drawingml/2006/table">
            <a:tbl>
              <a:tblPr/>
              <a:tblGrid>
                <a:gridCol w="1510431">
                  <a:extLst>
                    <a:ext uri="{9D8B030D-6E8A-4147-A177-3AD203B41FA5}">
                      <a16:colId xmlns:a16="http://schemas.microsoft.com/office/drawing/2014/main" val="20000"/>
                    </a:ext>
                  </a:extLst>
                </a:gridCol>
                <a:gridCol w="225746">
                  <a:extLst>
                    <a:ext uri="{9D8B030D-6E8A-4147-A177-3AD203B41FA5}">
                      <a16:colId xmlns:a16="http://schemas.microsoft.com/office/drawing/2014/main" val="20001"/>
                    </a:ext>
                  </a:extLst>
                </a:gridCol>
                <a:gridCol w="9805190">
                  <a:extLst>
                    <a:ext uri="{9D8B030D-6E8A-4147-A177-3AD203B41FA5}">
                      <a16:colId xmlns:a16="http://schemas.microsoft.com/office/drawing/2014/main" val="20002"/>
                    </a:ext>
                  </a:extLst>
                </a:gridCol>
              </a:tblGrid>
              <a:tr h="878055">
                <a:tc>
                  <a:txBody>
                    <a:bodyPr/>
                    <a:lstStyle/>
                    <a:p>
                      <a:pPr marL="0" marR="0" lvl="0" indent="0" algn="ctr" defTabSz="914400" rtl="0" eaLnBrk="1" fontAlgn="base" latinLnBrk="0" hangingPunct="1">
                        <a:lnSpc>
                          <a:spcPct val="100000"/>
                        </a:lnSpc>
                        <a:spcBef>
                          <a:spcPct val="20000"/>
                        </a:spcBef>
                        <a:spcAft>
                          <a:spcPct val="0"/>
                        </a:spcAft>
                        <a:buClr>
                          <a:srgbClr val="EF781D"/>
                        </a:buClr>
                        <a:buSzPct val="70000"/>
                        <a:buFont typeface="Arial" charset="0"/>
                        <a:buNone/>
                        <a:tabLst/>
                        <a:defRPr/>
                      </a:pPr>
                      <a:r>
                        <a:rPr kumimoji="0" lang="en-US" sz="1200" b="1" i="0" u="none" strike="noStrike" cap="none" normalizeH="0" baseline="0" dirty="0">
                          <a:ln>
                            <a:noFill/>
                          </a:ln>
                          <a:solidFill>
                            <a:schemeClr val="bg1"/>
                          </a:solidFill>
                          <a:effectLst/>
                          <a:latin typeface="+mn-lt"/>
                        </a:rPr>
                        <a:t>Professional Summary</a:t>
                      </a:r>
                    </a:p>
                  </a:txBody>
                  <a:tcPr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endParaRPr lang="en-US" dirty="0">
                        <a:latin typeface="+mn-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231775" marR="0" lvl="0" indent="-231775" algn="l" defTabSz="914400" rtl="0" eaLnBrk="1" fontAlgn="base" latinLnBrk="0" hangingPunct="1">
                        <a:lnSpc>
                          <a:spcPct val="100000"/>
                        </a:lnSpc>
                        <a:spcBef>
                          <a:spcPts val="500"/>
                        </a:spcBef>
                        <a:spcAft>
                          <a:spcPts val="0"/>
                        </a:spcAft>
                        <a:buClr>
                          <a:schemeClr val="accent1"/>
                        </a:buClr>
                        <a:buSzTx/>
                        <a:buFont typeface="Arial" panose="020B0604020202020204" pitchFamily="34" charset="0"/>
                        <a:buChar char="•"/>
                        <a:tabLst/>
                        <a:defRPr/>
                      </a:pPr>
                      <a:r>
                        <a:rPr kumimoji="0" lang="en-US" sz="1100" u="none" strike="noStrike" kern="1200" cap="none" spc="0" normalizeH="0" baseline="0" dirty="0">
                          <a:ln>
                            <a:noFill/>
                          </a:ln>
                          <a:solidFill>
                            <a:schemeClr val="tx2"/>
                          </a:solidFill>
                          <a:effectLst/>
                          <a:uLnTx/>
                          <a:uFillTx/>
                        </a:rPr>
                        <a:t>Seasoned analytics professional with 9+ years of experience in delivering business solutions using analytical tools, statistics, and machine learning</a:t>
                      </a:r>
                    </a:p>
                    <a:p>
                      <a:pPr marL="231775" marR="0" lvl="0" indent="-231775" algn="l" defTabSz="914400" rtl="0" eaLnBrk="1" fontAlgn="base" latinLnBrk="0" hangingPunct="1">
                        <a:lnSpc>
                          <a:spcPct val="100000"/>
                        </a:lnSpc>
                        <a:spcBef>
                          <a:spcPts val="500"/>
                        </a:spcBef>
                        <a:spcAft>
                          <a:spcPts val="0"/>
                        </a:spcAft>
                        <a:buClr>
                          <a:schemeClr val="accent1"/>
                        </a:buClr>
                        <a:buSzTx/>
                        <a:buFont typeface="Arial" panose="020B0604020202020204" pitchFamily="34" charset="0"/>
                        <a:buChar char="•"/>
                        <a:tabLst/>
                        <a:defRPr/>
                      </a:pPr>
                      <a:r>
                        <a:rPr kumimoji="0" lang="en-US" sz="1100" u="none" strike="noStrike" kern="1200" cap="none" spc="0" normalizeH="0" baseline="0" dirty="0">
                          <a:ln>
                            <a:noFill/>
                          </a:ln>
                          <a:solidFill>
                            <a:schemeClr val="tx2"/>
                          </a:solidFill>
                          <a:effectLst/>
                          <a:uLnTx/>
                          <a:uFillTx/>
                        </a:rPr>
                        <a:t>Proficient at EDA and data modeling to find key business insights and revelatory results; Detail-oriented and precise, with strong interpersonal skills and work ethic</a:t>
                      </a:r>
                    </a:p>
                    <a:p>
                      <a:pPr marL="231775" marR="0" lvl="0" indent="-231775" algn="l" defTabSz="914400" rtl="0" eaLnBrk="1" fontAlgn="base" latinLnBrk="0" hangingPunct="1">
                        <a:lnSpc>
                          <a:spcPct val="100000"/>
                        </a:lnSpc>
                        <a:spcBef>
                          <a:spcPts val="500"/>
                        </a:spcBef>
                        <a:spcAft>
                          <a:spcPts val="0"/>
                        </a:spcAft>
                        <a:buClr>
                          <a:schemeClr val="accent1"/>
                        </a:buClr>
                        <a:buSzTx/>
                        <a:buFont typeface="Arial" panose="020B0604020202020204" pitchFamily="34" charset="0"/>
                        <a:buChar char="•"/>
                        <a:tabLst/>
                        <a:defRPr/>
                      </a:pPr>
                      <a:r>
                        <a:rPr kumimoji="0" lang="en-US" sz="1100" u="none" strike="noStrike" kern="1200" cap="none" spc="0" normalizeH="0" baseline="0" dirty="0">
                          <a:ln>
                            <a:noFill/>
                          </a:ln>
                          <a:solidFill>
                            <a:schemeClr val="tx2"/>
                          </a:solidFill>
                          <a:effectLst/>
                          <a:uLnTx/>
                          <a:uFillTx/>
                        </a:rPr>
                        <a:t>Project management and Hands-on experience in building CI/CD pipelines, ML product deployment and stakeholder management</a:t>
                      </a:r>
                    </a:p>
                    <a:p>
                      <a:pPr marL="231775" marR="0" lvl="0" indent="-231775" algn="l" defTabSz="914400" rtl="0" eaLnBrk="1" fontAlgn="base" latinLnBrk="0" hangingPunct="1">
                        <a:lnSpc>
                          <a:spcPct val="100000"/>
                        </a:lnSpc>
                        <a:spcBef>
                          <a:spcPts val="500"/>
                        </a:spcBef>
                        <a:spcAft>
                          <a:spcPts val="0"/>
                        </a:spcAft>
                        <a:buClr>
                          <a:schemeClr val="accent1"/>
                        </a:buClr>
                        <a:buSzTx/>
                        <a:buFont typeface="Arial" panose="020B0604020202020204" pitchFamily="34" charset="0"/>
                        <a:buChar char="•"/>
                        <a:tabLst/>
                        <a:defRPr/>
                      </a:pPr>
                      <a:r>
                        <a:rPr kumimoji="0" lang="en-US" sz="1100" u="none" strike="noStrike" kern="1200" cap="none" spc="0" normalizeH="0" baseline="0" dirty="0">
                          <a:ln>
                            <a:noFill/>
                          </a:ln>
                          <a:solidFill>
                            <a:schemeClr val="tx2"/>
                          </a:solidFill>
                          <a:effectLst/>
                          <a:uLnTx/>
                          <a:uFillTx/>
                        </a:rPr>
                        <a:t>Expert in Python, R, SAS, SQL, C#, Machine learning and statistical techniques, including Fractional Attribution, Classification (CatBoost, XGBoost), Regression, NLP.</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2927461436"/>
                  </a:ext>
                </a:extLst>
              </a:tr>
              <a:tr h="3333760">
                <a:tc>
                  <a:txBody>
                    <a:bodyPr/>
                    <a:lstStyle/>
                    <a:p>
                      <a:pPr marL="0" marR="0" lvl="0" indent="0" algn="ctr" defTabSz="914400" rtl="0" eaLnBrk="1" fontAlgn="base" latinLnBrk="0" hangingPunct="1">
                        <a:lnSpc>
                          <a:spcPct val="100000"/>
                        </a:lnSpc>
                        <a:spcBef>
                          <a:spcPct val="20000"/>
                        </a:spcBef>
                        <a:spcAft>
                          <a:spcPct val="0"/>
                        </a:spcAft>
                        <a:buClr>
                          <a:srgbClr val="EF781D"/>
                        </a:buClr>
                        <a:buSzPct val="70000"/>
                        <a:buFont typeface="Arial" charset="0"/>
                        <a:buNone/>
                        <a:tabLst/>
                      </a:pPr>
                      <a:endParaRPr kumimoji="0" lang="en-US" sz="1200" b="1" i="0" u="none" strike="noStrike" kern="1200" cap="none" normalizeH="0" baseline="0" dirty="0">
                        <a:ln>
                          <a:noFill/>
                        </a:ln>
                        <a:solidFill>
                          <a:schemeClr val="bg1"/>
                        </a:solidFill>
                        <a:effectLst/>
                        <a:latin typeface="+mn-lt"/>
                        <a:ea typeface="+mn-ea"/>
                        <a:cs typeface="+mn-cs"/>
                      </a:endParaRPr>
                    </a:p>
                    <a:p>
                      <a:pPr marL="0" marR="0" lvl="0" indent="0" algn="ctr" defTabSz="914400" rtl="0" eaLnBrk="1" fontAlgn="base" latinLnBrk="0" hangingPunct="1">
                        <a:lnSpc>
                          <a:spcPct val="100000"/>
                        </a:lnSpc>
                        <a:spcBef>
                          <a:spcPct val="20000"/>
                        </a:spcBef>
                        <a:spcAft>
                          <a:spcPct val="0"/>
                        </a:spcAft>
                        <a:buClr>
                          <a:srgbClr val="EF781D"/>
                        </a:buClr>
                        <a:buSzPct val="70000"/>
                        <a:buFont typeface="Arial" charset="0"/>
                        <a:buNone/>
                        <a:tabLst/>
                      </a:pPr>
                      <a:r>
                        <a:rPr kumimoji="0" lang="en-US" sz="1200" b="1" i="0" u="none" strike="noStrike" kern="1200" cap="none" normalizeH="0" baseline="0" dirty="0">
                          <a:ln>
                            <a:noFill/>
                          </a:ln>
                          <a:solidFill>
                            <a:schemeClr val="bg1"/>
                          </a:solidFill>
                          <a:effectLst/>
                          <a:latin typeface="+mn-lt"/>
                          <a:ea typeface="+mn-ea"/>
                          <a:cs typeface="+mn-cs"/>
                        </a:rPr>
                        <a:t> Professional Experience</a:t>
                      </a:r>
                    </a:p>
                  </a:txBody>
                  <a:tcPr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endParaRPr lang="en-US" dirty="0">
                        <a:latin typeface="+mn-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0000"/>
                        </a:lnSpc>
                        <a:spcBef>
                          <a:spcPts val="500"/>
                        </a:spcBef>
                        <a:spcAft>
                          <a:spcPts val="0"/>
                        </a:spcAft>
                        <a:buClr>
                          <a:schemeClr val="accent1"/>
                        </a:buClr>
                        <a:buSzTx/>
                        <a:buFont typeface="Arial" panose="020B0604020202020204" pitchFamily="34" charset="0"/>
                        <a:buNone/>
                        <a:tabLst/>
                        <a:defRPr/>
                      </a:pPr>
                      <a:r>
                        <a:rPr kumimoji="0" lang="en-US" sz="1200" b="1" u="none" strike="noStrike" kern="1200" cap="none" spc="0" normalizeH="0" baseline="0" noProof="0" dirty="0">
                          <a:ln>
                            <a:noFill/>
                          </a:ln>
                          <a:solidFill>
                            <a:schemeClr val="tx2"/>
                          </a:solidFill>
                          <a:effectLst/>
                          <a:uLnTx/>
                          <a:uFillTx/>
                        </a:rPr>
                        <a:t>Mortgage Insurance Cross-sell for a Major US Bank</a:t>
                      </a:r>
                    </a:p>
                    <a:p>
                      <a:pPr marL="171450" marR="0" lvl="0" indent="-171450" algn="just" defTabSz="914400" rtl="0" eaLnBrk="1" fontAlgn="base" latinLnBrk="0" hangingPunct="1">
                        <a:lnSpc>
                          <a:spcPct val="110000"/>
                        </a:lnSpc>
                        <a:spcBef>
                          <a:spcPts val="200"/>
                        </a:spcBef>
                        <a:spcAft>
                          <a:spcPts val="0"/>
                        </a:spcAft>
                        <a:buClr>
                          <a:schemeClr val="accent1"/>
                        </a:buClr>
                        <a:buSzTx/>
                        <a:buFont typeface="Arial" panose="020B0604020202020204" pitchFamily="34" charset="0"/>
                        <a:buChar char="•"/>
                        <a:tabLst/>
                        <a:defRPr/>
                      </a:pPr>
                      <a:r>
                        <a:rPr kumimoji="0" lang="en-US" sz="1100" b="0" i="0" u="none" strike="noStrike" kern="1200" cap="none" spc="0" normalizeH="0" baseline="0" dirty="0">
                          <a:ln>
                            <a:noFill/>
                          </a:ln>
                          <a:solidFill>
                            <a:srgbClr val="000000"/>
                          </a:solidFill>
                          <a:effectLst/>
                          <a:uLnTx/>
                          <a:uFillTx/>
                          <a:latin typeface="+mn-lt"/>
                          <a:ea typeface="+mn-ea"/>
                          <a:cs typeface="+mn-cs"/>
                        </a:rPr>
                        <a:t>Developed a classifier model using CatBoost to identify the target customers and intended products for cross selling personal protection insurance to mortgage buyers</a:t>
                      </a:r>
                      <a:endParaRPr kumimoji="0" lang="en-US" sz="1100" b="0" u="none" strike="noStrike" kern="1200" cap="none" spc="0" normalizeH="0" baseline="0" noProof="0" dirty="0">
                        <a:ln>
                          <a:noFill/>
                        </a:ln>
                        <a:solidFill>
                          <a:schemeClr val="tx2"/>
                        </a:solidFill>
                        <a:effectLst/>
                        <a:uLnTx/>
                        <a:uFillTx/>
                        <a:latin typeface="+mn-lt"/>
                        <a:ea typeface="+mn-ea"/>
                        <a:cs typeface="+mn-cs"/>
                      </a:endParaRPr>
                    </a:p>
                    <a:p>
                      <a:pPr marL="171450" marR="0" lvl="0" indent="-171450" algn="just" defTabSz="914400" rtl="0" eaLnBrk="1" fontAlgn="base" latinLnBrk="0" hangingPunct="1">
                        <a:lnSpc>
                          <a:spcPct val="110000"/>
                        </a:lnSpc>
                        <a:spcBef>
                          <a:spcPts val="200"/>
                        </a:spcBef>
                        <a:spcAft>
                          <a:spcPts val="0"/>
                        </a:spcAft>
                        <a:buClr>
                          <a:schemeClr val="accent1"/>
                        </a:buClr>
                        <a:buSzTx/>
                        <a:buFont typeface="Arial" panose="020B0604020202020204" pitchFamily="34" charset="0"/>
                        <a:buChar char="•"/>
                        <a:tabLst/>
                        <a:defRPr/>
                      </a:pPr>
                      <a:r>
                        <a:rPr kumimoji="0" lang="en-US" sz="1100" b="0" u="none" strike="noStrike" kern="1200" cap="none" spc="0" normalizeH="0" baseline="0" noProof="0" dirty="0">
                          <a:ln>
                            <a:noFill/>
                          </a:ln>
                          <a:solidFill>
                            <a:schemeClr val="tx2"/>
                          </a:solidFill>
                          <a:effectLst/>
                          <a:uLnTx/>
                          <a:uFillTx/>
                          <a:latin typeface="+mn-lt"/>
                          <a:ea typeface="+mn-ea"/>
                          <a:cs typeface="+mn-cs"/>
                        </a:rPr>
                        <a:t>Identified the prominent data for featuring in the model including the credit score, bureau variables and the demographic information </a:t>
                      </a:r>
                    </a:p>
                    <a:p>
                      <a:pPr marL="171450" marR="0" lvl="0" indent="-171450" algn="just" defTabSz="914400" rtl="0" eaLnBrk="1" fontAlgn="base" latinLnBrk="0" hangingPunct="1">
                        <a:lnSpc>
                          <a:spcPct val="110000"/>
                        </a:lnSpc>
                        <a:spcBef>
                          <a:spcPts val="200"/>
                        </a:spcBef>
                        <a:spcAft>
                          <a:spcPts val="0"/>
                        </a:spcAft>
                        <a:buClr>
                          <a:schemeClr val="accent1"/>
                        </a:buClr>
                        <a:buSzTx/>
                        <a:buFont typeface="Arial" panose="020B0604020202020204" pitchFamily="34" charset="0"/>
                        <a:buChar char="•"/>
                        <a:tabLst/>
                        <a:defRPr/>
                      </a:pPr>
                      <a:r>
                        <a:rPr kumimoji="0" lang="en-US" sz="1100" b="0" u="none" strike="noStrike" kern="1200" cap="none" spc="0" normalizeH="0" baseline="0" noProof="0" dirty="0">
                          <a:ln>
                            <a:noFill/>
                          </a:ln>
                          <a:solidFill>
                            <a:schemeClr val="tx2"/>
                          </a:solidFill>
                          <a:effectLst/>
                          <a:uLnTx/>
                          <a:uFillTx/>
                          <a:latin typeface="+mn-lt"/>
                          <a:ea typeface="+mn-ea"/>
                          <a:cs typeface="+mn-cs"/>
                        </a:rPr>
                        <a:t>Obtained an F-score of 96% owing to the inclusion of the key variables using exploratory data analysis with business insights</a:t>
                      </a:r>
                    </a:p>
                    <a:p>
                      <a:pPr marL="171450" marR="0" lvl="0" indent="-171450" algn="just" defTabSz="914400" rtl="0" eaLnBrk="1" fontAlgn="base" latinLnBrk="0" hangingPunct="1">
                        <a:lnSpc>
                          <a:spcPct val="110000"/>
                        </a:lnSpc>
                        <a:spcBef>
                          <a:spcPts val="200"/>
                        </a:spcBef>
                        <a:spcAft>
                          <a:spcPts val="0"/>
                        </a:spcAft>
                        <a:buClr>
                          <a:schemeClr val="accent1"/>
                        </a:buClr>
                        <a:buSzTx/>
                        <a:buFont typeface="Arial" panose="020B0604020202020204" pitchFamily="34" charset="0"/>
                        <a:buChar char="•"/>
                        <a:tabLst/>
                        <a:defRPr/>
                      </a:pPr>
                      <a:r>
                        <a:rPr kumimoji="0" lang="en-US" sz="1100" b="0" u="none" strike="noStrike" kern="1200" cap="none" spc="0" normalizeH="0" baseline="0" noProof="0">
                          <a:ln>
                            <a:noFill/>
                          </a:ln>
                          <a:solidFill>
                            <a:schemeClr val="tx2"/>
                          </a:solidFill>
                          <a:effectLst/>
                          <a:uLnTx/>
                          <a:uFillTx/>
                          <a:latin typeface="+mn-lt"/>
                          <a:ea typeface="+mn-ea"/>
                          <a:cs typeface="+mn-cs"/>
                        </a:rPr>
                        <a:t>Resulted in a </a:t>
                      </a:r>
                      <a:r>
                        <a:rPr kumimoji="0" lang="en-US" sz="1100" b="0" u="none" strike="noStrike" kern="1200" cap="none" spc="0" normalizeH="0" baseline="0" noProof="0" dirty="0">
                          <a:ln>
                            <a:noFill/>
                          </a:ln>
                          <a:solidFill>
                            <a:schemeClr val="tx2"/>
                          </a:solidFill>
                          <a:effectLst/>
                          <a:uLnTx/>
                          <a:uFillTx/>
                          <a:latin typeface="+mn-lt"/>
                          <a:ea typeface="+mn-ea"/>
                          <a:cs typeface="+mn-cs"/>
                        </a:rPr>
                        <a:t>2x lift in the conversion rate owing to the targeted campaigning from the model predictions</a:t>
                      </a:r>
                    </a:p>
                    <a:p>
                      <a:pPr marL="0" marR="0" lvl="0" indent="0" algn="just" defTabSz="914400" rtl="0" eaLnBrk="1" fontAlgn="base" latinLnBrk="0" hangingPunct="1">
                        <a:lnSpc>
                          <a:spcPct val="110000"/>
                        </a:lnSpc>
                        <a:spcBef>
                          <a:spcPts val="500"/>
                        </a:spcBef>
                        <a:spcAft>
                          <a:spcPts val="0"/>
                        </a:spcAft>
                        <a:buClr>
                          <a:schemeClr val="accent1"/>
                        </a:buClr>
                        <a:buSzTx/>
                        <a:buFont typeface="Arial" panose="020B0604020202020204" pitchFamily="34" charset="0"/>
                        <a:buNone/>
                        <a:tabLst/>
                        <a:defRPr/>
                      </a:pPr>
                      <a:r>
                        <a:rPr kumimoji="0" lang="en-US" sz="1200" b="1" i="0" u="none" strike="noStrike" kern="1200" cap="none" spc="0" normalizeH="0" baseline="0" noProof="0" dirty="0">
                          <a:ln>
                            <a:noFill/>
                          </a:ln>
                          <a:solidFill>
                            <a:srgbClr val="000000"/>
                          </a:solidFill>
                          <a:effectLst/>
                          <a:uLnTx/>
                          <a:uFillTx/>
                          <a:ea typeface="SimSun" pitchFamily="2" charset="-122"/>
                          <a:cs typeface="Arial" pitchFamily="34" charset="0"/>
                        </a:rPr>
                        <a:t>Deployment of RPA Product for Portfolio Management of an Investment Bank in APAC</a:t>
                      </a:r>
                    </a:p>
                    <a:p>
                      <a:pPr marL="171450" marR="0" lvl="0" indent="-171450" algn="just" defTabSz="914400" rtl="0" eaLnBrk="1" fontAlgn="base" latinLnBrk="0" hangingPunct="1">
                        <a:lnSpc>
                          <a:spcPct val="110000"/>
                        </a:lnSpc>
                        <a:spcBef>
                          <a:spcPts val="200"/>
                        </a:spcBef>
                        <a:spcAft>
                          <a:spcPts val="0"/>
                        </a:spcAft>
                        <a:buClr>
                          <a:schemeClr val="accent1"/>
                        </a:buClr>
                        <a:buSzTx/>
                        <a:buFont typeface="Arial" panose="020B0604020202020204" pitchFamily="34" charset="0"/>
                        <a:buChar char="•"/>
                        <a:tabLst/>
                        <a:defRPr/>
                      </a:pPr>
                      <a:r>
                        <a:rPr kumimoji="0" lang="en-US" sz="1100" b="0" u="none" strike="noStrike" kern="1200" cap="none" spc="0" normalizeH="0" baseline="0" noProof="0" dirty="0">
                          <a:ln>
                            <a:noFill/>
                          </a:ln>
                          <a:solidFill>
                            <a:schemeClr val="tx2"/>
                          </a:solidFill>
                          <a:effectLst/>
                          <a:uLnTx/>
                          <a:uFillTx/>
                        </a:rPr>
                        <a:t>Created an RPA product using .NET framework to automate the client portfolio management including data scraping from Bloomberg, Reuters, London Stock Exchange (LSE), data transformation including FATCA check and bankruptcy checks, and finally data load into the IMS mainframe systems without any human intervention</a:t>
                      </a:r>
                    </a:p>
                    <a:p>
                      <a:pPr marL="171450" marR="0" lvl="0" indent="-171450" algn="just" defTabSz="914400" rtl="0" eaLnBrk="1" fontAlgn="base" latinLnBrk="0" hangingPunct="1">
                        <a:lnSpc>
                          <a:spcPct val="110000"/>
                        </a:lnSpc>
                        <a:spcBef>
                          <a:spcPts val="200"/>
                        </a:spcBef>
                        <a:spcAft>
                          <a:spcPts val="0"/>
                        </a:spcAft>
                        <a:buClr>
                          <a:schemeClr val="accent1"/>
                        </a:buClr>
                        <a:buSzTx/>
                        <a:buFont typeface="Arial" panose="020B0604020202020204" pitchFamily="34" charset="0"/>
                        <a:buChar char="•"/>
                        <a:tabLst/>
                        <a:defRPr/>
                      </a:pPr>
                      <a:r>
                        <a:rPr kumimoji="0" lang="en-US" sz="1100" b="0" u="none" strike="noStrike" kern="1200" cap="none" spc="0" normalizeH="0" baseline="0" noProof="0" dirty="0">
                          <a:ln>
                            <a:noFill/>
                          </a:ln>
                          <a:solidFill>
                            <a:schemeClr val="tx2"/>
                          </a:solidFill>
                          <a:effectLst/>
                          <a:uLnTx/>
                          <a:uFillTx/>
                        </a:rPr>
                        <a:t>Led a team of 5</a:t>
                      </a:r>
                      <a:r>
                        <a:rPr kumimoji="0" lang="en-US" sz="1100" b="0" u="none" strike="noStrike" kern="1200" cap="none" spc="0" normalizeH="0" baseline="0" noProof="0" dirty="0">
                          <a:ln>
                            <a:noFill/>
                          </a:ln>
                          <a:solidFill>
                            <a:schemeClr val="tx2"/>
                          </a:solidFill>
                          <a:effectLst/>
                          <a:uLnTx/>
                          <a:uFillTx/>
                          <a:latin typeface="+mn-lt"/>
                          <a:ea typeface="+mn-ea"/>
                          <a:cs typeface="+mn-cs"/>
                        </a:rPr>
                        <a:t> Analysts and Consultants for managing on-time delivery and streamlining the deployment in production environment.</a:t>
                      </a:r>
                    </a:p>
                    <a:p>
                      <a:pPr marL="171450" marR="0" lvl="0" indent="-171450" algn="just" defTabSz="914400" rtl="0" eaLnBrk="1" fontAlgn="base" latinLnBrk="0" hangingPunct="1">
                        <a:lnSpc>
                          <a:spcPct val="110000"/>
                        </a:lnSpc>
                        <a:spcBef>
                          <a:spcPts val="200"/>
                        </a:spcBef>
                        <a:spcAft>
                          <a:spcPts val="0"/>
                        </a:spcAft>
                        <a:buClr>
                          <a:schemeClr val="accent1"/>
                        </a:buClr>
                        <a:buSzTx/>
                        <a:buFont typeface="Arial" panose="020B0604020202020204" pitchFamily="34" charset="0"/>
                        <a:buChar char="•"/>
                        <a:tabLst/>
                        <a:defRPr/>
                      </a:pPr>
                      <a:r>
                        <a:rPr kumimoji="0" lang="en-US" sz="1100" b="0" u="none" strike="noStrike" kern="1200" cap="none" spc="0" normalizeH="0" baseline="0" noProof="0" dirty="0">
                          <a:ln>
                            <a:noFill/>
                          </a:ln>
                          <a:solidFill>
                            <a:schemeClr val="tx2"/>
                          </a:solidFill>
                          <a:effectLst/>
                          <a:uLnTx/>
                          <a:uFillTx/>
                          <a:latin typeface="+mn-lt"/>
                          <a:ea typeface="+mn-ea"/>
                          <a:cs typeface="+mn-cs"/>
                        </a:rPr>
                        <a:t>The developed product was used by more than 200 SMEs leading to significantly increased FTE savings and reduced financial risk</a:t>
                      </a:r>
                      <a:endParaRPr kumimoji="0" lang="en-US" sz="1100" b="0" u="none" strike="noStrike" kern="1200" cap="none" spc="0" normalizeH="0" baseline="0" noProof="0" dirty="0">
                        <a:ln>
                          <a:noFill/>
                        </a:ln>
                        <a:solidFill>
                          <a:schemeClr val="tx2"/>
                        </a:solidFill>
                        <a:effectLst/>
                        <a:uLnTx/>
                        <a:uFillTx/>
                      </a:endParaRPr>
                    </a:p>
                    <a:p>
                      <a:pPr marL="0" marR="0" lvl="0" indent="0" algn="just" defTabSz="914400" rtl="0" eaLnBrk="1" fontAlgn="base" latinLnBrk="0" hangingPunct="1">
                        <a:lnSpc>
                          <a:spcPct val="110000"/>
                        </a:lnSpc>
                        <a:spcBef>
                          <a:spcPts val="500"/>
                        </a:spcBef>
                        <a:spcAft>
                          <a:spcPts val="0"/>
                        </a:spcAft>
                        <a:buClr>
                          <a:schemeClr val="accent1"/>
                        </a:buClr>
                        <a:buSzTx/>
                        <a:buFont typeface="Arial" panose="020B0604020202020204" pitchFamily="34" charset="0"/>
                        <a:buNone/>
                        <a:tabLst/>
                        <a:defRPr/>
                      </a:pPr>
                      <a:r>
                        <a:rPr kumimoji="0" lang="en-US" sz="1200" b="1" i="0" u="none" strike="noStrike" kern="1200" cap="none" spc="0" normalizeH="0" baseline="0" noProof="0" dirty="0">
                          <a:ln>
                            <a:noFill/>
                          </a:ln>
                          <a:solidFill>
                            <a:srgbClr val="000000"/>
                          </a:solidFill>
                          <a:effectLst/>
                          <a:uLnTx/>
                          <a:uFillTx/>
                          <a:ea typeface="SimSun" pitchFamily="2" charset="-122"/>
                          <a:cs typeface="Arial" pitchFamily="34" charset="0"/>
                        </a:rPr>
                        <a:t>Fractional Attribution Modeling for Inbound Marketing Optimization, Fortune 500 US Technology Giant</a:t>
                      </a:r>
                      <a:endParaRPr kumimoji="0" lang="en-US" sz="1100" b="0" u="none" strike="noStrike" kern="1200" cap="none" spc="0" normalizeH="0" baseline="0" noProof="0" dirty="0">
                        <a:ln>
                          <a:noFill/>
                        </a:ln>
                        <a:solidFill>
                          <a:schemeClr val="tx2"/>
                        </a:solidFill>
                        <a:effectLst/>
                        <a:uLnTx/>
                        <a:uFillTx/>
                        <a:latin typeface="+mn-lt"/>
                        <a:ea typeface="+mn-ea"/>
                        <a:cs typeface="+mn-cs"/>
                      </a:endParaRPr>
                    </a:p>
                    <a:p>
                      <a:pPr marL="171450" marR="0" lvl="0" indent="-171450" algn="just" defTabSz="914400" rtl="0" eaLnBrk="1" fontAlgn="base" latinLnBrk="0" hangingPunct="1">
                        <a:lnSpc>
                          <a:spcPct val="110000"/>
                        </a:lnSpc>
                        <a:spcBef>
                          <a:spcPts val="200"/>
                        </a:spcBef>
                        <a:spcAft>
                          <a:spcPts val="0"/>
                        </a:spcAft>
                        <a:buClr>
                          <a:schemeClr val="accent1"/>
                        </a:buClr>
                        <a:buSzTx/>
                        <a:buFont typeface="Arial" panose="020B0604020202020204" pitchFamily="34" charset="0"/>
                        <a:buChar char="•"/>
                        <a:tabLst/>
                        <a:defRPr/>
                      </a:pPr>
                      <a:r>
                        <a:rPr kumimoji="0" lang="en-US" sz="1100" b="0" u="none" strike="noStrike" kern="1200" cap="none" spc="0" normalizeH="0" baseline="0" noProof="0" dirty="0">
                          <a:ln>
                            <a:noFill/>
                          </a:ln>
                          <a:solidFill>
                            <a:schemeClr val="tx2"/>
                          </a:solidFill>
                          <a:effectLst/>
                          <a:uLnTx/>
                          <a:uFillTx/>
                          <a:latin typeface="+mn-lt"/>
                          <a:ea typeface="+mn-ea"/>
                          <a:cs typeface="+mn-cs"/>
                        </a:rPr>
                        <a:t>Analyzed the one year clickstream data of B2B customers for optimizing lead generation and inbound marketing for a US Technology Major</a:t>
                      </a:r>
                    </a:p>
                    <a:p>
                      <a:pPr marL="171450" marR="0" lvl="0" indent="-171450" algn="just" defTabSz="914400" rtl="0" eaLnBrk="1" fontAlgn="base" latinLnBrk="0" hangingPunct="1">
                        <a:lnSpc>
                          <a:spcPct val="110000"/>
                        </a:lnSpc>
                        <a:spcBef>
                          <a:spcPts val="200"/>
                        </a:spcBef>
                        <a:spcAft>
                          <a:spcPts val="0"/>
                        </a:spcAft>
                        <a:buClr>
                          <a:schemeClr val="accent1"/>
                        </a:buClr>
                        <a:buSzTx/>
                        <a:buFont typeface="Arial" panose="020B0604020202020204" pitchFamily="34" charset="0"/>
                        <a:buChar char="•"/>
                        <a:tabLst/>
                        <a:defRPr/>
                      </a:pPr>
                      <a:r>
                        <a:rPr kumimoji="0" lang="en-US" sz="1100" b="0" u="none" strike="noStrike" kern="1200" cap="none" spc="0" normalizeH="0" baseline="0" noProof="0" dirty="0">
                          <a:ln>
                            <a:noFill/>
                          </a:ln>
                          <a:solidFill>
                            <a:schemeClr val="tx2"/>
                          </a:solidFill>
                          <a:effectLst/>
                          <a:uLnTx/>
                          <a:uFillTx/>
                          <a:latin typeface="+mn-lt"/>
                          <a:ea typeface="+mn-ea"/>
                          <a:cs typeface="+mn-cs"/>
                        </a:rPr>
                        <a:t>Developed a fractional attribution model for calculating the performance of marketing channels using an exponential decay function for modeling the recency factor</a:t>
                      </a:r>
                    </a:p>
                    <a:p>
                      <a:pPr marL="171450" marR="0" lvl="0" indent="-171450" algn="just" defTabSz="914400" rtl="0" eaLnBrk="1" fontAlgn="base" latinLnBrk="0" hangingPunct="1">
                        <a:lnSpc>
                          <a:spcPct val="110000"/>
                        </a:lnSpc>
                        <a:spcBef>
                          <a:spcPts val="200"/>
                        </a:spcBef>
                        <a:spcAft>
                          <a:spcPts val="0"/>
                        </a:spcAft>
                        <a:buClr>
                          <a:schemeClr val="accent1"/>
                        </a:buClr>
                        <a:buSzTx/>
                        <a:buFont typeface="Arial" panose="020B0604020202020204" pitchFamily="34" charset="0"/>
                        <a:buChar char="•"/>
                        <a:tabLst/>
                        <a:defRPr/>
                      </a:pPr>
                      <a:r>
                        <a:rPr kumimoji="0" lang="en-US" sz="1100" b="0" u="none" strike="noStrike" kern="1200" cap="none" spc="0" normalizeH="0" baseline="0" noProof="0" dirty="0">
                          <a:ln>
                            <a:noFill/>
                          </a:ln>
                          <a:solidFill>
                            <a:schemeClr val="tx2"/>
                          </a:solidFill>
                          <a:effectLst/>
                          <a:uLnTx/>
                          <a:uFillTx/>
                          <a:latin typeface="+mn-lt"/>
                          <a:ea typeface="+mn-ea"/>
                          <a:cs typeface="+mn-cs"/>
                        </a:rPr>
                        <a:t>Attributed $4M additional revenue to paid search using multi-touch attribution, which was lost with last touch attribution</a:t>
                      </a:r>
                    </a:p>
                    <a:p>
                      <a:pPr marL="0" marR="0" lvl="0" indent="0" algn="just" defTabSz="914400" rtl="0" eaLnBrk="1" fontAlgn="base" latinLnBrk="0" hangingPunct="1">
                        <a:lnSpc>
                          <a:spcPct val="110000"/>
                        </a:lnSpc>
                        <a:spcBef>
                          <a:spcPts val="500"/>
                        </a:spcBef>
                        <a:spcAft>
                          <a:spcPts val="0"/>
                        </a:spcAft>
                        <a:buClr>
                          <a:schemeClr val="accent1"/>
                        </a:buClr>
                        <a:buSzTx/>
                        <a:buFont typeface="Arial" panose="020B0604020202020204" pitchFamily="34" charset="0"/>
                        <a:buNone/>
                        <a:tabLst/>
                        <a:defRPr/>
                      </a:pPr>
                      <a:r>
                        <a:rPr kumimoji="0" lang="en-US" sz="1200" b="1" i="0" u="none" strike="noStrike" kern="1200" cap="none" spc="0" normalizeH="0" baseline="0" noProof="0" dirty="0">
                          <a:ln>
                            <a:noFill/>
                          </a:ln>
                          <a:solidFill>
                            <a:srgbClr val="000000"/>
                          </a:solidFill>
                          <a:effectLst/>
                          <a:uLnTx/>
                          <a:uFillTx/>
                          <a:latin typeface="+mn-lt"/>
                          <a:ea typeface="SimSun" pitchFamily="2" charset="-122"/>
                          <a:cs typeface="Arial" pitchFamily="34" charset="0"/>
                        </a:rPr>
                        <a:t>Monte-Carlo Probabilistic Analysis for Estimating Stability Envelope of a Lunar Lander</a:t>
                      </a:r>
                    </a:p>
                    <a:p>
                      <a:pPr marL="171450" marR="0" lvl="0" indent="-171450" algn="just" defTabSz="914400" rtl="0" eaLnBrk="1" fontAlgn="base" latinLnBrk="0" hangingPunct="1">
                        <a:lnSpc>
                          <a:spcPct val="110000"/>
                        </a:lnSpc>
                        <a:spcBef>
                          <a:spcPts val="200"/>
                        </a:spcBef>
                        <a:spcAft>
                          <a:spcPts val="0"/>
                        </a:spcAft>
                        <a:buClr>
                          <a:schemeClr val="accent1"/>
                        </a:buClr>
                        <a:buSzTx/>
                        <a:buFont typeface="Arial" panose="020B0604020202020204" pitchFamily="34" charset="0"/>
                        <a:buChar char="•"/>
                        <a:tabLst/>
                        <a:defRPr/>
                      </a:pPr>
                      <a:r>
                        <a:rPr kumimoji="0" lang="en-US" sz="1100" b="0" i="0" u="none" strike="noStrike" kern="1200" cap="none" spc="0" normalizeH="0" baseline="0" dirty="0">
                          <a:ln>
                            <a:noFill/>
                          </a:ln>
                          <a:solidFill>
                            <a:srgbClr val="000000"/>
                          </a:solidFill>
                          <a:effectLst/>
                          <a:uLnTx/>
                          <a:uFillTx/>
                          <a:latin typeface="+mn-lt"/>
                          <a:ea typeface="+mn-ea"/>
                          <a:cs typeface="+mn-cs"/>
                        </a:rPr>
                        <a:t>Identified the velocity and orientation parameters required for the safe landing of an indigenously developed lunar lander using Monte-Carlo Probabilistic Analysis</a:t>
                      </a:r>
                      <a:r>
                        <a:rPr kumimoji="0" lang="en-US" sz="1100" b="0" i="0" u="none" strike="noStrike" kern="1200" cap="none" spc="0" normalizeH="0" baseline="0" noProof="0" dirty="0">
                          <a:ln>
                            <a:noFill/>
                          </a:ln>
                          <a:solidFill>
                            <a:schemeClr val="tx2"/>
                          </a:solidFill>
                          <a:effectLst/>
                          <a:uLnTx/>
                          <a:uFillTx/>
                          <a:latin typeface="+mn-lt"/>
                          <a:ea typeface="+mn-ea"/>
                          <a:cs typeface="+mn-cs"/>
                        </a:rPr>
                        <a:t>; Successfully validated the analysis </a:t>
                      </a:r>
                      <a:r>
                        <a:rPr kumimoji="0" lang="en-US" sz="1100" b="0" u="none" strike="noStrike" kern="1200" cap="none" spc="0" normalizeH="0" baseline="0" noProof="0" dirty="0">
                          <a:ln>
                            <a:noFill/>
                          </a:ln>
                          <a:solidFill>
                            <a:schemeClr val="tx2"/>
                          </a:solidFill>
                          <a:effectLst/>
                          <a:uLnTx/>
                          <a:uFillTx/>
                          <a:latin typeface="+mn-lt"/>
                          <a:ea typeface="+mn-ea"/>
                          <a:cs typeface="+mn-cs"/>
                        </a:rPr>
                        <a:t> using full scale drop tests which led to the Flight Qualified status for the lander.</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100">
                <a:tc>
                  <a:txBody>
                    <a:bodyPr/>
                    <a:lstStyle/>
                    <a:p>
                      <a:pPr marL="0" marR="0" lvl="0" indent="0" algn="ctr" defTabSz="914400" rtl="0" eaLnBrk="1" fontAlgn="base" latinLnBrk="0" hangingPunct="1">
                        <a:lnSpc>
                          <a:spcPct val="100000"/>
                        </a:lnSpc>
                        <a:spcBef>
                          <a:spcPct val="20000"/>
                        </a:spcBef>
                        <a:spcAft>
                          <a:spcPct val="0"/>
                        </a:spcAft>
                        <a:buClr>
                          <a:srgbClr val="EF781D"/>
                        </a:buClr>
                        <a:buSzPct val="70000"/>
                        <a:buFont typeface="Arial" charset="0"/>
                        <a:buNone/>
                        <a:tabLst/>
                      </a:pPr>
                      <a:r>
                        <a:rPr kumimoji="0" lang="en-US" sz="1200" b="1" i="0" u="none" strike="noStrike" cap="none" normalizeH="0" baseline="0" dirty="0">
                          <a:ln>
                            <a:noFill/>
                          </a:ln>
                          <a:solidFill>
                            <a:schemeClr val="bg1"/>
                          </a:solidFill>
                          <a:effectLst/>
                          <a:latin typeface="+mn-lt"/>
                        </a:rPr>
                        <a:t>Education</a:t>
                      </a:r>
                    </a:p>
                  </a:txBody>
                  <a:tcPr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EF781D"/>
                        </a:buClr>
                        <a:buSzPct val="70000"/>
                        <a:buFont typeface="Arial" charset="0"/>
                        <a:buNone/>
                        <a:tabLst/>
                      </a:pPr>
                      <a:endParaRPr kumimoji="0" lang="en-US" sz="1200" b="0" i="0" u="none" strike="noStrike" cap="none" normalizeH="0" baseline="0" dirty="0">
                        <a:ln>
                          <a:noFill/>
                        </a:ln>
                        <a:solidFill>
                          <a:srgbClr val="5F5F5F"/>
                        </a:solidFill>
                        <a:effectLst/>
                        <a:latin typeface="+mn-lt"/>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171450" marR="0" lvl="0" indent="-171450" algn="just" defTabSz="914400" rtl="0" eaLnBrk="1" fontAlgn="auto" latinLnBrk="0" hangingPunct="1">
                        <a:lnSpc>
                          <a:spcPct val="115000"/>
                        </a:lnSpc>
                        <a:spcBef>
                          <a:spcPts val="0"/>
                        </a:spcBef>
                        <a:spcAft>
                          <a:spcPts val="0"/>
                        </a:spcAft>
                        <a:buClr>
                          <a:schemeClr val="accent1"/>
                        </a:buClr>
                        <a:buSzTx/>
                        <a:buFont typeface="Arial" panose="020B0604020202020204" pitchFamily="34" charset="0"/>
                        <a:buChar char="•"/>
                        <a:tabLst/>
                        <a:defRPr/>
                      </a:pPr>
                      <a:r>
                        <a:rPr kumimoji="0" lang="en-US" sz="1200" b="0" i="0" u="none" strike="noStrike" kern="1200" cap="none" spc="0" normalizeH="0" baseline="0" dirty="0">
                          <a:ln>
                            <a:noFill/>
                          </a:ln>
                          <a:solidFill>
                            <a:schemeClr val="tx2"/>
                          </a:solidFill>
                          <a:effectLst/>
                          <a:uLnTx/>
                          <a:uFillTx/>
                          <a:latin typeface="+mn-lt"/>
                          <a:ea typeface="+mn-ea"/>
                          <a:cs typeface="+mn-cs"/>
                        </a:rPr>
                        <a:t>Master of Technology + Bachelor of Technology (Dual degree), Aerospace Engineering – Indian Institute of Technology Kanpur (IITK) – Class of 2013</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7201">
                <a:tc>
                  <a:txBody>
                    <a:bodyPr/>
                    <a:lstStyle/>
                    <a:p>
                      <a:pPr marL="0" marR="0" lvl="0" indent="0" algn="ctr" defTabSz="914400" rtl="0" eaLnBrk="1" fontAlgn="base" latinLnBrk="0" hangingPunct="1">
                        <a:lnSpc>
                          <a:spcPct val="100000"/>
                        </a:lnSpc>
                        <a:spcBef>
                          <a:spcPct val="20000"/>
                        </a:spcBef>
                        <a:spcAft>
                          <a:spcPct val="0"/>
                        </a:spcAft>
                        <a:buClr>
                          <a:srgbClr val="EF781D"/>
                        </a:buClr>
                        <a:buSzPct val="70000"/>
                        <a:buFont typeface="Arial" charset="0"/>
                        <a:buNone/>
                        <a:tabLst/>
                      </a:pPr>
                      <a:r>
                        <a:rPr kumimoji="0" lang="en-US" sz="1200" b="1" i="0" u="none" strike="noStrike" cap="none" normalizeH="0" baseline="0" dirty="0">
                          <a:ln>
                            <a:noFill/>
                          </a:ln>
                          <a:solidFill>
                            <a:schemeClr val="bg1"/>
                          </a:solidFill>
                          <a:effectLst/>
                          <a:latin typeface="+mn-lt"/>
                        </a:rPr>
                        <a:t> Tools/Technologies</a:t>
                      </a:r>
                    </a:p>
                  </a:txBody>
                  <a:tcPr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231775" marR="0" lvl="0" indent="-231775" algn="just" defTabSz="914400" rtl="0" eaLnBrk="1" fontAlgn="base" latinLnBrk="0" hangingPunct="1">
                        <a:lnSpc>
                          <a:spcPct val="100000"/>
                        </a:lnSpc>
                        <a:spcBef>
                          <a:spcPts val="0"/>
                        </a:spcBef>
                        <a:spcAft>
                          <a:spcPts val="0"/>
                        </a:spcAft>
                        <a:buClr>
                          <a:srgbClr val="595959"/>
                        </a:buClr>
                        <a:buSzTx/>
                        <a:buFontTx/>
                        <a:buBlip>
                          <a:blip r:embed="rId2"/>
                        </a:buBlip>
                        <a:tabLst/>
                        <a:defRPr/>
                      </a:pPr>
                      <a:endParaRPr kumimoji="0" lang="en-US" sz="900" b="0" i="0" u="none" strike="noStrike" kern="1200" cap="none" spc="0" normalizeH="0" baseline="0" dirty="0">
                        <a:ln>
                          <a:noFill/>
                        </a:ln>
                        <a:solidFill>
                          <a:schemeClr val="tx2"/>
                        </a:solidFill>
                        <a:effectLst/>
                        <a:uLnTx/>
                        <a:uFillTx/>
                        <a:latin typeface="+mn-lt"/>
                        <a:ea typeface="+mn-ea"/>
                        <a:cs typeface="+mn-cs"/>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171450" marR="0" lvl="0" indent="-171450" algn="just" defTabSz="914400" rtl="0" eaLnBrk="1" fontAlgn="auto" latinLnBrk="0" hangingPunct="1">
                        <a:lnSpc>
                          <a:spcPct val="115000"/>
                        </a:lnSpc>
                        <a:spcBef>
                          <a:spcPts val="0"/>
                        </a:spcBef>
                        <a:spcAft>
                          <a:spcPts val="0"/>
                        </a:spcAft>
                        <a:buClr>
                          <a:schemeClr val="accent1"/>
                        </a:buClr>
                        <a:buSzTx/>
                        <a:buFont typeface="Arial" panose="020B0604020202020204" pitchFamily="34" charset="0"/>
                        <a:buChar char="•"/>
                        <a:tabLst/>
                        <a:defRPr/>
                      </a:pPr>
                      <a:r>
                        <a:rPr kumimoji="0" lang="en-US" sz="1100" b="0" i="0" u="none" strike="noStrike" kern="1200" cap="none" spc="0" normalizeH="0" baseline="0" dirty="0">
                          <a:ln>
                            <a:noFill/>
                          </a:ln>
                          <a:solidFill>
                            <a:schemeClr val="tx2"/>
                          </a:solidFill>
                          <a:effectLst/>
                          <a:uLnTx/>
                          <a:uFillTx/>
                          <a:latin typeface="+mn-lt"/>
                          <a:ea typeface="+mn-ea"/>
                          <a:cs typeface="+mn-cs"/>
                        </a:rPr>
                        <a:t>Python, SQL, R, VBA, SAS, .NET – C#, </a:t>
                      </a:r>
                      <a:r>
                        <a:rPr kumimoji="0" lang="en-US" sz="1100" b="0" i="0" u="none" strike="noStrike" kern="1200" cap="none" spc="0" normalizeH="0" baseline="0" dirty="0" err="1">
                          <a:ln>
                            <a:noFill/>
                          </a:ln>
                          <a:solidFill>
                            <a:schemeClr val="tx2"/>
                          </a:solidFill>
                          <a:effectLst/>
                          <a:uLnTx/>
                          <a:uFillTx/>
                          <a:latin typeface="+mn-lt"/>
                          <a:ea typeface="+mn-ea"/>
                          <a:cs typeface="+mn-cs"/>
                        </a:rPr>
                        <a:t>PowerBI</a:t>
                      </a:r>
                      <a:r>
                        <a:rPr kumimoji="0" lang="en-US" sz="1100" b="0" i="0" u="none" strike="noStrike" kern="1200" cap="none" spc="0" normalizeH="0" baseline="0" dirty="0">
                          <a:ln>
                            <a:noFill/>
                          </a:ln>
                          <a:solidFill>
                            <a:schemeClr val="tx2"/>
                          </a:solidFill>
                          <a:effectLst/>
                          <a:uLnTx/>
                          <a:uFillTx/>
                          <a:latin typeface="+mn-lt"/>
                          <a:ea typeface="+mn-ea"/>
                          <a:cs typeface="+mn-cs"/>
                        </a:rPr>
                        <a:t>, Tableau, </a:t>
                      </a:r>
                      <a:r>
                        <a:rPr kumimoji="0" lang="en-US" sz="1100" b="0" i="0" u="none" strike="noStrike" kern="1200" cap="none" spc="0" normalizeH="0" baseline="0" dirty="0" err="1">
                          <a:ln>
                            <a:noFill/>
                          </a:ln>
                          <a:solidFill>
                            <a:schemeClr val="tx2"/>
                          </a:solidFill>
                          <a:effectLst/>
                          <a:uLnTx/>
                          <a:uFillTx/>
                          <a:latin typeface="+mn-lt"/>
                          <a:ea typeface="+mn-ea"/>
                          <a:cs typeface="+mn-cs"/>
                        </a:rPr>
                        <a:t>MLOps</a:t>
                      </a:r>
                      <a:r>
                        <a:rPr kumimoji="0" lang="en-US" sz="1100" b="0" i="0" u="none" strike="noStrike" kern="1200" cap="none" spc="0" normalizeH="0" baseline="0" dirty="0">
                          <a:ln>
                            <a:noFill/>
                          </a:ln>
                          <a:solidFill>
                            <a:schemeClr val="tx2"/>
                          </a:solidFill>
                          <a:effectLst/>
                          <a:uLnTx/>
                          <a:uFillTx/>
                          <a:latin typeface="+mn-lt"/>
                          <a:ea typeface="+mn-ea"/>
                          <a:cs typeface="+mn-cs"/>
                        </a:rPr>
                        <a:t>, Machine Learning (Random Forest, CatBoost, NLP), Clustering, Predictive Modelling, Automation</a:t>
                      </a:r>
                    </a:p>
                    <a:p>
                      <a:pPr marL="171450" marR="0" lvl="0" indent="-171450" algn="just" defTabSz="914400" rtl="0" eaLnBrk="1" fontAlgn="auto" latinLnBrk="0" hangingPunct="1">
                        <a:lnSpc>
                          <a:spcPct val="115000"/>
                        </a:lnSpc>
                        <a:spcBef>
                          <a:spcPts val="0"/>
                        </a:spcBef>
                        <a:spcAft>
                          <a:spcPts val="0"/>
                        </a:spcAft>
                        <a:buClr>
                          <a:schemeClr val="accent1"/>
                        </a:buClr>
                        <a:buSzTx/>
                        <a:buFont typeface="Arial" panose="020B0604020202020204" pitchFamily="34" charset="0"/>
                        <a:buChar char="•"/>
                        <a:tabLst/>
                        <a:defRPr/>
                      </a:pPr>
                      <a:r>
                        <a:rPr kumimoji="0" lang="en-US" sz="1100" b="0" i="0" u="none" strike="noStrike" kern="1200" cap="none" spc="0" normalizeH="0" baseline="0" dirty="0">
                          <a:ln>
                            <a:noFill/>
                          </a:ln>
                          <a:solidFill>
                            <a:schemeClr val="tx2"/>
                          </a:solidFill>
                          <a:effectLst/>
                          <a:uLnTx/>
                          <a:uFillTx/>
                          <a:latin typeface="+mn-lt"/>
                          <a:ea typeface="+mn-ea"/>
                          <a:cs typeface="+mn-cs"/>
                        </a:rPr>
                        <a:t>Stakeholder Management, Team Management</a:t>
                      </a:r>
                      <a:r>
                        <a:rPr kumimoji="0" lang="en-US" sz="1100" b="0" i="0" u="none" strike="noStrike" kern="1200" cap="none" spc="0" normalizeH="0" baseline="0">
                          <a:ln>
                            <a:noFill/>
                          </a:ln>
                          <a:solidFill>
                            <a:schemeClr val="tx2"/>
                          </a:solidFill>
                          <a:effectLst/>
                          <a:uLnTx/>
                          <a:uFillTx/>
                          <a:latin typeface="+mn-lt"/>
                          <a:ea typeface="+mn-ea"/>
                          <a:cs typeface="+mn-cs"/>
                        </a:rPr>
                        <a:t>, Agile, </a:t>
                      </a:r>
                      <a:r>
                        <a:rPr kumimoji="0" lang="en-US" sz="1100" b="0" i="0" u="none" strike="noStrike" kern="1200" cap="none" spc="0" normalizeH="0" baseline="0" dirty="0">
                          <a:ln>
                            <a:noFill/>
                          </a:ln>
                          <a:solidFill>
                            <a:schemeClr val="tx2"/>
                          </a:solidFill>
                          <a:effectLst/>
                          <a:uLnTx/>
                          <a:uFillTx/>
                          <a:latin typeface="+mn-lt"/>
                          <a:ea typeface="+mn-ea"/>
                          <a:cs typeface="+mn-cs"/>
                        </a:rPr>
                        <a:t>Jira</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ysDot"/>
                      <a:round/>
                      <a:headEnd type="none" w="med" len="med"/>
                      <a:tailEnd type="none" w="med" len="med"/>
                    </a:lnT>
                    <a:lnB w="12700" cap="flat" cmpd="sng" algn="ctr">
                      <a:solidFill>
                        <a:schemeClr val="accent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6" name="Picture 5"/>
          <p:cNvPicPr>
            <a:picLocks noChangeAspect="1"/>
          </p:cNvPicPr>
          <p:nvPr/>
        </p:nvPicPr>
        <p:blipFill>
          <a:blip r:embed="rId3"/>
          <a:stretch>
            <a:fillRect/>
          </a:stretch>
        </p:blipFill>
        <p:spPr>
          <a:xfrm>
            <a:off x="10959194" y="34994"/>
            <a:ext cx="846259" cy="808139"/>
          </a:xfrm>
          <a:prstGeom prst="rect">
            <a:avLst/>
          </a:prstGeom>
        </p:spPr>
      </p:pic>
    </p:spTree>
    <p:extLst>
      <p:ext uri="{BB962C8B-B14F-4D97-AF65-F5344CB8AC3E}">
        <p14:creationId xmlns:p14="http://schemas.microsoft.com/office/powerpoint/2010/main" val="263025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5272534-0774-EE4D-9223-642862275B43}"/>
              </a:ext>
            </a:extLst>
          </p:cNvPr>
          <p:cNvSpPr>
            <a:spLocks noGrp="1"/>
          </p:cNvSpPr>
          <p:nvPr>
            <p:ph type="body" sz="quarter" idx="16"/>
          </p:nvPr>
        </p:nvSpPr>
        <p:spPr/>
        <p:txBody>
          <a:bodyPr/>
          <a:lstStyle/>
          <a:p>
            <a:r>
              <a:rPr lang="en-US" dirty="0">
                <a:latin typeface="+mn-lt"/>
              </a:rPr>
              <a:t>exlservice</a:t>
            </a:r>
            <a:r>
              <a:rPr lang="en-US" dirty="0"/>
              <a:t>.com</a:t>
            </a:r>
          </a:p>
          <a:p>
            <a:endParaRPr lang="en-US" dirty="0"/>
          </a:p>
        </p:txBody>
      </p:sp>
      <p:sp>
        <p:nvSpPr>
          <p:cNvPr id="9" name="Text Placeholder 8">
            <a:extLst>
              <a:ext uri="{FF2B5EF4-FFF2-40B4-BE49-F238E27FC236}">
                <a16:creationId xmlns:a16="http://schemas.microsoft.com/office/drawing/2014/main" id="{F8852D10-2636-4D40-99D4-3C89F460AB40}"/>
              </a:ext>
            </a:extLst>
          </p:cNvPr>
          <p:cNvSpPr>
            <a:spLocks noGrp="1"/>
          </p:cNvSpPr>
          <p:nvPr>
            <p:ph type="body" sz="quarter" idx="17"/>
          </p:nvPr>
        </p:nvSpPr>
        <p:spPr/>
        <p:txBody>
          <a:bodyPr/>
          <a:lstStyle/>
          <a:p>
            <a:r>
              <a:rPr lang="en-US" dirty="0"/>
              <a:t>Global headquarters</a:t>
            </a:r>
          </a:p>
          <a:p>
            <a:endParaRPr lang="en-US" dirty="0"/>
          </a:p>
        </p:txBody>
      </p:sp>
      <p:sp>
        <p:nvSpPr>
          <p:cNvPr id="10" name="Text Placeholder 9">
            <a:extLst>
              <a:ext uri="{FF2B5EF4-FFF2-40B4-BE49-F238E27FC236}">
                <a16:creationId xmlns:a16="http://schemas.microsoft.com/office/drawing/2014/main" id="{586F3D81-412B-DB40-B080-BCD4078213F7}"/>
              </a:ext>
            </a:extLst>
          </p:cNvPr>
          <p:cNvSpPr>
            <a:spLocks noGrp="1"/>
          </p:cNvSpPr>
          <p:nvPr>
            <p:ph type="body" sz="quarter" idx="18"/>
          </p:nvPr>
        </p:nvSpPr>
        <p:spPr/>
        <p:txBody>
          <a:bodyPr/>
          <a:lstStyle/>
          <a:p>
            <a:r>
              <a:rPr lang="en-US" dirty="0"/>
              <a:t>320 Park Ave, 29th floor</a:t>
            </a:r>
            <a:br>
              <a:rPr lang="en-US" dirty="0"/>
            </a:br>
            <a:r>
              <a:rPr lang="en-US" dirty="0"/>
              <a:t>New York, NY 10022</a:t>
            </a:r>
          </a:p>
          <a:p>
            <a:r>
              <a:rPr lang="en-US" dirty="0"/>
              <a:t>T: +1(212) 277-7100</a:t>
            </a:r>
            <a:br>
              <a:rPr lang="en-US" dirty="0"/>
            </a:br>
            <a:r>
              <a:rPr lang="en-US" dirty="0"/>
              <a:t>F: +1(212) 277-7111</a:t>
            </a:r>
          </a:p>
          <a:p>
            <a:endParaRPr lang="en-US" dirty="0"/>
          </a:p>
        </p:txBody>
      </p:sp>
      <p:sp>
        <p:nvSpPr>
          <p:cNvPr id="11" name="Text Placeholder 10">
            <a:extLst>
              <a:ext uri="{FF2B5EF4-FFF2-40B4-BE49-F238E27FC236}">
                <a16:creationId xmlns:a16="http://schemas.microsoft.com/office/drawing/2014/main" id="{253252EC-6B68-5544-A652-DB088F691BAF}"/>
              </a:ext>
            </a:extLst>
          </p:cNvPr>
          <p:cNvSpPr>
            <a:spLocks noGrp="1"/>
          </p:cNvSpPr>
          <p:nvPr>
            <p:ph type="body" sz="quarter" idx="21"/>
          </p:nvPr>
        </p:nvSpPr>
        <p:spPr>
          <a:xfrm>
            <a:off x="4792607" y="4597790"/>
            <a:ext cx="3807869" cy="870124"/>
          </a:xfrm>
        </p:spPr>
        <p:txBody>
          <a:bodyPr/>
          <a:lstStyle/>
          <a:p>
            <a:r>
              <a:rPr lang="en-US" dirty="0"/>
              <a:t>United States  |  United Kingdom  |  Australia</a:t>
            </a:r>
            <a:br>
              <a:rPr lang="en-US" dirty="0"/>
            </a:br>
            <a:r>
              <a:rPr lang="en-US" dirty="0"/>
              <a:t>Bulgaria  |  Colombia  |  Czech Republic</a:t>
            </a:r>
            <a:br>
              <a:rPr lang="en-US" dirty="0"/>
            </a:br>
            <a:r>
              <a:rPr lang="en-US" dirty="0"/>
              <a:t>India  |  Ireland  |  Philippines  |  Mexico</a:t>
            </a:r>
            <a:br>
              <a:rPr lang="en-US" dirty="0"/>
            </a:br>
            <a:r>
              <a:rPr lang="en-US" dirty="0"/>
              <a:t>Romania  |  South Africa</a:t>
            </a:r>
          </a:p>
        </p:txBody>
      </p:sp>
      <p:sp>
        <p:nvSpPr>
          <p:cNvPr id="13" name="Text Placeholder 7">
            <a:extLst>
              <a:ext uri="{FF2B5EF4-FFF2-40B4-BE49-F238E27FC236}">
                <a16:creationId xmlns:a16="http://schemas.microsoft.com/office/drawing/2014/main" id="{AAA41469-ECF0-4D0A-9A69-79794ADE068A}"/>
              </a:ext>
            </a:extLst>
          </p:cNvPr>
          <p:cNvSpPr txBox="1">
            <a:spLocks/>
          </p:cNvSpPr>
          <p:nvPr/>
        </p:nvSpPr>
        <p:spPr>
          <a:xfrm>
            <a:off x="4792607" y="5726877"/>
            <a:ext cx="5535760" cy="281142"/>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Clr>
                <a:schemeClr val="tx1"/>
              </a:buClr>
              <a:buFont typeface="System Font Regular"/>
              <a:buNone/>
              <a:defRPr sz="1500" kern="1200">
                <a:solidFill>
                  <a:schemeClr val="tx1"/>
                </a:solidFill>
                <a:latin typeface="+mj-lt"/>
                <a:ea typeface="+mn-ea"/>
                <a:cs typeface="+mn-cs"/>
              </a:defRPr>
            </a:lvl1pPr>
            <a:lvl2pPr marL="290513" indent="0" algn="l" defTabSz="914400" rtl="0" eaLnBrk="1" latinLnBrk="0" hangingPunct="1">
              <a:lnSpc>
                <a:spcPct val="90000"/>
              </a:lnSpc>
              <a:spcBef>
                <a:spcPts val="500"/>
              </a:spcBef>
              <a:buFont typeface="System Font Regular"/>
              <a:buNone/>
              <a:tabLst/>
              <a:defRPr sz="2400" kern="1200">
                <a:solidFill>
                  <a:schemeClr val="tx2"/>
                </a:solidFill>
                <a:latin typeface="+mj-lt"/>
                <a:ea typeface="+mn-ea"/>
                <a:cs typeface="+mn-cs"/>
              </a:defRPr>
            </a:lvl2pPr>
            <a:lvl3pPr marL="582613" indent="0" algn="l" defTabSz="914400" rtl="0" eaLnBrk="1" latinLnBrk="0" hangingPunct="1">
              <a:lnSpc>
                <a:spcPct val="90000"/>
              </a:lnSpc>
              <a:spcBef>
                <a:spcPts val="500"/>
              </a:spcBef>
              <a:buFont typeface="System Font Regular"/>
              <a:buNone/>
              <a:tabLst/>
              <a:defRPr sz="2000" kern="1200">
                <a:solidFill>
                  <a:schemeClr val="tx2"/>
                </a:solidFill>
                <a:latin typeface="+mj-lt"/>
                <a:ea typeface="+mn-ea"/>
                <a:cs typeface="+mn-cs"/>
              </a:defRPr>
            </a:lvl3pPr>
            <a:lvl4pPr marL="855663" indent="0" algn="l" defTabSz="914400" rtl="0" eaLnBrk="1" latinLnBrk="0" hangingPunct="1">
              <a:lnSpc>
                <a:spcPct val="90000"/>
              </a:lnSpc>
              <a:spcBef>
                <a:spcPts val="500"/>
              </a:spcBef>
              <a:buFont typeface="System Font Regular"/>
              <a:buNone/>
              <a:tabLst/>
              <a:defRPr sz="1800" kern="1200">
                <a:solidFill>
                  <a:schemeClr val="tx2"/>
                </a:solidFill>
                <a:latin typeface="+mj-lt"/>
                <a:ea typeface="+mn-ea"/>
                <a:cs typeface="+mn-cs"/>
              </a:defRPr>
            </a:lvl4pPr>
            <a:lvl5pPr marL="1100138" indent="0" algn="l" defTabSz="914400" rtl="0" eaLnBrk="1" latinLnBrk="0" hangingPunct="1">
              <a:lnSpc>
                <a:spcPct val="90000"/>
              </a:lnSpc>
              <a:spcBef>
                <a:spcPts val="500"/>
              </a:spcBef>
              <a:buFont typeface="System Font Regular"/>
              <a:buNone/>
              <a:tabLst/>
              <a:defRPr sz="18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dirty="0">
                <a:solidFill>
                  <a:schemeClr val="tx2"/>
                </a:solidFill>
              </a:rPr>
              <a:t>© 2023 ExlService Holdings, Inc.  All rights reserved. For more information go to www.exlservice.com/legal-disclaimer</a:t>
            </a:r>
          </a:p>
        </p:txBody>
      </p:sp>
    </p:spTree>
    <p:extLst>
      <p:ext uri="{BB962C8B-B14F-4D97-AF65-F5344CB8AC3E}">
        <p14:creationId xmlns:p14="http://schemas.microsoft.com/office/powerpoint/2010/main" val="3697464387"/>
      </p:ext>
    </p:extLst>
  </p:cSld>
  <p:clrMapOvr>
    <a:masterClrMapping/>
  </p:clrMapOvr>
</p:sld>
</file>

<file path=ppt/theme/theme1.xml><?xml version="1.0" encoding="utf-8"?>
<a:theme xmlns:a="http://schemas.openxmlformats.org/drawingml/2006/main" name="Office Theme">
  <a:themeElements>
    <a:clrScheme name="EXL 3">
      <a:dk1>
        <a:srgbClr val="FB4D0A"/>
      </a:dk1>
      <a:lt1>
        <a:srgbClr val="FFFFFF"/>
      </a:lt1>
      <a:dk2>
        <a:srgbClr val="000000"/>
      </a:dk2>
      <a:lt2>
        <a:srgbClr val="FFFFFF"/>
      </a:lt2>
      <a:accent1>
        <a:srgbClr val="FB4E0B"/>
      </a:accent1>
      <a:accent2>
        <a:srgbClr val="414141"/>
      </a:accent2>
      <a:accent3>
        <a:srgbClr val="808080"/>
      </a:accent3>
      <a:accent4>
        <a:srgbClr val="ABABAB"/>
      </a:accent4>
      <a:accent5>
        <a:srgbClr val="DBDBDB"/>
      </a:accent5>
      <a:accent6>
        <a:srgbClr val="E6E6E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D34DE2A3-98C4-4033-AA3B-B8C4C44BE503}" vid="{B08FF550-AA44-4A78-8574-F606066281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97BF43DC2BE24AB9B6657D6E825BF9" ma:contentTypeVersion="4" ma:contentTypeDescription="Create a new document." ma:contentTypeScope="" ma:versionID="c243c91529769527545cd927c4077da6">
  <xsd:schema xmlns:xsd="http://www.w3.org/2001/XMLSchema" xmlns:xs="http://www.w3.org/2001/XMLSchema" xmlns:p="http://schemas.microsoft.com/office/2006/metadata/properties" xmlns:ns2="e0483b26-b781-413b-899c-a8ef7fa0744e" xmlns:ns3="cd724469-c9ce-403f-85a7-3684a604ca89" targetNamespace="http://schemas.microsoft.com/office/2006/metadata/properties" ma:root="true" ma:fieldsID="c51e37bf00a406b189c0fc069ff0417f" ns2:_="" ns3:_="">
    <xsd:import namespace="e0483b26-b781-413b-899c-a8ef7fa0744e"/>
    <xsd:import namespace="cd724469-c9ce-403f-85a7-3684a604ca8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483b26-b781-413b-899c-a8ef7fa074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d724469-c9ce-403f-85a7-3684a604ca8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DE87B2E-05F6-4952-91CE-76F224BBDC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483b26-b781-413b-899c-a8ef7fa0744e"/>
    <ds:schemaRef ds:uri="cd724469-c9ce-403f-85a7-3684a604ca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06EA39-5B2B-4777-A9B9-78C6DF56D153}">
  <ds:schemaRefs>
    <ds:schemaRef ds:uri="http://schemas.microsoft.com/sharepoint/v3/contenttype/forms"/>
  </ds:schemaRefs>
</ds:datastoreItem>
</file>

<file path=customXml/itemProps3.xml><?xml version="1.0" encoding="utf-8"?>
<ds:datastoreItem xmlns:ds="http://schemas.openxmlformats.org/officeDocument/2006/customXml" ds:itemID="{9813AA88-4B36-44F0-8952-2914520C8ED8}">
  <ds:schemaRefs>
    <ds:schemaRef ds:uri="http://schemas.microsoft.com/office/2006/documentManagement/types"/>
    <ds:schemaRef ds:uri="http://purl.org/dc/dcmitype/"/>
    <ds:schemaRef ds:uri="cd724469-c9ce-403f-85a7-3684a604ca89"/>
    <ds:schemaRef ds:uri="e0483b26-b781-413b-899c-a8ef7fa0744e"/>
    <ds:schemaRef ds:uri="http://purl.org/dc/elements/1.1/"/>
    <ds:schemaRef ds:uri="http://schemas.microsoft.com/office/2006/metadata/properties"/>
    <ds:schemaRef ds:uri="http://schemas.openxmlformats.org/package/2006/metadata/core-properties"/>
    <ds:schemaRef ds:uri="http://www.w3.org/XML/1998/namespace"/>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WIP</Template>
  <TotalTime>3237</TotalTime>
  <Words>1504</Words>
  <Application>Microsoft Office PowerPoint</Application>
  <PresentationFormat>Widescreen</PresentationFormat>
  <Paragraphs>97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SimSun</vt:lpstr>
      <vt:lpstr>Arial</vt:lpstr>
      <vt:lpstr>Calibri</vt:lpstr>
      <vt:lpstr>Calibri Light</vt:lpstr>
      <vt:lpstr>System Font Regular</vt:lpstr>
      <vt:lpstr>Office Theme</vt:lpstr>
      <vt:lpstr>BUK ACE</vt:lpstr>
      <vt:lpstr>Shailendra Singh Mandloi</vt:lpstr>
      <vt:lpstr>Raghav Mahajan</vt:lpstr>
      <vt:lpstr>Sai Phanindra Darbha</vt:lpstr>
      <vt:lpstr>PowerPoint Presentation</vt:lpstr>
    </vt:vector>
  </TitlesOfParts>
  <Company>EXL Service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goes here on  one or two lines</dc:title>
  <dc:creator>Shahrukh Siddiqui</dc:creator>
  <cp:lastModifiedBy>Ankit Sahu</cp:lastModifiedBy>
  <cp:revision>159</cp:revision>
  <dcterms:created xsi:type="dcterms:W3CDTF">2021-09-15T14:40:28Z</dcterms:created>
  <dcterms:modified xsi:type="dcterms:W3CDTF">2023-04-11T12:31:10Z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0x010100D297BF43DC2BE24AB9B6657D6E825BF9</vt:lpwstr>
  </property>
</Properties>
</file>