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e7ae2d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e7ae2d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e7ae2d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e7ae2d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e7ae2d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e7ae2d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e7ae2d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e7ae2d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CURRENCY 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Забенько Вячеслав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4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400"/>
              <a:t>Создать простого чат-бота для работы с курсом валют в Discord, используя библиотеки “discord” и “pycbrf”.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проекте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Данный чат-бот может: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Предоставить данные о текущем курсе валют из списка.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Вывести курс валют на определенный день.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Вывести список курса валют за несколько дней.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Возможные доработки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300"/>
              <a:t>В будущем в чат-бота можно ввести функции, которые позволяют узнать максимальное и минимальное значение курса валют за несколько дней, а также автоматическое оповещение пользователя в случае изменения текущего курса валют.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