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8"/>
    <p:restoredTop sz="96868"/>
  </p:normalViewPr>
  <p:slideViewPr>
    <p:cSldViewPr snapToGrid="0">
      <p:cViewPr>
        <p:scale>
          <a:sx n="128" d="100"/>
          <a:sy n="128" d="100"/>
        </p:scale>
        <p:origin x="9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99E4-0AF8-1BBF-6B4E-89943FF0A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9004C-732F-2118-6D22-6CE19CA98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98FA-FDD5-2654-5691-984C8201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1C5-5480-9849-9B46-97FD0ACB24B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BF5C0-033F-D9FE-15B7-A4C38783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6AB-A2BA-D261-5F46-54C2B922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712A-4C36-5440-90A0-1CC4C9DE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0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01A0-CE37-C46C-65F1-BE8E6747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282C9-D612-554E-221E-6972CB88E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364EE-4B6E-39BC-B28D-92FD0E87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1C5-5480-9849-9B46-97FD0ACB24B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22E3D-6C90-C685-6C62-B13C28F9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991F5-7435-0E6E-6748-7F422A54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712A-4C36-5440-90A0-1CC4C9DE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1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1683E-591E-E8D3-06C4-3A39BBAE3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9CFE5-0244-8C05-6603-DAC8D2F90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7FCD-BB82-A694-F119-F710BCFA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1C5-5480-9849-9B46-97FD0ACB24B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33CE4-A30A-9ECF-BB22-71336597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7C759-B16E-E080-6A48-391E38FF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712A-4C36-5440-90A0-1CC4C9DE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7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E2BA-60FA-B161-7B47-D92C3004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E311-40BC-228D-EDE1-2E95CA86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DA505-96F7-D3E1-D591-C914145C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1C5-5480-9849-9B46-97FD0ACB24B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5526E-1459-A10F-4DD2-A53C0067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6CEDB-4968-9A5E-71C5-E65453C0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712A-4C36-5440-90A0-1CC4C9DE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7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9C9F-A741-5C92-FD7E-078E0894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2E860-7B9A-4031-8A5D-DA62E9D3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29A53-C12A-25E5-F206-28D05F54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1C5-5480-9849-9B46-97FD0ACB24B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5704-3580-21B3-9C0B-CEAB303A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8A5A7-3CEA-FD8A-5C26-9C593F39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712A-4C36-5440-90A0-1CC4C9DE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1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E68C-7ED3-4471-8C48-29BB3093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34356-746A-A46D-A91F-F2D595889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36B9C-E772-87A6-DE68-2ABB7D8A1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14632-7EBF-B8F4-B294-E9CABB34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1C5-5480-9849-9B46-97FD0ACB24B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B755D-1F5A-93EC-EE40-C09CF820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94BB4-FEED-5600-E40E-A819B78D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712A-4C36-5440-90A0-1CC4C9DE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6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D212-F00F-8DE6-4054-159AE33F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9CA7B-50E8-4DDA-1031-35337A29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B7579-AAF4-A0E3-5666-D05AFC953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6B1D1-A22D-92DF-5A03-F953A674A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25115-AF33-3B94-BE38-178D159C0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6ED5A-1700-13B0-03A4-8899FCB2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1C5-5480-9849-9B46-97FD0ACB24B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E915B-4789-7EA0-A852-7432AD6E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8879A-BEAC-7D78-0663-9B6CDF47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712A-4C36-5440-90A0-1CC4C9DE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2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4588-01A7-E5AF-52FC-258A8B3D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A330D-7D9D-E5F3-9510-569766C2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1C5-5480-9849-9B46-97FD0ACB24B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EF3EB-DA1F-9800-69D0-4B90DF0E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42647-F10A-55AF-9FDB-F4E5595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712A-4C36-5440-90A0-1CC4C9DE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5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A7396-4671-8949-FB5A-71BE6FC6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1C5-5480-9849-9B46-97FD0ACB24B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E731F-5F90-0876-6265-8035E11B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FC8A8-647C-9AAC-E484-0E1FB55F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712A-4C36-5440-90A0-1CC4C9DE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8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6F22-4269-1F31-BDA3-DAE11574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F024-104E-3B4D-895D-F50C9B718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BA4AE-13F8-FD4A-4AD4-5D21E2625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09C16-91AB-7C22-6D0F-5CB5C4DB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1C5-5480-9849-9B46-97FD0ACB24B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2BB9E-336F-8D08-EF24-7DF49F36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33E64-48CF-37A6-8A06-65C843D0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712A-4C36-5440-90A0-1CC4C9DE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1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181A-EA7A-FFEC-69F2-53B5E016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CC924-A0E7-ED43-8C56-B55CFBC58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1D8C0-F8BE-9487-AEC3-C690B7AF5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ADE14-FFF0-C54E-7697-71D9DE2F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61C5-5480-9849-9B46-97FD0ACB24B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79A24-3F93-1B62-D652-627D4FBD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DAB45-329E-490C-8E4B-2162118E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712A-4C36-5440-90A0-1CC4C9DE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6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4845A-9382-972C-D287-F5FDF04D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E71C2-3E8B-B642-741C-1A4637B75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55D54-042D-5FF4-5DEB-B08D7A6C4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861C5-5480-9849-9B46-97FD0ACB24B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0A888-C7B4-EE33-C2C4-4E97CEF0D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E728D-BC40-6639-9ACA-FD43098AD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2712A-4C36-5440-90A0-1CC4C9DE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7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DC628850-9282-B5AF-AD19-64FFFC2C08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9289214"/>
                  </p:ext>
                </p:extLst>
              </p:nvPr>
            </p:nvGraphicFramePr>
            <p:xfrm>
              <a:off x="2175674" y="1158001"/>
              <a:ext cx="7840651" cy="454199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840651" cy="4541996"/>
                    </a:xfrm>
                    <a:prstGeom prst="rect">
                      <a:avLst/>
                    </a:prstGeom>
                  </am3d:spPr>
                  <am3d:camera>
                    <am3d:pos x="0" y="0" z="6323098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60671" d="1000000"/>
                    <am3d:preTrans dx="-83933589" dy="16294444" dz="5795494"/>
                    <am3d:scale>
                      <am3d:sx n="1000000" d="1000000"/>
                      <am3d:sy n="1000000" d="1000000"/>
                      <am3d:sz n="1000000" d="1000000"/>
                    </am3d:scale>
                    <am3d:rot ax="1421481" ay="-2008538" az="-81633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96168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DC628850-9282-B5AF-AD19-64FFFC2C08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5674" y="1158001"/>
                <a:ext cx="7840651" cy="45419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118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derrick sample</dc:creator>
  <cp:lastModifiedBy>derrick sample</cp:lastModifiedBy>
  <cp:revision>1</cp:revision>
  <dcterms:created xsi:type="dcterms:W3CDTF">2024-06-25T18:07:39Z</dcterms:created>
  <dcterms:modified xsi:type="dcterms:W3CDTF">2024-06-25T18:22:57Z</dcterms:modified>
</cp:coreProperties>
</file>