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22"/>
  </p:normalViewPr>
  <p:slideViewPr>
    <p:cSldViewPr snapToGrid="0">
      <p:cViewPr varScale="1">
        <p:scale>
          <a:sx n="118" d="100"/>
          <a:sy n="118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615A-1D6E-2A29-0A36-CF017148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4813-0AFE-052D-EB4C-85D91F5B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7420-98C8-BEF5-4C33-5ABBEE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4040-6B71-8EE8-E4C4-92237B6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1261-B46F-9894-B18A-526718B9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E47-4CD0-E525-A81D-3F020870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97E9-9885-AAA4-80A7-5555E6C7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1225-2B9D-A12F-4B65-9D195D4A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3F4-2366-A076-1D9D-5B0C5B6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B88A-74E4-913A-A27B-D475129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CB9B4-F35C-A8CF-BF57-01F3376D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178B-5309-6EA1-BE8C-5A78B216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85CC-BA06-F7C3-9789-6D666DA7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851-F401-6076-144A-0ABED865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5B24-C735-3BDB-C2E2-2C5F728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EEC-78BD-E4ED-31F1-581AD9A2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1484-7F25-4006-9457-260FC81B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3589-9990-5ADA-E73F-F2EF739D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701C-6A04-83AE-B732-BA5FEAA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959E-3B70-DB95-8323-3C6B5DA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CC28-8C74-7459-A6F6-CBE49DDB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F83D-41D1-4888-B787-729A4388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61EE-84D7-1BD6-EFF3-4D82E362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B383-99D4-865E-F436-AC9F99C3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F5FE-984B-F785-96E3-DBE34E15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50B-7E38-1515-7D27-1FF106E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8139-DB31-035E-DD57-9380BEC3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D64A4-86A9-F6FB-0AD7-C9329D13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FF94-2485-B4A1-9680-2B22F6A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432D-3B4E-CAB7-A70B-3F82DC1A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981B-7CFC-7DF8-4CCB-32AA3158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7225-FA30-A39B-2110-0E4C87BB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C15D-EC9C-1773-EAAF-7DC0F9DE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31A5-0329-168A-2FA5-48398461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8A726-DC7B-E817-DDE9-6C8596B8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6CA-38A3-6AAD-7A10-C3F6B278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ACB5-BBEE-10CA-D5DA-5902D9A7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C7AFC-7A98-C086-A22A-3F11F906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6D921-C04E-4223-C40A-7A9D81B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92C9-4285-F25E-E69F-C33CB9B4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2F8F-B6A3-2283-2713-91CDFEAD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31C40-24DE-0F3F-7D08-74DA5AB0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8142-416C-7CA3-B6A8-0FB9F16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F42C3-A9C8-0F42-9138-8D33136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9E3DE-60C2-25C0-E0A2-4CC765DB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56A0-9D72-B963-EA23-E7340DC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C5D0-A964-D4A8-E2CF-1705AF9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0A20-DBD6-11B0-8B22-704F0191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0CC41-182E-594B-A556-B6D8A7B1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7280-A6B9-B561-FC19-F1125BE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BF17-7074-4DBC-2951-6795EF42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0598-CE51-A23D-9889-626F07C2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354B-AF48-F58A-01ED-BE0E20BA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F8376-9F0D-44BF-6C0D-6C5E9735A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5573-A4FF-707C-C420-95B1EA9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E05A-5358-A80D-9B6F-685A93FC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CF7C-CD06-241D-1371-38F0C16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DD3B-4F25-8EE9-AFF9-DA7132C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614DD-B1E0-993B-1B61-BE8407DB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D209-22CB-574A-D46F-DA0593E8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EB20-6BB0-9818-40B7-2D489BE1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A878-14BB-7C83-75AF-CA34A97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FCCF-C43C-6775-9487-309E62BF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Xbox Wireless Controller-White">
                <a:extLst>
                  <a:ext uri="{FF2B5EF4-FFF2-40B4-BE49-F238E27FC236}">
                    <a16:creationId xmlns:a16="http://schemas.microsoft.com/office/drawing/2014/main" id="{06EA98F0-B5C4-330E-8FBE-7CA6B58E38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125244"/>
                  </p:ext>
                </p:extLst>
              </p:nvPr>
            </p:nvGraphicFramePr>
            <p:xfrm>
              <a:off x="1390665" y="1137090"/>
              <a:ext cx="3488840" cy="43007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88840" cy="4300787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64135" ay="-2349151" az="-15624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157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Xbox Wireless Controller-White">
                <a:extLst>
                  <a:ext uri="{FF2B5EF4-FFF2-40B4-BE49-F238E27FC236}">
                    <a16:creationId xmlns:a16="http://schemas.microsoft.com/office/drawing/2014/main" id="{06EA98F0-B5C4-330E-8FBE-7CA6B58E38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665" y="1137090"/>
                <a:ext cx="3488840" cy="4300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Xbox Wireless Controller-White">
                <a:extLst>
                  <a:ext uri="{FF2B5EF4-FFF2-40B4-BE49-F238E27FC236}">
                    <a16:creationId xmlns:a16="http://schemas.microsoft.com/office/drawing/2014/main" id="{1C0AA2E0-09F9-D116-951C-CCB3CA7116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501987"/>
                  </p:ext>
                </p:extLst>
              </p:nvPr>
            </p:nvGraphicFramePr>
            <p:xfrm>
              <a:off x="7976522" y="1137091"/>
              <a:ext cx="3488840" cy="43007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88840" cy="4300787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64135" ay="-2349151" az="-15624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157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Xbox Wireless Controller-White">
                <a:extLst>
                  <a:ext uri="{FF2B5EF4-FFF2-40B4-BE49-F238E27FC236}">
                    <a16:creationId xmlns:a16="http://schemas.microsoft.com/office/drawing/2014/main" id="{1C0AA2E0-09F9-D116-951C-CCB3CA7116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6522" y="1137091"/>
                <a:ext cx="3488840" cy="43007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87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sample</dc:creator>
  <cp:lastModifiedBy>derrick sample</cp:lastModifiedBy>
  <cp:revision>3</cp:revision>
  <dcterms:created xsi:type="dcterms:W3CDTF">2024-06-26T17:22:35Z</dcterms:created>
  <dcterms:modified xsi:type="dcterms:W3CDTF">2024-06-26T17:36:35Z</dcterms:modified>
</cp:coreProperties>
</file>