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6327"/>
  </p:normalViewPr>
  <p:slideViewPr>
    <p:cSldViewPr snapToGrid="0">
      <p:cViewPr varScale="1">
        <p:scale>
          <a:sx n="123" d="100"/>
          <a:sy n="123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99E4-0AF8-1BBF-6B4E-89943FF0A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9004C-732F-2118-6D22-6CE19CA98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98FA-FDD5-2654-5691-984C8201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F5C0-033F-D9FE-15B7-A4C38783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6AB-A2BA-D261-5F46-54C2B92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01A0-CE37-C46C-65F1-BE8E674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82C9-D612-554E-221E-6972CB88E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4EE-4B6E-39BC-B28D-92FD0E87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2E3D-6C90-C685-6C62-B13C28F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91F5-7435-0E6E-6748-7F422A54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683E-591E-E8D3-06C4-3A39BBAE3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CFE5-0244-8C05-6603-DAC8D2F9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7FCD-BB82-A694-F119-F710BCFA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3CE4-A30A-9ECF-BB22-71336597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C759-B16E-E080-6A48-391E38F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E2BA-60FA-B161-7B47-D92C3004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E311-40BC-228D-EDE1-2E95CA86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505-96F7-D3E1-D591-C914145C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5526E-1459-A10F-4DD2-A53C0067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CEDB-4968-9A5E-71C5-E65453C0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9C9F-A741-5C92-FD7E-078E0894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E860-7B9A-4031-8A5D-DA62E9D3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9A53-C12A-25E5-F206-28D05F54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5704-3580-21B3-9C0B-CEAB303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A5A7-3CEA-FD8A-5C26-9C593F39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E68C-7ED3-4471-8C48-29BB309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4356-746A-A46D-A91F-F2D59588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36B9C-E772-87A6-DE68-2ABB7D8A1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4632-7EBF-B8F4-B294-E9CABB34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755D-1F5A-93EC-EE40-C09CF820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94BB4-FEED-5600-E40E-A819B78D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D212-F00F-8DE6-4054-159AE33F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CA7B-50E8-4DDA-1031-35337A29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B7579-AAF4-A0E3-5666-D05AFC95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6B1D1-A22D-92DF-5A03-F953A674A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5115-AF33-3B94-BE38-178D159C0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6ED5A-1700-13B0-03A4-8899FCB2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E915B-4789-7EA0-A852-7432AD6E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8879A-BEAC-7D78-0663-9B6CDF4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4588-01A7-E5AF-52FC-258A8B3D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A330D-7D9D-E5F3-9510-569766C2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EF3EB-DA1F-9800-69D0-4B90DF0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2647-F10A-55AF-9FDB-F4E5595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A7396-4671-8949-FB5A-71BE6FC6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E731F-5F90-0876-6265-8035E11B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FC8A8-647C-9AAC-E484-0E1FB55F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F22-4269-1F31-BDA3-DAE11574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F024-104E-3B4D-895D-F50C9B71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BA4AE-13F8-FD4A-4AD4-5D21E262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9C16-91AB-7C22-6D0F-5CB5C4DB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BB9E-336F-8D08-EF24-7DF49F36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3E64-48CF-37A6-8A06-65C843D0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181A-EA7A-FFEC-69F2-53B5E01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CC924-A0E7-ED43-8C56-B55CFBC5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1D8C0-F8BE-9487-AEC3-C690B7AF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DE14-FFF0-C54E-7697-71D9DE2F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9A24-3F93-1B62-D652-627D4FB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B45-329E-490C-8E4B-2162118E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4845A-9382-972C-D287-F5FDF04D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71C2-3E8B-B642-741C-1A4637B7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5D54-042D-5FF4-5DEB-B08D7A6C4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861C5-5480-9849-9B46-97FD0ACB24B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A888-C7B4-EE33-C2C4-4E97CEF0D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728D-BC40-6639-9ACA-FD43098AD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DC628850-9282-B5AF-AD19-64FFFC2C08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5550206"/>
                  </p:ext>
                </p:extLst>
              </p:nvPr>
            </p:nvGraphicFramePr>
            <p:xfrm>
              <a:off x="835246" y="492982"/>
              <a:ext cx="7840651" cy="45419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840651" cy="4541996"/>
                    </a:xfrm>
                    <a:prstGeom prst="rect">
                      <a:avLst/>
                    </a:prstGeom>
                  </am3d:spPr>
                  <am3d:camera>
                    <am3d:pos x="0" y="0" z="6323098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0671" d="1000000"/>
                    <am3d:preTrans dx="-83933589" dy="16294444" dz="5795494"/>
                    <am3d:scale>
                      <am3d:sx n="1000000" d="1000000"/>
                      <am3d:sy n="1000000" d="1000000"/>
                      <am3d:sz n="1000000" d="1000000"/>
                    </am3d:scale>
                    <am3d:rot ax="1421481" ay="-2008538" az="-81633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96168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DC628850-9282-B5AF-AD19-64FFFC2C08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46" y="492982"/>
                <a:ext cx="7840651" cy="4541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4A537A3F-D240-A8C7-AB2C-0BA5978DDB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6032766"/>
                  </p:ext>
                </p:extLst>
              </p:nvPr>
            </p:nvGraphicFramePr>
            <p:xfrm>
              <a:off x="4936192" y="1158002"/>
              <a:ext cx="7840651" cy="45419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840651" cy="4541996"/>
                    </a:xfrm>
                    <a:prstGeom prst="rect">
                      <a:avLst/>
                    </a:prstGeom>
                  </am3d:spPr>
                  <am3d:camera>
                    <am3d:pos x="0" y="0" z="6323098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0671" d="1000000"/>
                    <am3d:preTrans dx="-83933589" dy="16294444" dz="5795494"/>
                    <am3d:scale>
                      <am3d:sx n="1000000" d="1000000"/>
                      <am3d:sy n="1000000" d="1000000"/>
                      <am3d:sz n="1000000" d="1000000"/>
                    </am3d:scale>
                    <am3d:rot ax="1421481" ay="-2008538" az="-81633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96168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4A537A3F-D240-A8C7-AB2C-0BA5978DDB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6192" y="1158002"/>
                <a:ext cx="7840651" cy="45419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18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sample</dc:creator>
  <cp:lastModifiedBy>derrick sample</cp:lastModifiedBy>
  <cp:revision>2</cp:revision>
  <dcterms:created xsi:type="dcterms:W3CDTF">2024-06-25T18:07:39Z</dcterms:created>
  <dcterms:modified xsi:type="dcterms:W3CDTF">2024-06-26T16:55:15Z</dcterms:modified>
</cp:coreProperties>
</file>