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5104-A50D-4299-AC9B-E2C1C7A3BBF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AF64-EEA8-4083-B4F2-6CC180B1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69" y="365125"/>
            <a:ext cx="8623496" cy="6180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6712" y="1775791"/>
            <a:ext cx="7007087" cy="10734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Kitchen Coder</a:t>
            </a:r>
          </a:p>
        </p:txBody>
      </p:sp>
    </p:spTree>
    <p:extLst>
      <p:ext uri="{BB962C8B-B14F-4D97-AF65-F5344CB8AC3E}">
        <p14:creationId xmlns:p14="http://schemas.microsoft.com/office/powerpoint/2010/main" val="311739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Kitchen 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Recipes</dc:title>
  <dc:creator>apexa patel</dc:creator>
  <cp:lastModifiedBy>apexa patel</cp:lastModifiedBy>
  <cp:revision>2</cp:revision>
  <dcterms:created xsi:type="dcterms:W3CDTF">2016-09-24T22:18:25Z</dcterms:created>
  <dcterms:modified xsi:type="dcterms:W3CDTF">2016-09-24T22:20:47Z</dcterms:modified>
</cp:coreProperties>
</file>