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0" r:id="rId3"/>
    <p:sldId id="261" r:id="rId4"/>
    <p:sldId id="267" r:id="rId5"/>
    <p:sldId id="278" r:id="rId6"/>
    <p:sldId id="269" r:id="rId7"/>
    <p:sldId id="279" r:id="rId8"/>
  </p:sldIdLst>
  <p:sldSz cx="9144000" cy="6858000" type="screen4x3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B630E-0930-4A60-9E2E-F0E57308F92D}">
  <a:tblStyle styleId="{050B630E-0930-4A60-9E2E-F0E57308F92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39A6D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774E9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E9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18978" y="1753914"/>
            <a:ext cx="7005711" cy="13550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/>
              <a:t>Helping out @ Home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69" y="321978"/>
            <a:ext cx="1431936" cy="1431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11015" y="2757268"/>
            <a:ext cx="6692735" cy="10659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92D050"/>
                </a:solidFill>
              </a:rPr>
              <a:t>Motivation 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This is an Informative app for looking data and help connect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3219" y="351692"/>
            <a:ext cx="4683430" cy="1372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Mock Up Screen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4" y="1113328"/>
            <a:ext cx="8009286" cy="5482195"/>
          </a:xfrm>
          <a:prstGeom prst="rect">
            <a:avLst/>
          </a:prstGeom>
        </p:spPr>
      </p:pic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253219" y="1113328"/>
            <a:ext cx="8164031" cy="54545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9BDED2"/>
              </a:buClr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6713033" cy="8574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774E92"/>
                </a:solidFill>
              </a:rPr>
              <a:t>Technologies We Used : </a:t>
            </a:r>
          </a:p>
        </p:txBody>
      </p:sp>
      <p:sp>
        <p:nvSpPr>
          <p:cNvPr id="117" name="Shape 117"/>
          <p:cNvSpPr/>
          <p:nvPr/>
        </p:nvSpPr>
        <p:spPr>
          <a:xfrm>
            <a:off x="3216929" y="2362200"/>
            <a:ext cx="2649299" cy="2649299"/>
          </a:xfrm>
          <a:prstGeom prst="ellipse">
            <a:avLst/>
          </a:prstGeom>
          <a:noFill/>
          <a:ln w="228600" cap="flat" cmpd="sng">
            <a:solidFill>
              <a:srgbClr val="9BDE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9BDED2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900332" y="2363372"/>
            <a:ext cx="2576217" cy="2648127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APIs: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 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Census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York Times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Google Maps</a:t>
            </a: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19" name="Shape 119"/>
          <p:cNvSpPr/>
          <p:nvPr/>
        </p:nvSpPr>
        <p:spPr>
          <a:xfrm>
            <a:off x="5643658" y="2362200"/>
            <a:ext cx="2649299" cy="2649299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Bootstrap,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829994" y="1461418"/>
            <a:ext cx="6839076" cy="499565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92300" y="653100"/>
            <a:ext cx="5491309" cy="1397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25082" y="337625"/>
            <a:ext cx="7443988" cy="808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" dirty="0">
                <a:solidFill>
                  <a:srgbClr val="FF6699"/>
                </a:solidFill>
              </a:rPr>
              <a:t>Demo of Application  :</a:t>
            </a:r>
            <a:endParaRPr b="0" i="0" dirty="0">
              <a:ln>
                <a:noFill/>
              </a:ln>
              <a:solidFill>
                <a:srgbClr val="FF6699"/>
              </a:solidFill>
              <a:latin typeface="Oswald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069145" y="1730327"/>
            <a:ext cx="6300683" cy="3727938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999999"/>
                </a:solidFill>
              </a:rPr>
              <a:t>Final screenshot of the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39" y="153697"/>
            <a:ext cx="1076416" cy="998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4" y="1329631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79424" y="483966"/>
            <a:ext cx="6520181" cy="10353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Direction For Future Development: </a:t>
            </a:r>
          </a:p>
        </p:txBody>
      </p:sp>
      <p:sp>
        <p:nvSpPr>
          <p:cNvPr id="132" name="Shape 132"/>
          <p:cNvSpPr/>
          <p:nvPr/>
        </p:nvSpPr>
        <p:spPr>
          <a:xfrm>
            <a:off x="1257325" y="1849502"/>
            <a:ext cx="1610425" cy="494974"/>
          </a:xfrm>
          <a:prstGeom prst="wedgeRectCallout">
            <a:avLst>
              <a:gd name="adj1" fmla="val -38899"/>
              <a:gd name="adj2" fmla="val 169550"/>
            </a:avLst>
          </a:prstGeom>
          <a:solidFill>
            <a:srgbClr val="774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here right now!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879425" y="2799375"/>
            <a:ext cx="208199" cy="208199"/>
            <a:chOff x="2422275" y="3401100"/>
            <a:chExt cx="208199" cy="208199"/>
          </a:xfrm>
        </p:grpSpPr>
        <p:sp>
          <p:nvSpPr>
            <p:cNvPr id="134" name="Shape 134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2420400" y="4764625"/>
            <a:ext cx="208199" cy="208199"/>
            <a:chOff x="2422275" y="3401100"/>
            <a:chExt cx="208199" cy="208199"/>
          </a:xfrm>
        </p:grpSpPr>
        <p:sp>
          <p:nvSpPr>
            <p:cNvPr id="137" name="Shape 137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753100" y="2522650"/>
            <a:ext cx="208199" cy="208199"/>
            <a:chOff x="2422275" y="3401100"/>
            <a:chExt cx="208199" cy="208199"/>
          </a:xfrm>
        </p:grpSpPr>
        <p:sp>
          <p:nvSpPr>
            <p:cNvPr id="140" name="Shape 140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4522625" y="4691425"/>
            <a:ext cx="208199" cy="208199"/>
            <a:chOff x="2422275" y="3401100"/>
            <a:chExt cx="208199" cy="208199"/>
          </a:xfrm>
        </p:grpSpPr>
        <p:sp>
          <p:nvSpPr>
            <p:cNvPr id="143" name="Shape 143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6796475" y="3007575"/>
            <a:ext cx="208199" cy="208199"/>
            <a:chOff x="2422275" y="3401100"/>
            <a:chExt cx="208199" cy="208199"/>
          </a:xfrm>
        </p:grpSpPr>
        <p:sp>
          <p:nvSpPr>
            <p:cNvPr id="146" name="Shape 146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666275" y="4857375"/>
            <a:ext cx="208199" cy="208199"/>
            <a:chOff x="2422275" y="3401100"/>
            <a:chExt cx="208199" cy="208199"/>
          </a:xfrm>
        </p:grpSpPr>
        <p:sp>
          <p:nvSpPr>
            <p:cNvPr id="149" name="Shape 149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w="38100" cap="flat" cmpd="sng">
              <a:solidFill>
                <a:srgbClr val="774E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25" y="2909370"/>
            <a:ext cx="249958" cy="335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6DE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784450" y="756050"/>
            <a:ext cx="7563423" cy="2134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THANKS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1055076" y="3075025"/>
            <a:ext cx="623252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65</Words>
  <Application>Microsoft Office PowerPoint</Application>
  <PresentationFormat>On-screen Show (4:3)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Oswald</vt:lpstr>
      <vt:lpstr>Arial</vt:lpstr>
      <vt:lpstr>Oberon template</vt:lpstr>
      <vt:lpstr>Helping out @ Home</vt:lpstr>
      <vt:lpstr>PowerPoint Presentation</vt:lpstr>
      <vt:lpstr>Mock Up Screen :</vt:lpstr>
      <vt:lpstr>Technologies We Used : </vt:lpstr>
      <vt:lpstr>PowerPoint Presentation</vt:lpstr>
      <vt:lpstr>Direction For Future Development: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out @ Home</dc:title>
  <cp:lastModifiedBy>apexa patel</cp:lastModifiedBy>
  <cp:revision>11</cp:revision>
  <dcterms:modified xsi:type="dcterms:W3CDTF">2016-10-12T20:44:42Z</dcterms:modified>
</cp:coreProperties>
</file>