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8890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    
    <Relationship Id="rId15" Target="slides/slide10.xml" Type="http://schemas.openxmlformats.org/officeDocument/2006/relationships/slide"/>
  
    
    <Relationship Id="rId16" Target="slides/slide11.xml" Type="http://schemas.openxmlformats.org/officeDocument/2006/relationships/slide"/>
  
    
    <Relationship Id="rId17" Target="slides/slide12.xml" Type="http://schemas.openxmlformats.org/officeDocument/2006/relationships/slide"/>
  
    
    <Relationship Id="rId18" Target="slides/slide13.xml" Type="http://schemas.openxmlformats.org/officeDocument/2006/relationships/slide"/>
  
    
    <Relationship Id="rId19" Target="slides/slide14.xml" Type="http://schemas.openxmlformats.org/officeDocument/2006/relationships/slide"/>
  
    
    <Relationship Id="rId20" Target="slides/slide15.xml" Type="http://schemas.openxmlformats.org/officeDocument/2006/relationships/slide"/>
  
    
    <Relationship Id="rId21" Target="slides/slide16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opensource101-jmeter_001.png" Type="http://schemas.openxmlformats.org/officeDocument/2006/relationships/image"/>
</Relationships>
</file>

<file path=ppt/slides/_rels/slide10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opensource101-jmeter_010.png" Type="http://schemas.openxmlformats.org/officeDocument/2006/relationships/image"/>
</Relationships>
</file>

<file path=ppt/slides/_rels/slide1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opensource101-jmeter_011.png" Type="http://schemas.openxmlformats.org/officeDocument/2006/relationships/image"/>
</Relationships>
</file>

<file path=ppt/slides/_rels/slide1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opensource101-jmeter_012.png" Type="http://schemas.openxmlformats.org/officeDocument/2006/relationships/image"/>
</Relationships>
</file>

<file path=ppt/slides/_rels/slide1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opensource101-jmeter_013.png" Type="http://schemas.openxmlformats.org/officeDocument/2006/relationships/image"/>
</Relationships>
</file>

<file path=ppt/slides/_rels/slide1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opensource101-jmeter_014.png" Type="http://schemas.openxmlformats.org/officeDocument/2006/relationships/image"/>
</Relationships>
</file>

<file path=ppt/slides/_rels/slide1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opensource101-jmeter_015.png" Type="http://schemas.openxmlformats.org/officeDocument/2006/relationships/image"/>
</Relationships>
</file>

<file path=ppt/slides/_rels/slide1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opensource101-jmeter_016.png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opensource101-jmeter_002.png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opensource101-jmeter_003.png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opensource101-jmeter_004.png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opensource101-jmeter_005.png" Type="http://schemas.openxmlformats.org/officeDocument/2006/relationships/image"/>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opensource101-jmeter_006.png" Type="http://schemas.openxmlformats.org/officeDocument/2006/relationships/image"/>
</Relationships>
</file>

<file path=ppt/slides/_rels/slide7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opensource101-jmeter_007.png" Type="http://schemas.openxmlformats.org/officeDocument/2006/relationships/image"/>
</Relationships>
</file>

<file path=ppt/slides/_rels/slide8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opensource101-jmeter_008.png" Type="http://schemas.openxmlformats.org/officeDocument/2006/relationships/image"/>
</Relationships>
</file>

<file path=ppt/slides/_rels/slide9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opensource101-jmeter_009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0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