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3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15"/>
    <a:srgbClr val="787878"/>
    <a:srgbClr val="C0C0C0"/>
    <a:srgbClr val="747474"/>
    <a:srgbClr val="FF0000"/>
    <a:srgbClr val="A349A4"/>
    <a:srgbClr val="ED1A22"/>
    <a:srgbClr val="20B04B"/>
    <a:srgbClr val="00A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1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8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4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7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8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85AD-ED8B-477A-BF24-E331C5FA0C72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2EB7-1FA3-4426-B181-CB468066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nima/tem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Temme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Shi </a:t>
            </a:r>
            <a:r>
              <a:rPr lang="en-US" altLang="zh-CN" dirty="0" smtClean="0"/>
              <a:t>Feichao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https://github.com/shinima/temme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51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Capture an array of arrays of items.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55" y="63041"/>
            <a:ext cx="4311195" cy="67949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297"/>
            <a:ext cx="5638095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Parent Reference operator: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9114" y="1690688"/>
            <a:ext cx="492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Same as stylus parent reference operator</a:t>
            </a:r>
            <a:r>
              <a:rPr lang="en-US" altLang="zh-CN" dirty="0" smtClean="0"/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9113" y="2351089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smtClean="0"/>
              <a:t> to reference parent in the child selector.</a:t>
            </a:r>
          </a:p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smtClean="0"/>
              <a:t> is required when you want to capture data in th</a:t>
            </a:r>
            <a:r>
              <a:rPr lang="en-US" altLang="zh-CN" dirty="0" smtClean="0"/>
              <a:t>e parent element.</a:t>
            </a:r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939114" y="3565488"/>
            <a:ext cx="4276190" cy="3047619"/>
            <a:chOff x="939114" y="3400732"/>
            <a:chExt cx="4276190" cy="304761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114" y="3400732"/>
              <a:ext cx="3780952" cy="179047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114" y="5191208"/>
              <a:ext cx="4276190" cy="1257143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64" y="2060020"/>
            <a:ext cx="3285714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Capture filters(post-processors)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38199" y="1615043"/>
            <a:ext cx="9384957" cy="1655979"/>
            <a:chOff x="838200" y="1799995"/>
            <a:chExt cx="9384957" cy="16559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99995"/>
              <a:ext cx="2542857" cy="45714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838200" y="2366445"/>
              <a:ext cx="9384957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dirty="0"/>
                <a:t>Every time variable </a:t>
              </a:r>
              <a:r>
                <a:rPr lang="zh-CN" altLang="zh-CN" dirty="0"/>
                <a:t>x</a:t>
              </a:r>
              <a:r>
                <a:rPr lang="en-US" altLang="zh-CN" dirty="0"/>
                <a:t> is captured, it will be processed like</a:t>
              </a: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zh-CN" altLang="zh-CN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x = bar(foo(x</a:t>
              </a:r>
              <a:r>
                <a:rPr lang="zh-CN" altLang="zh-CN" b="1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))</a:t>
              </a:r>
              <a:r>
                <a:rPr lang="en-US" altLang="zh-CN" b="1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smtClean="0"/>
                <a:t>.</a:t>
              </a:r>
            </a:p>
            <a:p>
              <a:pPr lvl="0">
                <a:lnSpc>
                  <a:spcPct val="120000"/>
                </a:lnSpc>
              </a:pPr>
              <a:r>
                <a:rPr lang="en-US" altLang="zh-CN" dirty="0"/>
                <a:t>A filter is a simple function that receives a single parameter and returns a single value.</a:t>
              </a:r>
            </a:p>
            <a:p>
              <a:pPr lvl="0">
                <a:lnSpc>
                  <a:spcPct val="120000"/>
                </a:lnSpc>
              </a:pPr>
              <a:r>
                <a:rPr lang="en-US" altLang="zh-CN" dirty="0"/>
                <a:t>Use</a:t>
              </a:r>
              <a:r>
                <a:rPr lang="en-US" altLang="zh-CN" dirty="0" smtClean="0">
                  <a:latin typeface="Arial" panose="020B0604020202020204" pitchFamily="34" charset="0"/>
                </a:rPr>
                <a:t> </a:t>
              </a:r>
              <a:r>
                <a:rPr lang="zh-CN" altLang="zh-CN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defineFilter </a:t>
              </a:r>
              <a:r>
                <a:rPr lang="en-US" altLang="zh-CN" dirty="0"/>
                <a:t>to add customized filters</a:t>
              </a:r>
              <a:r>
                <a:rPr lang="en-US" altLang="zh-CN" dirty="0" smtClean="0">
                  <a:latin typeface="Arial" panose="020B0604020202020204" pitchFamily="34" charset="0"/>
                </a:rPr>
                <a:t>.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8199" y="3979039"/>
            <a:ext cx="9384957" cy="859689"/>
            <a:chOff x="838200" y="3898427"/>
            <a:chExt cx="9384957" cy="859689"/>
          </a:xfrm>
        </p:grpSpPr>
        <p:sp>
          <p:nvSpPr>
            <p:cNvPr id="14" name="文本框 13"/>
            <p:cNvSpPr txBox="1"/>
            <p:nvPr/>
          </p:nvSpPr>
          <p:spPr>
            <a:xfrm>
              <a:off x="838200" y="4355570"/>
              <a:ext cx="9384957" cy="4025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dirty="0"/>
                <a:t>Cohere to Moment</a:t>
              </a:r>
              <a:endParaRPr lang="zh-CN" altLang="zh-CN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98427"/>
              <a:ext cx="4895238" cy="457143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838199" y="3491850"/>
            <a:ext cx="337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Some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/>
              <a:t>examples</a:t>
            </a:r>
            <a:r>
              <a:rPr lang="en-US" altLang="zh-CN" sz="2400" dirty="0">
                <a:latin typeface="Arial" panose="020B0604020202020204" pitchFamily="34" charset="0"/>
              </a:rPr>
              <a:t>: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38199" y="5145571"/>
            <a:ext cx="10439401" cy="826475"/>
            <a:chOff x="838199" y="4894011"/>
            <a:chExt cx="10439401" cy="82647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894011"/>
              <a:ext cx="4276190" cy="45714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199" y="5351154"/>
              <a:ext cx="1043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 regular expression to extract </a:t>
              </a:r>
              <a:r>
                <a:rPr lang="en-US" altLang="zh-CN" dirty="0" err="1" smtClean="0"/>
                <a:t>url</a:t>
              </a:r>
              <a:r>
                <a:rPr lang="en-US" altLang="zh-CN" dirty="0" smtClean="0"/>
                <a:t> from a complex string.</a:t>
              </a:r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224319" y="1615043"/>
            <a:ext cx="2564027" cy="370870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Built-in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splitComma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splitBlanks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asWords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(This list may change over time).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Filter example: Use </a:t>
            </a:r>
            <a:r>
              <a:rPr lang="en-US" altLang="zh-CN" sz="2400" dirty="0"/>
              <a:t>regular expression to extract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 from a complex </a:t>
            </a:r>
            <a:r>
              <a:rPr lang="en-US" altLang="zh-CN" sz="2400" dirty="0" smtClean="0"/>
              <a:t>string</a:t>
            </a:r>
            <a:endParaRPr lang="zh-CN" altLang="en-US" sz="24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1277522"/>
            <a:ext cx="703511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define filter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defineFilter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'extractUrl'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(s: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/&gt;(.+)&lt;\/a&gt;/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17" y="5184219"/>
            <a:ext cx="3038095" cy="7238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4219"/>
            <a:ext cx="3904762" cy="723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4976"/>
            <a:ext cx="10219048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functions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198" y="1690688"/>
            <a:ext cx="1042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By default,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ul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@(li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{$name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altLang="zh-CN" dirty="0" smtClean="0"/>
              <a:t> will capture text content of element into variable name.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We could use other functions to capture html or cheerio-node.</a:t>
            </a:r>
            <a:endParaRPr lang="zh-CN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198" y="2474555"/>
            <a:ext cx="104229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/>
              <a:t>Four built-in content functions: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ext($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dirty="0"/>
              <a:t> captures the text content of </a:t>
            </a:r>
            <a:r>
              <a:rPr lang="en-US" altLang="zh-CN" dirty="0" smtClean="0"/>
              <a:t>element (default behavior).</a:t>
            </a:r>
            <a:endParaRPr lang="en-US" altLang="zh-CN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html($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dirty="0" smtClean="0"/>
              <a:t> captures </a:t>
            </a:r>
            <a:r>
              <a:rPr lang="en-US" altLang="zh-CN" dirty="0"/>
              <a:t>the </a:t>
            </a:r>
            <a:r>
              <a:rPr lang="en-US" altLang="zh-CN" dirty="0" smtClean="0"/>
              <a:t>inner-html </a:t>
            </a:r>
            <a:r>
              <a:rPr lang="en-US" altLang="zh-CN" dirty="0"/>
              <a:t>of element into var.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ode($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captures </a:t>
            </a:r>
            <a:r>
              <a:rPr lang="en-US" altLang="zh-CN" dirty="0"/>
              <a:t>the cheerio-node into var</a:t>
            </a:r>
            <a:r>
              <a:rPr lang="en-US" altLang="zh-CN" dirty="0" smtClean="0"/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contains(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xxx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/>
              <a:t> checks whether text content contains 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xxx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smtClean="0"/>
              <a:t> and captures nothing.</a:t>
            </a:r>
            <a:endParaRPr lang="en-US" altLang="zh-CN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198" y="4089419"/>
            <a:ext cx="1042292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Content functions accept multiple arguments: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 smtClean="0"/>
              <a:t>e.x</a:t>
            </a:r>
            <a:r>
              <a:rPr lang="en-US" altLang="zh-CN" b="1" dirty="0" smtClean="0"/>
              <a:t> 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text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($name, 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':',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$value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</a:t>
            </a:r>
            <a:r>
              <a:rPr lang="en-US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/html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</a:rPr>
              <a:t>function supports string matching.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</a:rPr>
              <a:t>The above selector will try to match string of form 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foo:bar</a:t>
            </a:r>
            <a:r>
              <a:rPr lang="zh-CN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</a:rPr>
              <a:t> and capture part foo into name, part value into value.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198" y="5704283"/>
            <a:ext cx="1042292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/>
              <a:t>Using multiple content functions in </a:t>
            </a:r>
            <a:r>
              <a:rPr lang="en-US" altLang="zh-CN" b="1" dirty="0"/>
              <a:t>a </a:t>
            </a:r>
            <a:r>
              <a:rPr lang="en-US" altLang="zh-CN" b="1" dirty="0" smtClean="0"/>
              <a:t>single curly brace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x{func1, func2, func3}</a:t>
            </a:r>
          </a:p>
        </p:txBody>
      </p:sp>
    </p:spTree>
    <p:extLst>
      <p:ext uri="{BB962C8B-B14F-4D97-AF65-F5344CB8AC3E}">
        <p14:creationId xmlns:p14="http://schemas.microsoft.com/office/powerpoint/2010/main" val="1359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examples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96350" cy="209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36" y="3419738"/>
            <a:ext cx="6876190" cy="30571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8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examples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5687"/>
            <a:ext cx="6029325" cy="3143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8485"/>
            <a:ext cx="4895238" cy="28571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5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0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Inspired by emmet, built on top of cheerio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999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Fast, flexible, and lean implementation of core jQuery designed specifically for the server.  -- cheerio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" t="11892" b="29009"/>
          <a:stretch/>
        </p:blipFill>
        <p:spPr>
          <a:xfrm>
            <a:off x="3095368" y="2934572"/>
            <a:ext cx="7737389" cy="36186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838200" y="2060020"/>
            <a:ext cx="492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essential toolkit for </a:t>
            </a:r>
            <a:r>
              <a:rPr lang="en-US" altLang="zh-CN" dirty="0" smtClean="0"/>
              <a:t>web-developers. -- emmet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2429352"/>
            <a:ext cx="683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Better selector on top of CSS selector for node crawler.(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暂定</a:t>
            </a:r>
            <a:r>
              <a:rPr lang="en-US" altLang="zh-CN" dirty="0" smtClean="0"/>
              <a:t>) -- </a:t>
            </a:r>
            <a:r>
              <a:rPr lang="en-US" altLang="zh-CN" dirty="0" err="1" smtClean="0"/>
              <a:t>temme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6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633263"/>
            <a:ext cx="4647619" cy="4571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Example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2063"/>
            <a:ext cx="8629650" cy="19812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4593"/>
            <a:ext cx="6638925" cy="12096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838200" y="1595261"/>
            <a:ext cx="46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Every Question has a name and a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5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$xxx</a:t>
            </a:r>
            <a:r>
              <a:rPr lang="en-US" altLang="zh-CN" dirty="0" smtClean="0"/>
              <a:t> to capture what you need.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296"/>
            <a:ext cx="8609524" cy="15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227"/>
            <a:ext cx="7247619" cy="72381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838200" y="4024680"/>
            <a:ext cx="10515600" cy="596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Or use 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400" dirty="0" smtClean="0"/>
              <a:t> to make a default capture.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38200" y="4648885"/>
            <a:ext cx="5019048" cy="1529461"/>
            <a:chOff x="838200" y="4714789"/>
            <a:chExt cx="5019048" cy="152946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4984770"/>
              <a:ext cx="5019048" cy="45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/>
            <a:srcRect t="1" b="24150"/>
            <a:stretch/>
          </p:blipFill>
          <p:spPr>
            <a:xfrm>
              <a:off x="838200" y="4714789"/>
              <a:ext cx="2295238" cy="34674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5787107"/>
              <a:ext cx="5019048" cy="4571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7"/>
            <a:srcRect t="1" b="27024"/>
            <a:stretch/>
          </p:blipFill>
          <p:spPr>
            <a:xfrm>
              <a:off x="838200" y="5519407"/>
              <a:ext cx="1304762" cy="333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5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Capture an array of items.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7351" y="1787611"/>
            <a:ext cx="655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several answers in this question.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995718" y="2248930"/>
            <a:ext cx="1812322" cy="2016037"/>
            <a:chOff x="8905102" y="1141413"/>
            <a:chExt cx="1812322" cy="2016037"/>
          </a:xfrm>
        </p:grpSpPr>
        <p:grpSp>
          <p:nvGrpSpPr>
            <p:cNvPr id="10" name="组合 9"/>
            <p:cNvGrpSpPr/>
            <p:nvPr/>
          </p:nvGrpSpPr>
          <p:grpSpPr>
            <a:xfrm>
              <a:off x="8905102" y="1141413"/>
              <a:ext cx="1433385" cy="374178"/>
              <a:chOff x="8616777" y="1050797"/>
              <a:chExt cx="1433385" cy="37417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616777" y="1050797"/>
                <a:ext cx="362465" cy="374178"/>
              </a:xfrm>
              <a:prstGeom prst="rect">
                <a:avLst/>
              </a:prstGeom>
              <a:solidFill>
                <a:srgbClr val="00A1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79243" y="1055642"/>
                <a:ext cx="1070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Vote</a:t>
                </a:r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905102" y="1690688"/>
              <a:ext cx="1433385" cy="374178"/>
              <a:chOff x="8616777" y="1050797"/>
              <a:chExt cx="1433385" cy="37417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8616777" y="1050797"/>
                <a:ext cx="362465" cy="374178"/>
              </a:xfrm>
              <a:prstGeom prst="rect">
                <a:avLst/>
              </a:prstGeom>
              <a:solidFill>
                <a:srgbClr val="20B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979243" y="1055642"/>
                <a:ext cx="1070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Answer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905102" y="2234558"/>
              <a:ext cx="1433385" cy="374178"/>
              <a:chOff x="8616777" y="1050797"/>
              <a:chExt cx="1433385" cy="3741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616777" y="1050797"/>
                <a:ext cx="362465" cy="374178"/>
              </a:xfrm>
              <a:prstGeom prst="rect">
                <a:avLst/>
              </a:prstGeom>
              <a:solidFill>
                <a:srgbClr val="ED1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979243" y="1055642"/>
                <a:ext cx="1070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Authors</a:t>
                </a:r>
                <a:endParaRPr lang="zh-CN" altLang="en-US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05108" y="2783272"/>
              <a:ext cx="1812316" cy="374178"/>
              <a:chOff x="8616778" y="1050797"/>
              <a:chExt cx="1308477" cy="37417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616778" y="1050797"/>
                <a:ext cx="261695" cy="374178"/>
              </a:xfrm>
              <a:prstGeom prst="rect">
                <a:avLst/>
              </a:prstGeom>
              <a:solidFill>
                <a:srgbClr val="A349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878470" y="1055642"/>
                <a:ext cx="1046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Comments</a:t>
                </a:r>
                <a:endParaRPr lang="zh-CN" altLang="en-US" dirty="0"/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1" y="2156943"/>
            <a:ext cx="6980952" cy="399047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9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22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Capture an array of items.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370"/>
            <a:ext cx="6478608" cy="502708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622" y="1229370"/>
            <a:ext cx="2947708" cy="18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89" y="1690688"/>
            <a:ext cx="5761905" cy="499047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79001" y="1690688"/>
            <a:ext cx="5219678" cy="4330882"/>
            <a:chOff x="761379" y="1247933"/>
            <a:chExt cx="5219678" cy="4330882"/>
          </a:xfrm>
        </p:grpSpPr>
        <p:grpSp>
          <p:nvGrpSpPr>
            <p:cNvPr id="14" name="组合 13"/>
            <p:cNvGrpSpPr/>
            <p:nvPr/>
          </p:nvGrpSpPr>
          <p:grpSpPr>
            <a:xfrm>
              <a:off x="766838" y="1247933"/>
              <a:ext cx="2985648" cy="2085396"/>
              <a:chOff x="766838" y="1247933"/>
              <a:chExt cx="2985648" cy="2085396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838" y="1476505"/>
                <a:ext cx="2947708" cy="1856824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247933"/>
                <a:ext cx="2914286" cy="457143"/>
              </a:xfrm>
              <a:prstGeom prst="rect">
                <a:avLst/>
              </a:prstGeom>
            </p:spPr>
          </p:pic>
        </p:grpSp>
        <p:grpSp>
          <p:nvGrpSpPr>
            <p:cNvPr id="15" name="组合 14"/>
            <p:cNvGrpSpPr/>
            <p:nvPr/>
          </p:nvGrpSpPr>
          <p:grpSpPr>
            <a:xfrm>
              <a:off x="761379" y="3532142"/>
              <a:ext cx="5219678" cy="2046673"/>
              <a:chOff x="761379" y="3532142"/>
              <a:chExt cx="5219678" cy="204667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379" y="3532142"/>
                <a:ext cx="2295238" cy="4571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6"/>
              <a:srcRect t="7881"/>
              <a:stretch/>
            </p:blipFill>
            <p:spPr>
              <a:xfrm>
                <a:off x="838200" y="3929446"/>
                <a:ext cx="5142857" cy="1649369"/>
              </a:xfrm>
              <a:prstGeom prst="rect">
                <a:avLst/>
              </a:prstGeom>
            </p:spPr>
          </p:pic>
        </p:grpSp>
      </p:grpSp>
      <p:sp>
        <p:nvSpPr>
          <p:cNvPr id="1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Use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@xxx</a:t>
            </a:r>
            <a:r>
              <a:rPr lang="en-US" altLang="zh-CN" dirty="0" smtClean="0"/>
              <a:t> to generate an array of captures.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5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403763"/>
            <a:ext cx="10686535" cy="117424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Or use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/>
              <a:t> </a:t>
            </a:r>
            <a:r>
              <a:rPr lang="en-US" altLang="zh-CN" dirty="0" smtClean="0"/>
              <a:t>to make a default capture.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38200" y="1996511"/>
            <a:ext cx="10622692" cy="4457143"/>
            <a:chOff x="838200" y="1996511"/>
            <a:chExt cx="10622692" cy="445714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562" y="4081907"/>
              <a:ext cx="2295238" cy="45714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606" y="1996511"/>
              <a:ext cx="5514286" cy="445714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838200" y="1996511"/>
              <a:ext cx="2985648" cy="2085396"/>
              <a:chOff x="684460" y="1690688"/>
              <a:chExt cx="2985648" cy="208539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460" y="1919260"/>
                <a:ext cx="2947708" cy="1856824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822" y="1690688"/>
                <a:ext cx="2914286" cy="457143"/>
              </a:xfrm>
              <a:prstGeom prst="rect">
                <a:avLst/>
              </a:prstGeom>
            </p:spPr>
          </p:pic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6"/>
            <a:srcRect t="4919"/>
            <a:stretch/>
          </p:blipFill>
          <p:spPr>
            <a:xfrm>
              <a:off x="909562" y="4464908"/>
              <a:ext cx="5142857" cy="1702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47" y="1486269"/>
            <a:ext cx="7243119" cy="52728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Capture an array of arrays of items.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655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question has several answers.</a:t>
            </a:r>
          </a:p>
          <a:p>
            <a:r>
              <a:rPr lang="en-US" altLang="zh-CN" dirty="0" smtClean="0"/>
              <a:t>Each answer has several comments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51" y="2811832"/>
            <a:ext cx="8584808" cy="127649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组合 8"/>
          <p:cNvGrpSpPr/>
          <p:nvPr/>
        </p:nvGrpSpPr>
        <p:grpSpPr>
          <a:xfrm>
            <a:off x="947351" y="4275236"/>
            <a:ext cx="2133600" cy="2016037"/>
            <a:chOff x="8905102" y="1141413"/>
            <a:chExt cx="2133600" cy="2016037"/>
          </a:xfrm>
        </p:grpSpPr>
        <p:grpSp>
          <p:nvGrpSpPr>
            <p:cNvPr id="10" name="组合 9"/>
            <p:cNvGrpSpPr/>
            <p:nvPr/>
          </p:nvGrpSpPr>
          <p:grpSpPr>
            <a:xfrm>
              <a:off x="8905102" y="1141413"/>
              <a:ext cx="2133600" cy="374178"/>
              <a:chOff x="8616777" y="1050797"/>
              <a:chExt cx="2133600" cy="3741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616777" y="1050797"/>
                <a:ext cx="362465" cy="37417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979243" y="1055642"/>
                <a:ext cx="177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Score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905102" y="1690688"/>
              <a:ext cx="1433385" cy="374178"/>
              <a:chOff x="8616777" y="1050797"/>
              <a:chExt cx="1433385" cy="37417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616777" y="1050797"/>
                <a:ext cx="362465" cy="374178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979243" y="1055642"/>
                <a:ext cx="1070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Text</a:t>
                </a:r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905102" y="2234558"/>
              <a:ext cx="2067698" cy="374178"/>
              <a:chOff x="8616777" y="1050797"/>
              <a:chExt cx="2067698" cy="3741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616777" y="1050797"/>
                <a:ext cx="362465" cy="374178"/>
              </a:xfrm>
              <a:prstGeom prst="rect">
                <a:avLst/>
              </a:prstGeom>
              <a:solidFill>
                <a:srgbClr val="FF7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979243" y="1055642"/>
                <a:ext cx="170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User </a:t>
                </a:r>
                <a:r>
                  <a:rPr lang="en-US" altLang="zh-CN" dirty="0"/>
                  <a:t>n</a:t>
                </a:r>
                <a:r>
                  <a:rPr lang="en-US" altLang="zh-CN" dirty="0" smtClean="0"/>
                  <a:t>ame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905108" y="2783272"/>
              <a:ext cx="1812316" cy="374178"/>
              <a:chOff x="8616778" y="1050797"/>
              <a:chExt cx="1308477" cy="37417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616778" y="1050797"/>
                <a:ext cx="261695" cy="374178"/>
              </a:xfrm>
              <a:prstGeom prst="rect">
                <a:avLst/>
              </a:prstGeom>
              <a:solidFill>
                <a:srgbClr val="A349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878470" y="1055642"/>
                <a:ext cx="1046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Date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9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458</Words>
  <Application>Microsoft Office PowerPoint</Application>
  <PresentationFormat>宽屏</PresentationFormat>
  <Paragraphs>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Temme</vt:lpstr>
      <vt:lpstr>Inspired by emmet, built on top of cheerio</vt:lpstr>
      <vt:lpstr>Basic Example</vt:lpstr>
      <vt:lpstr>Use $xxx to capture what you need.</vt:lpstr>
      <vt:lpstr>Capture an array of items.</vt:lpstr>
      <vt:lpstr>Capture an array of items.</vt:lpstr>
      <vt:lpstr>PowerPoint 演示文稿</vt:lpstr>
      <vt:lpstr>Or use @ to make a default capture.</vt:lpstr>
      <vt:lpstr>Capture an array of arrays of items.</vt:lpstr>
      <vt:lpstr>Capture an array of arrays of items.</vt:lpstr>
      <vt:lpstr>Parent Reference operator: &amp;</vt:lpstr>
      <vt:lpstr>Capture filters(post-processors)</vt:lpstr>
      <vt:lpstr>Filter example: Use regular expression to extract url from a complex string</vt:lpstr>
      <vt:lpstr>Content functions</vt:lpstr>
      <vt:lpstr>More examples</vt:lpstr>
      <vt:lpstr>More examples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Temme</dc:title>
  <dc:creator>fc s</dc:creator>
  <cp:lastModifiedBy>fc s</cp:lastModifiedBy>
  <cp:revision>96</cp:revision>
  <dcterms:created xsi:type="dcterms:W3CDTF">2017-06-16T04:34:26Z</dcterms:created>
  <dcterms:modified xsi:type="dcterms:W3CDTF">2017-06-19T07:37:27Z</dcterms:modified>
</cp:coreProperties>
</file>