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644" r:id="rId3"/>
    <p:sldId id="645" r:id="rId4"/>
    <p:sldId id="660" r:id="rId5"/>
    <p:sldId id="647" r:id="rId6"/>
    <p:sldId id="648" r:id="rId7"/>
    <p:sldId id="649" r:id="rId8"/>
    <p:sldId id="650" r:id="rId9"/>
    <p:sldId id="654" r:id="rId10"/>
    <p:sldId id="655" r:id="rId11"/>
    <p:sldId id="656" r:id="rId12"/>
    <p:sldId id="657" r:id="rId13"/>
    <p:sldId id="658" r:id="rId14"/>
    <p:sldId id="659" r:id="rId15"/>
    <p:sldId id="661" r:id="rId16"/>
    <p:sldId id="669" r:id="rId17"/>
    <p:sldId id="6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1496" autoAdjust="0"/>
  </p:normalViewPr>
  <p:slideViewPr>
    <p:cSldViewPr snapToGrid="0">
      <p:cViewPr varScale="1">
        <p:scale>
          <a:sx n="95" d="100"/>
          <a:sy n="95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discussion on this course </a:t>
            </a:r>
            <a:r>
              <a:rPr lang="en-US" dirty="0">
                <a:hlinkClick r:id="rId3"/>
              </a:rPr>
              <a:t>https://www.youtube.com/watch?v=PVShkZgXznc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Syntactic Parsing Universal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Within Syntactic Parsing, 2 example methods.</a:t>
            </a:r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5588</TotalTime>
  <Words>717</Words>
  <Application>Microsoft Macintosh PowerPoint</Application>
  <PresentationFormat>On-screen Show (4:3)</PresentationFormat>
  <Paragraphs>204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Text Mining &amp; NLP Syntactic Parsing Universal Dependencies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A_UD_syntacticParsing.R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305</cp:revision>
  <dcterms:created xsi:type="dcterms:W3CDTF">2018-05-23T17:24:59Z</dcterms:created>
  <dcterms:modified xsi:type="dcterms:W3CDTF">2023-08-12T17:39:12Z</dcterms:modified>
</cp:coreProperties>
</file>