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93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1496" autoAdjust="0"/>
  </p:normalViewPr>
  <p:slideViewPr>
    <p:cSldViewPr snapToGrid="0">
      <p:cViewPr varScale="1">
        <p:scale>
          <a:sx n="95" d="100"/>
          <a:sy n="95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Syntactic Parsing - </a:t>
            </a:r>
            <a:r>
              <a:rPr lang="en-US" sz="2400" i="1" dirty="0" err="1"/>
              <a:t>openNLP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manually annotated tree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NLP is a java ML open source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R’s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project.  However, documentation &amp; examples can be hard to come by.</a:t>
            </a: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Mix of Machine Learning &amp;</a:t>
            </a:r>
          </a:p>
          <a:p>
            <a:pPr algn="ctr"/>
            <a:r>
              <a:rPr lang="en-US" dirty="0"/>
              <a:t> Heuristics (2 words starting with capital letters may be a proper noun)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Annotations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openNLP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of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Load the ML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 new class “String” (mind the caps)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Annotate the text with the models (mind the order)</a:t>
            </a: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Annotate is used in ggplot2 SO you must  declare a namespace  NLP::annotate(…) or ensure ggplot2 is not loaded in your environment!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list(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persons,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locations,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organizations))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1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5585</TotalTime>
  <Words>344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Light</vt:lpstr>
      <vt:lpstr>Calibri</vt:lpstr>
      <vt:lpstr>Calibri Light</vt:lpstr>
      <vt:lpstr>Consolas</vt:lpstr>
      <vt:lpstr>1_Office Theme</vt:lpstr>
      <vt:lpstr>Text Mining &amp; NLP Syntactic Parsing - openNLP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301</cp:revision>
  <dcterms:created xsi:type="dcterms:W3CDTF">2018-05-23T17:24:59Z</dcterms:created>
  <dcterms:modified xsi:type="dcterms:W3CDTF">2023-08-12T17:36:34Z</dcterms:modified>
</cp:coreProperties>
</file>