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/>
    <p:restoredTop sz="94658"/>
  </p:normalViewPr>
  <p:slideViewPr>
    <p:cSldViewPr snapToGrid="0">
      <p:cViewPr varScale="1">
        <p:scale>
          <a:sx n="115" d="100"/>
          <a:sy n="115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EE90-679F-ED0D-C981-E9D04F844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2023 White House (WH) Visitor 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DC3EF-9DC9-BE00-55C9-4A12FCF11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Andrew Pfeifer </a:t>
            </a:r>
          </a:p>
          <a:p>
            <a:r>
              <a:rPr lang="en-US" dirty="0">
                <a:solidFill>
                  <a:schemeClr val="tx1"/>
                </a:solidFill>
              </a:rPr>
              <a:t>DSC 640-T303</a:t>
            </a:r>
          </a:p>
          <a:p>
            <a:r>
              <a:rPr lang="en-US" dirty="0">
                <a:solidFill>
                  <a:schemeClr val="tx1"/>
                </a:solidFill>
              </a:rPr>
              <a:t>Professor </a:t>
            </a:r>
            <a:r>
              <a:rPr lang="en-US" dirty="0" err="1">
                <a:solidFill>
                  <a:schemeClr val="tx1"/>
                </a:solidFill>
              </a:rPr>
              <a:t>Schnieder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90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D653-B005-A867-1C4B-D4DF41AF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EC0F-E2F5-9557-F9B4-5B877950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72% of people visiting the white house had the name or location of the </a:t>
            </a:r>
            <a:r>
              <a:rPr lang="en-US" dirty="0" err="1"/>
              <a:t>visitee</a:t>
            </a:r>
            <a:r>
              <a:rPr lang="en-US" dirty="0"/>
              <a:t> unlogged.</a:t>
            </a:r>
          </a:p>
          <a:p>
            <a:r>
              <a:rPr lang="en-US" dirty="0"/>
              <a:t>This value is so significant that it impacts the overall trends of white house visitors.</a:t>
            </a:r>
          </a:p>
          <a:p>
            <a:r>
              <a:rPr lang="en-US" dirty="0"/>
              <a:t>When we have spikes in visitors, the unknown </a:t>
            </a:r>
            <a:r>
              <a:rPr lang="en-US" dirty="0" err="1"/>
              <a:t>visitees</a:t>
            </a:r>
            <a:r>
              <a:rPr lang="en-US" dirty="0"/>
              <a:t> increase faster than the known </a:t>
            </a:r>
            <a:r>
              <a:rPr lang="en-US" dirty="0" err="1"/>
              <a:t>visitees</a:t>
            </a:r>
            <a:r>
              <a:rPr lang="en-US" dirty="0"/>
              <a:t>.</a:t>
            </a:r>
          </a:p>
          <a:p>
            <a:r>
              <a:rPr lang="en-US" dirty="0"/>
              <a:t>This can cause a security risk to the white house if we do not know where the visitors will be to properly monitor those areas. </a:t>
            </a:r>
          </a:p>
          <a:p>
            <a:r>
              <a:rPr lang="en-US" dirty="0"/>
              <a:t>The White House visitor logs need to be properly filled in to prevent this security risk.</a:t>
            </a:r>
          </a:p>
        </p:txBody>
      </p:sp>
    </p:spTree>
    <p:extLst>
      <p:ext uri="{BB962C8B-B14F-4D97-AF65-F5344CB8AC3E}">
        <p14:creationId xmlns:p14="http://schemas.microsoft.com/office/powerpoint/2010/main" val="3044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6E47-E162-A684-A31F-DE29EA2E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DBB3-3F47-AE11-60D4-BE40F3867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year the White House has many visitors. </a:t>
            </a:r>
          </a:p>
          <a:p>
            <a:r>
              <a:rPr lang="en-US" dirty="0"/>
              <a:t>Due to the number of visitors, we should ensure that security is first in all our minds. </a:t>
            </a:r>
          </a:p>
          <a:p>
            <a:r>
              <a:rPr lang="en-US" dirty="0"/>
              <a:t>Not knowing who the visitors are here to see poses a security risk to everyone in the white house as we’re unable to track the locations they’re visiting. </a:t>
            </a:r>
          </a:p>
          <a:p>
            <a:r>
              <a:rPr lang="en-US"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8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 </a:t>
            </a:r>
            <a:r>
              <a:rPr lang="en-US"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sz="18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hite </a:t>
            </a:r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18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ouse 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visitor logs need to be </a:t>
            </a:r>
            <a:r>
              <a:rPr lang="en-US" b="1" dirty="0">
                <a:solidFill>
                  <a:srgbClr val="FF0000"/>
                </a:solidFill>
              </a:rPr>
              <a:t>PROPERLY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COMPLETED</a:t>
            </a:r>
            <a:r>
              <a:rPr lang="en-US" dirty="0"/>
              <a:t> 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 prevent security risks to the white house and </a:t>
            </a:r>
            <a:r>
              <a:rPr lang="en-US" sz="18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its guests</a:t>
            </a:r>
            <a:r>
              <a:rPr lang="en-US" sz="1800" dirty="0"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1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A930C-1185-E7F0-58B5-36370B7F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2023 Monthly WH Visitors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6DF418-E6AA-FCBC-9CB0-36EB6C24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Monthly visitors to the White House tend to peak between February to March and from August to October.</a:t>
            </a:r>
          </a:p>
          <a:p>
            <a:r>
              <a:rPr lang="en-US" dirty="0"/>
              <a:t>These increases of visitors could be due to a general vacation time people take in the summer or can be related to school visits.</a:t>
            </a:r>
          </a:p>
        </p:txBody>
      </p:sp>
      <p:pic>
        <p:nvPicPr>
          <p:cNvPr id="5" name="Content Placeholder 4" descr="A graph showing the number of visitors&#10;&#10;Description automatically generated">
            <a:extLst>
              <a:ext uri="{FF2B5EF4-FFF2-40B4-BE49-F238E27FC236}">
                <a16:creationId xmlns:a16="http://schemas.microsoft.com/office/drawing/2014/main" id="{67489465-4302-A416-31A8-73415144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1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91C7C-25E2-2BD9-2236-D6986EB6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970319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2023 Monthly WH Visitor Rate Change.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A929D7-E39E-8907-39D7-22D5CDB8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To better see the change in the rate of visitors, a step chart is used.</a:t>
            </a:r>
          </a:p>
          <a:p>
            <a:r>
              <a:rPr lang="en-US" dirty="0"/>
              <a:t>We see that the visitors have sharp increased in February as well as in August.</a:t>
            </a:r>
          </a:p>
          <a:p>
            <a:r>
              <a:rPr lang="en-US" dirty="0"/>
              <a:t>At the end of the year the rate of White House visitors are low.</a:t>
            </a:r>
          </a:p>
        </p:txBody>
      </p:sp>
      <p:pic>
        <p:nvPicPr>
          <p:cNvPr id="5" name="Content Placeholder 4" descr="A graph showing the number of visitors&#10;&#10;Description automatically generated">
            <a:extLst>
              <a:ext uri="{FF2B5EF4-FFF2-40B4-BE49-F238E27FC236}">
                <a16:creationId xmlns:a16="http://schemas.microsoft.com/office/drawing/2014/main" id="{2F2DA793-4523-ACA6-1915-2EDF664E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184F3-8C66-B473-216A-1220C8E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2023 WH Visitor Trend Line.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AD48ED-BA2A-773A-5C10-3A7D386F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As shown to the right the line of best fit has a downward trend through out  the year for visitors.</a:t>
            </a:r>
          </a:p>
          <a:p>
            <a:r>
              <a:rPr lang="en-US" dirty="0"/>
              <a:t>March and September are seen as outliers. </a:t>
            </a:r>
          </a:p>
          <a:p>
            <a:r>
              <a:rPr lang="en-US" dirty="0"/>
              <a:t>With all these visitors, it’s important to know what/ who they’re visiting while in the White House.</a:t>
            </a:r>
          </a:p>
        </p:txBody>
      </p:sp>
      <p:pic>
        <p:nvPicPr>
          <p:cNvPr id="5" name="Content Placeholder 4" descr="A graph of visitors and numbers&#10;&#10;Description automatically generated with medium confidence">
            <a:extLst>
              <a:ext uri="{FF2B5EF4-FFF2-40B4-BE49-F238E27FC236}">
                <a16:creationId xmlns:a16="http://schemas.microsoft.com/office/drawing/2014/main" id="{E4AC5D27-DC49-03D5-999D-FF35C44E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D393D-0887-F1BB-CD96-2AC73406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Known Vs Unknown Visitors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FCC672-1B91-0A3F-B1AD-BC3828711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2023 year there were more visitors to the White House with an unknown location or person they were visiting per month as compared to known . </a:t>
            </a:r>
          </a:p>
          <a:p>
            <a:r>
              <a:rPr lang="en-US" dirty="0"/>
              <a:t>Very little tends to be logged for the known location/ person being visited, especially in March and November. </a:t>
            </a:r>
          </a:p>
          <a:p>
            <a:r>
              <a:rPr lang="en-US" dirty="0"/>
              <a:t>This creates a security risk if we do not know who is being visited as we can’t confirm which locations the visitor will be in.</a:t>
            </a:r>
          </a:p>
        </p:txBody>
      </p:sp>
      <p:pic>
        <p:nvPicPr>
          <p:cNvPr id="5" name="Content Placeholder 4" descr="A graph of a number of visitors&#10;&#10;Description automatically generated">
            <a:extLst>
              <a:ext uri="{FF2B5EF4-FFF2-40B4-BE49-F238E27FC236}">
                <a16:creationId xmlns:a16="http://schemas.microsoft.com/office/drawing/2014/main" id="{0FDF7E3D-6030-E118-7D48-168A8C9A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A33A6-43A1-3F43-3C38-97BC52CC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Line For known and Unknown Visitors.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408851-703F-577A-F307-F0073BCC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The known visitors tends to remain constant through the year.</a:t>
            </a:r>
          </a:p>
          <a:p>
            <a:r>
              <a:rPr lang="en-US" dirty="0"/>
              <a:t>The Unknown visitors has a downward trend through out the year. </a:t>
            </a:r>
          </a:p>
          <a:p>
            <a:r>
              <a:rPr lang="en-US" dirty="0"/>
              <a:t>The impact of the unknown visitors is so significant it impacts the total visitor trend line.</a:t>
            </a:r>
          </a:p>
        </p:txBody>
      </p:sp>
      <p:pic>
        <p:nvPicPr>
          <p:cNvPr id="5" name="Content Placeholder 4" descr="A graph showing visitors and a number of months&#10;&#10;Description automatically generated">
            <a:extLst>
              <a:ext uri="{FF2B5EF4-FFF2-40B4-BE49-F238E27FC236}">
                <a16:creationId xmlns:a16="http://schemas.microsoft.com/office/drawing/2014/main" id="{57374750-A704-8E51-A840-15B29268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191B3-0EBD-F982-71DD-0E4728A0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2023 Visitor Totals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2BD8A5-1720-C500-A5F0-39B15036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Only 28.3% of visitors in 2023 had the location/ person visited notated in the logbook. </a:t>
            </a:r>
          </a:p>
          <a:p>
            <a:r>
              <a:rPr lang="en-US" dirty="0"/>
              <a:t>Almost 72% of visitors were missing this information from the logs. </a:t>
            </a:r>
          </a:p>
          <a:p>
            <a:r>
              <a:rPr lang="en-US" dirty="0"/>
              <a:t>This can cause us to lose track of where to focus security in the White House.</a:t>
            </a:r>
          </a:p>
        </p:txBody>
      </p:sp>
      <p:pic>
        <p:nvPicPr>
          <p:cNvPr id="9" name="Content Placeholder 8" descr="A pie chart of visitors&#10;&#10;Description automatically generated">
            <a:extLst>
              <a:ext uri="{FF2B5EF4-FFF2-40B4-BE49-F238E27FC236}">
                <a16:creationId xmlns:a16="http://schemas.microsoft.com/office/drawing/2014/main" id="{275E65B3-77CB-4B0E-1836-4FB0C7EF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D1D63-3B1D-EAC6-37F2-9C03624D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2023 Visitor Totals Continued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674F38-4560-9B13-9CF7-31F4997B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The visitors with an unknown location are represented by the blue bar. </a:t>
            </a:r>
          </a:p>
          <a:p>
            <a:r>
              <a:rPr lang="en-US" dirty="0"/>
              <a:t>This is more than double the visitors with a known location.</a:t>
            </a:r>
          </a:p>
          <a:p>
            <a:r>
              <a:rPr lang="en-US" dirty="0"/>
              <a:t>The current practice for logging location is unacceptable.</a:t>
            </a:r>
          </a:p>
        </p:txBody>
      </p:sp>
      <p:pic>
        <p:nvPicPr>
          <p:cNvPr id="5" name="Content Placeholder 4" descr="A graph of a white house visitors&#10;&#10;Description automatically generated">
            <a:extLst>
              <a:ext uri="{FF2B5EF4-FFF2-40B4-BE49-F238E27FC236}">
                <a16:creationId xmlns:a16="http://schemas.microsoft.com/office/drawing/2014/main" id="{424F1A50-7C30-EB03-5C26-4973F4A4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63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565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Wingdings 3</vt:lpstr>
      <vt:lpstr>Wisp</vt:lpstr>
      <vt:lpstr>2023 White House (WH) Visitor Logs</vt:lpstr>
      <vt:lpstr>Introduction</vt:lpstr>
      <vt:lpstr>2023 Monthly WH Visitors</vt:lpstr>
      <vt:lpstr>2023 Monthly WH Visitor Rate Change.</vt:lpstr>
      <vt:lpstr>2023 WH Visitor Trend Line.</vt:lpstr>
      <vt:lpstr>Known Vs Unknown Visitors</vt:lpstr>
      <vt:lpstr>Trend Line For known and Unknown Visitors.</vt:lpstr>
      <vt:lpstr>2023 Visitor Totals</vt:lpstr>
      <vt:lpstr>2023 Visitor Totals Continued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Pfeifer</dc:creator>
  <cp:lastModifiedBy>Andrew Pfeifer</cp:lastModifiedBy>
  <cp:revision>2</cp:revision>
  <dcterms:created xsi:type="dcterms:W3CDTF">2024-12-22T18:20:30Z</dcterms:created>
  <dcterms:modified xsi:type="dcterms:W3CDTF">2024-12-22T23:44:49Z</dcterms:modified>
</cp:coreProperties>
</file>