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FFAEF65-88CB-41FA-9FE3-73815C56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Andrew Pfeifer </a:t>
            </a:r>
            <a:br>
              <a:rPr lang="en-US" dirty="0"/>
            </a:br>
            <a:r>
              <a:rPr dirty="0"/>
              <a:t>Project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C8DAE1-3230-44E1-9140-B919F21B8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3/1/25 5:09:02 PM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B2D00CA-0671-4028-AFF9-A9B93023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Andrew Pfeifer  Project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Andrew Pfeifer</cp:lastModifiedBy>
  <cp:revision>1</cp:revision>
  <dcterms:created xsi:type="dcterms:W3CDTF">2025-03-02T00:09:02Z</dcterms:created>
  <dcterms:modified xsi:type="dcterms:W3CDTF">2025-06-28T20:24:35Z</dcterms:modified>
</cp:coreProperties>
</file>