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6AE9D-69FB-97E4-769A-0E3CF57A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23A747-BFEB-271C-F993-6E61CB8FC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02E43-47B0-A745-CABF-43AFD09B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A7CF9-023C-E35A-A0AA-FF58A1D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34114-BB1E-4E73-7262-AF1143D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2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6AD68-6B3E-820B-26F3-44C303DA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D1BAD-8674-5DE1-E368-E63422F16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CA1F0-84E8-9A4B-1235-C154BBF2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5DC23-27C9-AF3D-A7C5-C301960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34EDC-D2C0-13A8-3B90-C78B9637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766273-62DF-93D4-B8D5-CEEFF00B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0D3B40-1BE9-4DD5-7303-4C8EF191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54B5B8-04AC-38CE-B713-626A69D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5E377-8574-CDE2-143E-D34D95A4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454C-C870-026A-5051-4FEADC1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E3564-924A-6710-42D0-76E8DA59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D94E2-B0DA-8FCA-A2EE-6FC2A1C6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CFD7B-6C02-1883-374C-4D8D4855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2F877-80B4-1FF6-F31A-46F02675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7BB7B-A956-F5E3-8249-9C74BA1B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D859-D025-41C0-97B8-AE90E70B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059510-E492-0C93-2E95-3DC257A0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640A3-F7A4-0121-2668-51DB6AA0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5CDB7-5830-A8AC-8A76-C9901A9F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19D53-7F00-28C3-7C99-E462569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443E-98D3-5B11-C8E2-96A64AC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714DF-D237-2B2C-92A2-88D6A4FD2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847B9-AF1E-2697-D943-7C66E3E84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1DC2CF-DDFA-DD9D-F2C3-A0C79A73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D426F-4C7B-B5A4-770B-A2243366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68B6CB-FA3A-9DCA-8577-E1C23377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9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3D2DB-D54A-9044-6C4D-3E86907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943B7E-286F-D996-B62B-67BCEACD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DCFC14-CD3A-8AA9-A351-A6A69A553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67642B-F92E-6343-DCB0-2BEA78E3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05CF93-68A5-7FBB-A744-995FC40DC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F9BDD7-7378-F04D-4BEB-873EE8AA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E0A800-BC30-5000-1826-E56F3658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161D95-E798-93C0-CBBC-EAE60C6A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F4A11-8AEE-EC97-D826-0CB3036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A71282-80ED-279B-50B3-3EE977D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276EDD-6507-D4E9-6260-81D74091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C273A0-485B-39E5-7F78-1C1AE481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01F231-7CFB-F020-D2B8-3E640193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04797E-A764-05E1-A341-EA35D058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E131A-2256-B786-D89D-9141504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8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B02FE-6C86-D914-6F8E-6C47644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F759F-5514-00E2-96CC-8C6DD5B0E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7E0BE6-FD92-288D-4A14-724C31A8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3DF62-83EE-706B-1EAB-21739327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691E4F-6CB1-D3A5-A95F-E69EC2C5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CE212-D235-CCAD-6D30-0105E482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D6ED7-7B2E-0570-5B90-3834DFF3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AABBA8-DD07-CEEB-3077-844CFC07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FA8840-5D97-7F61-3708-478D1D04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9E4D1C-1278-1A78-A593-56008B9D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2916B7-6052-8FD4-AFAA-DC7D0323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7136E9-F1B5-9053-ECE1-48F05AB5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5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5DFAA3-97F5-542D-E872-9941F4C5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E6A8A-FD35-C0ED-8E05-F1356EB0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566D-F2F1-B731-3003-02AC4F34F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9F7F-E2BA-40B8-85F2-B39112C575D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56A13-7B22-F88D-57B7-4E191934F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8AF61-DE29-356D-1AFA-0578C3A3A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2315-0E8C-42D0-9FBD-1A503560A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11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26113F2-5C4F-4562-6E47-BCF95CF58830}"/>
              </a:ext>
            </a:extLst>
          </p:cNvPr>
          <p:cNvGrpSpPr/>
          <p:nvPr/>
        </p:nvGrpSpPr>
        <p:grpSpPr>
          <a:xfrm>
            <a:off x="497595" y="964099"/>
            <a:ext cx="11196810" cy="4929801"/>
            <a:chOff x="811911" y="818155"/>
            <a:chExt cx="11196810" cy="492980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2C74271-9629-B561-EFDF-F413E9D4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506" y="2405109"/>
              <a:ext cx="783780" cy="849626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4328A80-3C38-9C3D-62B3-9DA0809D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534" y="2291733"/>
              <a:ext cx="1041832" cy="1041832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3E0B65F-CD20-D09A-ACF7-84E841B301B3}"/>
                </a:ext>
              </a:extLst>
            </p:cNvPr>
            <p:cNvSpPr txBox="1"/>
            <p:nvPr/>
          </p:nvSpPr>
          <p:spPr>
            <a:xfrm>
              <a:off x="929606" y="1957526"/>
              <a:ext cx="94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スマホ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ED921A2-BAF1-2612-842D-DB5FE4CD5751}"/>
                </a:ext>
              </a:extLst>
            </p:cNvPr>
            <p:cNvSpPr txBox="1"/>
            <p:nvPr/>
          </p:nvSpPr>
          <p:spPr>
            <a:xfrm>
              <a:off x="3395710" y="1704188"/>
              <a:ext cx="1440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LINE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  <a:endPara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(bot)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87A7999-E49B-D940-15C4-BFF504C192DF}"/>
                </a:ext>
              </a:extLst>
            </p:cNvPr>
            <p:cNvCxnSpPr/>
            <p:nvPr/>
          </p:nvCxnSpPr>
          <p:spPr>
            <a:xfrm>
              <a:off x="1944205" y="2583402"/>
              <a:ext cx="154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5A087B0-0D7B-EB1A-91AA-BCEC1F43170B}"/>
                </a:ext>
              </a:extLst>
            </p:cNvPr>
            <p:cNvSpPr txBox="1"/>
            <p:nvPr/>
          </p:nvSpPr>
          <p:spPr>
            <a:xfrm>
              <a:off x="2241607" y="2123697"/>
              <a:ext cx="94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画像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16DE38A-81BA-ADDC-32D6-9BEF3D0A4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205" y="3082031"/>
              <a:ext cx="154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462B437-73CA-D657-1AD2-8034B920C489}"/>
                </a:ext>
              </a:extLst>
            </p:cNvPr>
            <p:cNvSpPr txBox="1"/>
            <p:nvPr/>
          </p:nvSpPr>
          <p:spPr>
            <a:xfrm>
              <a:off x="2099195" y="3148899"/>
              <a:ext cx="12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判定結果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E8F5A4C-9FA0-87E7-7A1A-162DEC5FC7B7}"/>
                </a:ext>
              </a:extLst>
            </p:cNvPr>
            <p:cNvCxnSpPr/>
            <p:nvPr/>
          </p:nvCxnSpPr>
          <p:spPr>
            <a:xfrm>
              <a:off x="4681671" y="2516534"/>
              <a:ext cx="154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FB099CD6-9921-D41B-26EA-F8708758A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671" y="3015163"/>
              <a:ext cx="154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515F31A-C24A-94D3-5851-84408BE44778}"/>
                </a:ext>
              </a:extLst>
            </p:cNvPr>
            <p:cNvSpPr txBox="1"/>
            <p:nvPr/>
          </p:nvSpPr>
          <p:spPr>
            <a:xfrm>
              <a:off x="4836661" y="3082031"/>
              <a:ext cx="12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判定結果</a:t>
              </a:r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254FA9B-C570-20E1-CED3-1FD1628B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396" y="3411604"/>
              <a:ext cx="572887" cy="572887"/>
            </a:xfrm>
            <a:prstGeom prst="rect">
              <a:avLst/>
            </a:prstGeom>
          </p:spPr>
        </p:pic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55B698A-10C2-6F9C-B34F-1D42357D214A}"/>
                </a:ext>
              </a:extLst>
            </p:cNvPr>
            <p:cNvSpPr/>
            <p:nvPr/>
          </p:nvSpPr>
          <p:spPr>
            <a:xfrm>
              <a:off x="6995604" y="1695636"/>
              <a:ext cx="4030462" cy="20996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AF3E56C-9124-56F3-8A07-79ED1D327841}"/>
                </a:ext>
              </a:extLst>
            </p:cNvPr>
            <p:cNvSpPr txBox="1"/>
            <p:nvPr/>
          </p:nvSpPr>
          <p:spPr>
            <a:xfrm>
              <a:off x="4779634" y="1971312"/>
              <a:ext cx="1374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ebhook</a:t>
              </a:r>
            </a:p>
            <a:p>
              <a:pPr algn="ctr"/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(https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のみ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50235A4-3A5A-938A-6C8C-42B7401A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1242" y="2123697"/>
              <a:ext cx="1043125" cy="1043125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EA80E8-F098-DE1F-EE4A-FCFFFA75E19E}"/>
                </a:ext>
              </a:extLst>
            </p:cNvPr>
            <p:cNvSpPr txBox="1"/>
            <p:nvPr/>
          </p:nvSpPr>
          <p:spPr>
            <a:xfrm>
              <a:off x="9085439" y="2996641"/>
              <a:ext cx="1934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localhost:5000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99DEF544-1992-ED9C-5C96-E04BE0DF2671}"/>
                </a:ext>
              </a:extLst>
            </p:cNvPr>
            <p:cNvCxnSpPr/>
            <p:nvPr/>
          </p:nvCxnSpPr>
          <p:spPr>
            <a:xfrm>
              <a:off x="7772032" y="2472886"/>
              <a:ext cx="154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B1B7B6CA-7253-3A5A-C29A-5442B2C2C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2032" y="2971515"/>
              <a:ext cx="1544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F78BEB-EE1E-1887-FAF2-236F1CF6E0E2}"/>
                </a:ext>
              </a:extLst>
            </p:cNvPr>
            <p:cNvSpPr txBox="1"/>
            <p:nvPr/>
          </p:nvSpPr>
          <p:spPr>
            <a:xfrm>
              <a:off x="7896055" y="2975999"/>
              <a:ext cx="12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判定結果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956F715-40A9-A257-3755-07B73B9DA70E}"/>
                </a:ext>
              </a:extLst>
            </p:cNvPr>
            <p:cNvSpPr txBox="1"/>
            <p:nvPr/>
          </p:nvSpPr>
          <p:spPr>
            <a:xfrm>
              <a:off x="7857038" y="2099071"/>
              <a:ext cx="137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リダイレクト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D330B82-0D44-4386-C260-188901D33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305" y="2365343"/>
              <a:ext cx="1196375" cy="760264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6DFCCE5-863D-C960-AD43-E5F07111E165}"/>
                </a:ext>
              </a:extLst>
            </p:cNvPr>
            <p:cNvSpPr txBox="1"/>
            <p:nvPr/>
          </p:nvSpPr>
          <p:spPr>
            <a:xfrm>
              <a:off x="8323484" y="1506461"/>
              <a:ext cx="13747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ローカル</a:t>
              </a:r>
              <a:r>
                <a:rPr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PC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C01D5E4-F1CF-87BC-F28C-B8ADD890986B}"/>
                </a:ext>
              </a:extLst>
            </p:cNvPr>
            <p:cNvSpPr txBox="1"/>
            <p:nvPr/>
          </p:nvSpPr>
          <p:spPr>
            <a:xfrm>
              <a:off x="6290603" y="1957526"/>
              <a:ext cx="144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ngrok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B7EC5D9A-BC64-1FE0-F0EF-617937B2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911" y="930386"/>
              <a:ext cx="43282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000" b="0" i="0" u="non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endParaRPr kumimoji="0" lang="ja-JP" altLang="ja-JP" sz="24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042152D9-5857-C3C6-0BDE-BBB8402E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789" y="4646336"/>
              <a:ext cx="2014391" cy="1101620"/>
            </a:xfrm>
            <a:prstGeom prst="rect">
              <a:avLst/>
            </a:prstGeom>
          </p:spPr>
        </p:pic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CFA69B7-61EC-3A4D-C54D-14B944CC80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66236" y="3429000"/>
              <a:ext cx="0" cy="114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B515AB5-0D67-D870-DD2E-68A360C0D16C}"/>
                </a:ext>
              </a:extLst>
            </p:cNvPr>
            <p:cNvSpPr txBox="1"/>
            <p:nvPr/>
          </p:nvSpPr>
          <p:spPr>
            <a:xfrm>
              <a:off x="10366236" y="3870489"/>
              <a:ext cx="1642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grad_cam</a:t>
              </a:r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画像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89DFA31A-8626-3560-0074-B11852FC7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4894" y="3411604"/>
              <a:ext cx="0" cy="114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683B484-0194-698B-F939-8661F8678431}"/>
                </a:ext>
              </a:extLst>
            </p:cNvPr>
            <p:cNvSpPr txBox="1"/>
            <p:nvPr/>
          </p:nvSpPr>
          <p:spPr>
            <a:xfrm>
              <a:off x="8796541" y="3870489"/>
              <a:ext cx="1088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画像</a:t>
              </a:r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吹き出し: 四角形 43">
              <a:extLst>
                <a:ext uri="{FF2B5EF4-FFF2-40B4-BE49-F238E27FC236}">
                  <a16:creationId xmlns:a16="http://schemas.microsoft.com/office/drawing/2014/main" id="{8D8A7306-75D1-9132-0800-0DE47BDC4CB5}"/>
                </a:ext>
              </a:extLst>
            </p:cNvPr>
            <p:cNvSpPr/>
            <p:nvPr/>
          </p:nvSpPr>
          <p:spPr>
            <a:xfrm>
              <a:off x="3537450" y="4649108"/>
              <a:ext cx="4975972" cy="697787"/>
            </a:xfrm>
            <a:prstGeom prst="wedgeRectCallout">
              <a:avLst>
                <a:gd name="adj1" fmla="val 70685"/>
                <a:gd name="adj2" fmla="val -311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Line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bot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r>
                <a:rPr kumimoji="0" lang="ja-JP" altLang="en-US" sz="1600">
                  <a:latin typeface="Meiryo UI" panose="020B0604030504040204" pitchFamily="50" charset="-128"/>
                  <a:ea typeface="Meiryo UI" panose="020B0604030504040204" pitchFamily="50" charset="-128"/>
                </a:rPr>
                <a:t>では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インターネットに公開されている</a:t>
              </a:r>
              <a:endParaRPr kumimoji="0" lang="en-US" altLang="ja-JP" sz="1600" b="0" i="0" u="non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画像のみ</a:t>
              </a: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upload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できるため、一度</a:t>
              </a: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GoogleDrive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に画像を</a:t>
              </a: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upload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してその</a:t>
              </a:r>
              <a:r>
                <a:rPr kumimoji="0" lang="en-US" altLang="ja-JP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r>
                <a:rPr kumimoji="0" lang="ja-JP" altLang="en-US" sz="1600" b="0" i="0" u="non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を取得している。</a:t>
              </a:r>
              <a:endParaRPr kumimoji="0" lang="en-US" altLang="ja-JP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吹き出し: 四角形 44">
              <a:extLst>
                <a:ext uri="{FF2B5EF4-FFF2-40B4-BE49-F238E27FC236}">
                  <a16:creationId xmlns:a16="http://schemas.microsoft.com/office/drawing/2014/main" id="{1EE65ACA-D62A-060A-C928-BB6E67108EEB}"/>
                </a:ext>
              </a:extLst>
            </p:cNvPr>
            <p:cNvSpPr/>
            <p:nvPr/>
          </p:nvSpPr>
          <p:spPr>
            <a:xfrm>
              <a:off x="1009506" y="818155"/>
              <a:ext cx="7643437" cy="697787"/>
            </a:xfrm>
            <a:prstGeom prst="wedgeRectCallout">
              <a:avLst>
                <a:gd name="adj1" fmla="val 24471"/>
                <a:gd name="adj2" fmla="val 871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ローカルで起動しているプロセスへインターネットを介して外部からアクセスできるようにサービス</a:t>
              </a:r>
              <a:r>
                <a:rPr kumimoji="0" lang="ja-JP" altLang="en-US" sz="1600" b="0" i="0" u="non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。</a:t>
              </a:r>
              <a:r>
                <a:rPr kumimoji="0" lang="ja-JP" altLang="ja-JP" sz="1600" b="0" i="0" u="non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httpsでの公開エンドポイントが用意される点が非常に大きい</a:t>
              </a:r>
              <a:r>
                <a:rPr kumimoji="0" lang="ja-JP" altLang="en-US" sz="1600" b="0" i="0" u="non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。らしい。</a:t>
              </a:r>
              <a:endParaRPr kumimoji="0" lang="en-US" altLang="ja-JP" sz="16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16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</dc:creator>
  <cp:lastModifiedBy>hiroki</cp:lastModifiedBy>
  <cp:revision>37</cp:revision>
  <dcterms:created xsi:type="dcterms:W3CDTF">2022-06-28T05:05:42Z</dcterms:created>
  <dcterms:modified xsi:type="dcterms:W3CDTF">2022-06-28T08:06:04Z</dcterms:modified>
</cp:coreProperties>
</file>