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8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2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8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8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6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93AF-C758-44B3-995D-F65D069DB78E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8984-05E4-4799-BFFA-4E858EA82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83568" y="692696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수어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3300" y="692696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수어</a:t>
            </a:r>
            <a:r>
              <a:rPr lang="ko-KR" altLang="en-US" dirty="0" smtClean="0">
                <a:solidFill>
                  <a:schemeClr val="tx1"/>
                </a:solidFill>
              </a:rPr>
              <a:t> 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48798" y="692696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수어</a:t>
            </a:r>
            <a:r>
              <a:rPr lang="ko-KR" altLang="en-US" dirty="0" smtClean="0">
                <a:solidFill>
                  <a:schemeClr val="tx1"/>
                </a:solidFill>
              </a:rPr>
              <a:t>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0712" y="4797152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지정된 답변을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수어로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2708920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지정된 답변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 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43300" y="2708920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수어</a:t>
            </a:r>
            <a:r>
              <a:rPr lang="ko-KR" altLang="en-US" dirty="0" smtClean="0">
                <a:solidFill>
                  <a:schemeClr val="tx1"/>
                </a:solidFill>
              </a:rPr>
              <a:t> 내용을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TTS</a:t>
            </a:r>
            <a:r>
              <a:rPr lang="ko-KR" altLang="en-US" dirty="0" smtClean="0">
                <a:solidFill>
                  <a:schemeClr val="tx1"/>
                </a:solidFill>
              </a:rPr>
              <a:t>와 텍스트로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48798" y="2708920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수어</a:t>
            </a:r>
            <a:r>
              <a:rPr lang="ko-KR" altLang="en-US" dirty="0" smtClean="0">
                <a:solidFill>
                  <a:schemeClr val="tx1"/>
                </a:solidFill>
              </a:rPr>
              <a:t> 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987824" y="11967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796136" y="117354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7212894" y="22048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5796136" y="322555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987824" y="323812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1554808" y="42210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2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35696" y="407368"/>
            <a:ext cx="5184576" cy="2661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406727" y="407368"/>
            <a:ext cx="20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한국 </a:t>
            </a:r>
            <a:r>
              <a:rPr lang="ko-KR" altLang="en-US" dirty="0" err="1" smtClean="0"/>
              <a:t>수어</a:t>
            </a:r>
            <a:r>
              <a:rPr lang="ko-KR" altLang="en-US" dirty="0" smtClean="0"/>
              <a:t> 번역기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1178049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수어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번역</a:t>
            </a:r>
            <a:endParaRPr lang="en-US" altLang="ko-KR" sz="1400" dirty="0" smtClean="0"/>
          </a:p>
          <a:p>
            <a:r>
              <a:rPr lang="ko-KR" altLang="en-US" sz="1400" dirty="0" smtClean="0"/>
              <a:t>버튼 클릭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129803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수어</a:t>
            </a:r>
            <a:r>
              <a:rPr lang="ko-KR" altLang="en-US" sz="1400" dirty="0" smtClean="0"/>
              <a:t> 인식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719572" y="1052736"/>
            <a:ext cx="288032" cy="2695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8" idx="4"/>
          </p:cNvCxnSpPr>
          <p:nvPr/>
        </p:nvCxnSpPr>
        <p:spPr>
          <a:xfrm>
            <a:off x="863588" y="1322293"/>
            <a:ext cx="0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63588" y="1729586"/>
            <a:ext cx="216024" cy="312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47564" y="1731645"/>
            <a:ext cx="216024" cy="310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7544" y="1466309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16668" y="2073383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지정된 답변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버튼 선택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7848364" y="1124744"/>
            <a:ext cx="288032" cy="2695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4"/>
          </p:cNvCxnSpPr>
          <p:nvPr/>
        </p:nvCxnSpPr>
        <p:spPr>
          <a:xfrm>
            <a:off x="7992380" y="1394301"/>
            <a:ext cx="0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992380" y="1801594"/>
            <a:ext cx="216024" cy="312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7776356" y="1803653"/>
            <a:ext cx="216024" cy="310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596336" y="1538317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27984" y="13122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수어</a:t>
            </a:r>
            <a:r>
              <a:rPr lang="ko-KR" altLang="en-US" sz="1400" dirty="0" smtClean="0"/>
              <a:t> 번역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834294" y="204783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수어</a:t>
            </a:r>
            <a:r>
              <a:rPr lang="ko-KR" altLang="en-US" sz="1400" dirty="0" smtClean="0"/>
              <a:t> 내용을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수어로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49432" y="1153513"/>
            <a:ext cx="135024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번역된 내용을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TTS</a:t>
            </a:r>
            <a:r>
              <a:rPr lang="ko-KR" altLang="en-US" sz="1300" dirty="0" smtClean="0"/>
              <a:t>와 텍스트로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출</a:t>
            </a:r>
            <a:r>
              <a:rPr lang="ko-KR" altLang="en-US" sz="1300" dirty="0"/>
              <a:t>력</a:t>
            </a:r>
            <a:endParaRPr lang="en-US" altLang="ko-KR" sz="1300" dirty="0" smtClean="0"/>
          </a:p>
        </p:txBody>
      </p:sp>
      <p:sp>
        <p:nvSpPr>
          <p:cNvPr id="46" name="오른쪽 화살표 45"/>
          <p:cNvSpPr/>
          <p:nvPr/>
        </p:nvSpPr>
        <p:spPr>
          <a:xfrm>
            <a:off x="3059832" y="1398919"/>
            <a:ext cx="204762" cy="13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4211960" y="1411386"/>
            <a:ext cx="204762" cy="13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5386720" y="1407670"/>
            <a:ext cx="204762" cy="13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endCxn id="7" idx="1"/>
          </p:cNvCxnSpPr>
          <p:nvPr/>
        </p:nvCxnSpPr>
        <p:spPr>
          <a:xfrm>
            <a:off x="1331640" y="1439659"/>
            <a:ext cx="7920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796985" y="1499762"/>
            <a:ext cx="7273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1331640" y="1620003"/>
            <a:ext cx="1502654" cy="689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36" idx="3"/>
          </p:cNvCxnSpPr>
          <p:nvPr/>
        </p:nvCxnSpPr>
        <p:spPr>
          <a:xfrm flipH="1">
            <a:off x="6061533" y="1754341"/>
            <a:ext cx="1462795" cy="580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오른쪽 화살표 62"/>
          <p:cNvSpPr/>
          <p:nvPr/>
        </p:nvSpPr>
        <p:spPr>
          <a:xfrm rot="10800000">
            <a:off x="4196710" y="2209571"/>
            <a:ext cx="440024" cy="250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91155" y="214016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농인 사용자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419947" y="22095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청</a:t>
            </a:r>
            <a:r>
              <a:rPr lang="ko-KR" altLang="en-US" sz="1400" dirty="0" smtClean="0"/>
              <a:t>인 사용자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944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15616" y="1740150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농인 사용자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단말기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24128" y="1740150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청인 사용자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단말기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491880" y="2249521"/>
            <a:ext cx="20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508648" y="2526093"/>
            <a:ext cx="200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861" y="123351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수어</a:t>
            </a:r>
            <a:r>
              <a:rPr lang="ko-KR" altLang="en-US" dirty="0" smtClean="0"/>
              <a:t> 내용 전달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86861" y="160284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한국 </a:t>
            </a:r>
            <a:r>
              <a:rPr lang="ko-KR" altLang="en-US" dirty="0" err="1" smtClean="0"/>
              <a:t>수어를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한국어로 번역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60295" y="259810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지정된 답변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</a:t>
            </a:r>
            <a:r>
              <a:rPr lang="ko-KR" altLang="en-US" dirty="0"/>
              <a:t>송</a:t>
            </a:r>
          </a:p>
        </p:txBody>
      </p:sp>
    </p:spTree>
    <p:extLst>
      <p:ext uri="{BB962C8B-B14F-4D97-AF65-F5344CB8AC3E}">
        <p14:creationId xmlns:p14="http://schemas.microsoft.com/office/powerpoint/2010/main" val="2120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115616" y="620688"/>
            <a:ext cx="216024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농인 및 청인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단말기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공통 단말기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634083"/>
            <a:ext cx="3672408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전환으로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농인 및 청인 사용자로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구분하여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0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89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조수범</dc:creator>
  <cp:lastModifiedBy>조수범</cp:lastModifiedBy>
  <cp:revision>5</cp:revision>
  <dcterms:created xsi:type="dcterms:W3CDTF">2022-11-26T14:07:20Z</dcterms:created>
  <dcterms:modified xsi:type="dcterms:W3CDTF">2022-11-26T14:55:28Z</dcterms:modified>
</cp:coreProperties>
</file>