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8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407368"/>
            <a:ext cx="5184576" cy="2661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406727" y="407368"/>
            <a:ext cx="20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 </a:t>
            </a:r>
            <a:r>
              <a:rPr lang="ko-KR" altLang="en-US" dirty="0" err="1" smtClean="0"/>
              <a:t>수어</a:t>
            </a:r>
            <a:r>
              <a:rPr lang="ko-KR" altLang="en-US" dirty="0" smtClean="0"/>
              <a:t> 번역기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178049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수어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번역</a:t>
            </a:r>
            <a:endParaRPr lang="en-US" altLang="ko-KR" sz="1400" dirty="0" smtClean="0"/>
          </a:p>
          <a:p>
            <a:r>
              <a:rPr lang="ko-KR" altLang="en-US" sz="1400" dirty="0" smtClean="0"/>
              <a:t>버튼 클릭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12980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인식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19572" y="1052736"/>
            <a:ext cx="288032" cy="2695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8" idx="4"/>
          </p:cNvCxnSpPr>
          <p:nvPr/>
        </p:nvCxnSpPr>
        <p:spPr>
          <a:xfrm>
            <a:off x="863588" y="1322293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3588" y="1729586"/>
            <a:ext cx="216024" cy="31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47564" y="1731645"/>
            <a:ext cx="216024" cy="310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7544" y="1466309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4286" y="207338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지정된 답변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버튼 선택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7848364" y="1124744"/>
            <a:ext cx="288032" cy="2695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4"/>
          </p:cNvCxnSpPr>
          <p:nvPr/>
        </p:nvCxnSpPr>
        <p:spPr>
          <a:xfrm>
            <a:off x="7992380" y="1394301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992380" y="1801594"/>
            <a:ext cx="216024" cy="31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7776356" y="1803653"/>
            <a:ext cx="216024" cy="310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596336" y="1538317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7984" y="13122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번역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827830" y="1994127"/>
            <a:ext cx="1324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지정된 답변을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이미지로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49432" y="1153513"/>
            <a:ext cx="135024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번역된 내용을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TTS</a:t>
            </a:r>
            <a:r>
              <a:rPr lang="ko-KR" altLang="en-US" sz="1300" dirty="0" smtClean="0"/>
              <a:t>와 텍스트로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출</a:t>
            </a:r>
            <a:r>
              <a:rPr lang="ko-KR" altLang="en-US" sz="1300" dirty="0"/>
              <a:t>력</a:t>
            </a:r>
            <a:endParaRPr lang="en-US" altLang="ko-KR" sz="1300" dirty="0" smtClean="0"/>
          </a:p>
        </p:txBody>
      </p:sp>
      <p:sp>
        <p:nvSpPr>
          <p:cNvPr id="46" name="오른쪽 화살표 45"/>
          <p:cNvSpPr/>
          <p:nvPr/>
        </p:nvSpPr>
        <p:spPr>
          <a:xfrm>
            <a:off x="3059832" y="1398919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4211960" y="1411386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386720" y="1407670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7" idx="1"/>
          </p:cNvCxnSpPr>
          <p:nvPr/>
        </p:nvCxnSpPr>
        <p:spPr>
          <a:xfrm>
            <a:off x="1331640" y="1439659"/>
            <a:ext cx="7920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796985" y="1499762"/>
            <a:ext cx="7273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1331640" y="1620003"/>
            <a:ext cx="1502654" cy="689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6" idx="3"/>
          </p:cNvCxnSpPr>
          <p:nvPr/>
        </p:nvCxnSpPr>
        <p:spPr>
          <a:xfrm flipH="1">
            <a:off x="5959151" y="1754341"/>
            <a:ext cx="1462795" cy="580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오른쪽 화살표 62"/>
          <p:cNvSpPr/>
          <p:nvPr/>
        </p:nvSpPr>
        <p:spPr>
          <a:xfrm rot="10800000">
            <a:off x="4241185" y="2202532"/>
            <a:ext cx="440024" cy="250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91155" y="21401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농인 사용자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419947" y="22095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청</a:t>
            </a:r>
            <a:r>
              <a:rPr lang="ko-KR" altLang="en-US" sz="1400" dirty="0" smtClean="0"/>
              <a:t>인 사용자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94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15616" y="174015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농인 사용자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단말기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24128" y="174015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청인 사용자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단말기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91880" y="2249521"/>
            <a:ext cx="20246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508648" y="2526093"/>
            <a:ext cx="20078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2099" y="123351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수어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내용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86861" y="160284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한국 </a:t>
            </a:r>
            <a:r>
              <a:rPr lang="ko-KR" altLang="en-US" dirty="0" err="1" smtClean="0"/>
              <a:t>수어를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한국어로 번역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0295" y="259810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지정된 답변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</a:t>
            </a:r>
            <a:r>
              <a:rPr lang="ko-KR" altLang="en-US" dirty="0"/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21201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조수범</dc:creator>
  <cp:lastModifiedBy>조수범</cp:lastModifiedBy>
  <cp:revision>7</cp:revision>
  <dcterms:created xsi:type="dcterms:W3CDTF">2022-11-26T14:07:20Z</dcterms:created>
  <dcterms:modified xsi:type="dcterms:W3CDTF">2022-11-26T15:03:20Z</dcterms:modified>
</cp:coreProperties>
</file>