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>
        <p:scale>
          <a:sx n="117" d="100"/>
          <a:sy n="117" d="100"/>
        </p:scale>
        <p:origin x="-12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C6AAEA-C94E-32DB-CA58-D24BBE3E4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06364F8-DC6C-517D-33B5-0C03166BE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B51E25C-B313-172D-B509-DD5CBFB0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D7E3-796B-4587-8CFA-4103FB13690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A93CE2B-FD6E-B897-FD82-E4EA21A1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848E34-7713-6554-8E03-D1C37A9C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A346-E752-413C-A7F0-F4843467B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18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5A25CB-D1C4-C80F-CADE-266C4546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D8A951D-CF15-238C-1FED-DA211CC33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71C50AC-E3D3-788D-7FC9-B38EDFB2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D7E3-796B-4587-8CFA-4103FB13690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65D8A7E-70E1-29A5-E11F-6EF1F322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6C22261-3B16-37EA-4A34-B788B6DF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A346-E752-413C-A7F0-F4843467B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4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10EE8FF-26C5-DD01-5C18-95FFB6D5B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3BB525-2317-92A8-6D41-36A09A426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CEEAFE7-B61D-6FA5-1E6A-49F59D06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D7E3-796B-4587-8CFA-4103FB13690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3E9372A-8EE7-0491-78BE-0E0DDC7C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D1E2D0-6DF5-89C3-3E49-F81ADFD6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A346-E752-413C-A7F0-F4843467B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6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27B0B3-A589-4D7D-551A-25700925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738A968-94FE-A7F2-C01B-1A3701AAC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72BF22D-AC4D-6D3F-EE1B-4E178A0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D7E3-796B-4587-8CFA-4103FB13690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290FB3-958F-8890-43C1-8D0E0445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5B245FC-D5FB-9FEC-7839-0B469A48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A346-E752-413C-A7F0-F4843467B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6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8044200-F52A-F531-FE58-FF57DDDC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E2899F2-996F-01A7-0A27-B56464D0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CF94DDC-10CB-F1D5-46BD-B52B81DF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D7E3-796B-4587-8CFA-4103FB13690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6B81DA-1B98-3D09-DA9B-09B202F3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7B5859C-C6EB-9D75-692E-62465C9C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A346-E752-413C-A7F0-F4843467B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9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C210A8-7055-5ABE-9684-8244F585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58626C4-DE74-CB72-20D8-7E7C573D5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C691E5D-AFDC-2D8B-5E65-8E47B0664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278A7FC-4C52-09BB-A329-D0DAA35B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D7E3-796B-4587-8CFA-4103FB13690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76D5A8A-A144-7B6F-063C-9C9909BB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CAA6B52-26B5-1964-D914-842863A3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A346-E752-413C-A7F0-F4843467B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0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D91685-DD1F-8B67-6145-486E97B5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4101264-67C8-A5B5-AFA4-A797D6FF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D29EE3A-0933-74D6-D04E-BF1428BEF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E72B209-2AA7-234B-6783-C8D5685B3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6D89492-131B-0A59-18AD-38EE0EE62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0F1D80E-46C1-E5C0-C4F6-2C73BA34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D7E3-796B-4587-8CFA-4103FB13690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1019D53-9731-B947-89DA-7BBB8A4A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2BC5987-04E6-A09C-38E9-37FDBBFD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A346-E752-413C-A7F0-F4843467B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A47E79-1248-93A4-0823-5F82D34B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DC14398-2549-4E41-7B0E-0B079182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D7E3-796B-4587-8CFA-4103FB13690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25148D9-02D5-390C-42FF-CDB4FB51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440B5FA-1ED1-5B75-B234-0D2865DB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A346-E752-413C-A7F0-F4843467B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6751689-BA7E-AD52-AB2C-99F74EB6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D7E3-796B-4587-8CFA-4103FB13690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7FEAEA5-CEC6-6AF6-2B17-B21747F4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BF9BADF-BE7F-9F98-B6F0-512D54FC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A346-E752-413C-A7F0-F4843467B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635F08-6533-6D61-0FE0-C2C254C3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BA8DFA5-D396-897E-9A34-A8E99A38A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D0959CC-7F77-E875-6896-BB897558C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34EAB24-E579-EF93-10CB-9E2408EC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D7E3-796B-4587-8CFA-4103FB13690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E0DAD1C-9949-D43B-B078-C1B35892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6D8BEF7-999F-2B29-6EA8-87BEEFBB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A346-E752-413C-A7F0-F4843467B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9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8107A4A-E8FD-E6FA-218E-FCA5C793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B83339E-5398-397B-F9E6-D986976AC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BA0EAE7-D63E-3815-CB50-2190F9A74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EE47A7B-01CA-C3A7-6437-DD6EA703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D7E3-796B-4587-8CFA-4103FB13690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044A259-5D83-2EEB-0294-C081D499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CFE3AA6-28A8-BDF0-BC37-AF2AF321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A346-E752-413C-A7F0-F4843467B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7159143-095F-CEB2-D203-169CECF6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F820BFC-E44C-74ED-89E1-8C8209AD0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AD148EA-E010-D5DC-BBA1-6BBB92644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D7E3-796B-4587-8CFA-4103FB13690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D2BFD43-13BD-95F1-EE4B-C773C09B2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F4D255A-8375-DE88-5A28-A8D5DE1CF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A346-E752-413C-A7F0-F4843467B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9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EC76072-D148-D2F5-D295-C5F7AD66B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9" y="1371599"/>
            <a:ext cx="9448799" cy="838201"/>
          </a:xfrm>
        </p:spPr>
        <p:txBody>
          <a:bodyPr>
            <a:noAutofit/>
          </a:bodyPr>
          <a:lstStyle/>
          <a:p>
            <a:r>
              <a:rPr lang="ko-KR" altLang="en-US" sz="6600" dirty="0" err="1"/>
              <a:t>캡스톤</a:t>
            </a:r>
            <a:r>
              <a:rPr lang="ko-KR" altLang="en-US" sz="6600" dirty="0"/>
              <a:t>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BD54A63-6C73-7720-F100-33110B9A1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4771" y="4223657"/>
            <a:ext cx="2895600" cy="1905000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18114195 </a:t>
            </a:r>
            <a:r>
              <a:rPr lang="ko-KR" altLang="en-US" dirty="0"/>
              <a:t>이동규</a:t>
            </a:r>
            <a:endParaRPr lang="en-US" altLang="ko-KR" dirty="0"/>
          </a:p>
          <a:p>
            <a:r>
              <a:rPr lang="en-US" altLang="ko-KR" dirty="0"/>
              <a:t>19109055 </a:t>
            </a:r>
            <a:r>
              <a:rPr lang="ko-KR" altLang="en-US" dirty="0" err="1"/>
              <a:t>조수범</a:t>
            </a:r>
            <a:endParaRPr lang="en-US" altLang="ko-KR" dirty="0"/>
          </a:p>
          <a:p>
            <a:r>
              <a:rPr lang="en-US" altLang="ko-KR" dirty="0"/>
              <a:t>18102539 </a:t>
            </a:r>
            <a:r>
              <a:rPr lang="ko-KR" altLang="en-US" dirty="0"/>
              <a:t>조영찬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757BAC5-C1D8-592F-5911-9279CC14470C}"/>
              </a:ext>
            </a:extLst>
          </p:cNvPr>
          <p:cNvSpPr txBox="1"/>
          <p:nvPr/>
        </p:nvSpPr>
        <p:spPr>
          <a:xfrm>
            <a:off x="4094923" y="2231843"/>
            <a:ext cx="414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4000" dirty="0"/>
              <a:t>     </a:t>
            </a:r>
            <a:r>
              <a:rPr lang="ko-KR" altLang="en-US" sz="5400" dirty="0" err="1"/>
              <a:t>다전공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61173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A034EF-BB24-5558-87D4-50EFC33C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600200" cy="1343706"/>
          </a:xfrm>
        </p:spPr>
        <p:txBody>
          <a:bodyPr/>
          <a:lstStyle/>
          <a:p>
            <a:r>
              <a:rPr lang="ko-KR" altLang="en-US" dirty="0"/>
              <a:t>목차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70621F1-5F17-1145-67DB-9B64933E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429"/>
            <a:ext cx="10515600" cy="3455534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주제 변경 </a:t>
            </a:r>
            <a:r>
              <a:rPr lang="en-US" altLang="ko-KR" dirty="0"/>
              <a:t>(</a:t>
            </a:r>
            <a:r>
              <a:rPr lang="ko-KR" altLang="en-US" dirty="0"/>
              <a:t>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주제 안내</a:t>
            </a:r>
            <a:endParaRPr lang="en-US" altLang="ko-KR" dirty="0"/>
          </a:p>
          <a:p>
            <a:r>
              <a:rPr lang="ko-KR" altLang="en-US" dirty="0"/>
              <a:t>타겟 설정</a:t>
            </a:r>
            <a:endParaRPr lang="en-US" altLang="ko-KR" dirty="0"/>
          </a:p>
          <a:p>
            <a:r>
              <a:rPr lang="ko-KR" altLang="en-US" dirty="0"/>
              <a:t>자료 조사 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4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2E1504-17DA-725D-852A-6859304A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583"/>
            <a:ext cx="10515600" cy="808382"/>
          </a:xfrm>
        </p:spPr>
        <p:txBody>
          <a:bodyPr/>
          <a:lstStyle/>
          <a:p>
            <a:r>
              <a:rPr lang="ko-KR" altLang="en-US" dirty="0"/>
              <a:t>주제변경 </a:t>
            </a:r>
            <a:r>
              <a:rPr lang="en-US" altLang="ko-KR" dirty="0"/>
              <a:t>(</a:t>
            </a:r>
            <a:r>
              <a:rPr lang="ko-KR" altLang="en-US" dirty="0"/>
              <a:t>이유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F20CB5-D140-F353-497D-B14911126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548"/>
            <a:ext cx="10412392" cy="4876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멘토님과 상담을 통해 여러 주제에 대하여 구현 가능성에 대해 의논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 하기 힘든 범위라고 판단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메타버스를 주어진 시간내에 다 구현 하는게 불가능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ko-KR" altLang="en-US" dirty="0"/>
              <a:t>렌더링 작업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소프트웨어적인</a:t>
            </a:r>
            <a:r>
              <a:rPr lang="ko-KR" altLang="en-US" dirty="0"/>
              <a:t> 요소가 부족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이전 주제는 길 찾기 이외에 특별한 기능이 없음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4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2E1504-17DA-725D-852A-6859304A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583"/>
            <a:ext cx="10515600" cy="808382"/>
          </a:xfrm>
        </p:spPr>
        <p:txBody>
          <a:bodyPr/>
          <a:lstStyle/>
          <a:p>
            <a:r>
              <a:rPr lang="ko-KR" altLang="en-US" dirty="0"/>
              <a:t>주제 안내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F20CB5-D140-F353-497D-B14911126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548"/>
            <a:ext cx="10515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한국 </a:t>
            </a:r>
            <a:r>
              <a:rPr lang="ko-KR" altLang="en-US" dirty="0" err="1"/>
              <a:t>수어</a:t>
            </a:r>
            <a:r>
              <a:rPr lang="ko-KR" altLang="en-US" dirty="0"/>
              <a:t> 번역기 </a:t>
            </a:r>
            <a:r>
              <a:rPr lang="en-US" altLang="ko-KR" dirty="0"/>
              <a:t>– </a:t>
            </a:r>
            <a:r>
              <a:rPr lang="ko-KR" altLang="en-US" dirty="0" err="1"/>
              <a:t>수어</a:t>
            </a:r>
            <a:r>
              <a:rPr lang="ko-KR" altLang="en-US" dirty="0"/>
              <a:t> 이용자</a:t>
            </a:r>
            <a:r>
              <a:rPr lang="en-US" altLang="ko-KR" dirty="0"/>
              <a:t>(</a:t>
            </a:r>
            <a:r>
              <a:rPr lang="ko-KR" altLang="en-US" dirty="0"/>
              <a:t>농인</a:t>
            </a:r>
            <a:r>
              <a:rPr lang="en-US" altLang="ko-KR" dirty="0"/>
              <a:t>, </a:t>
            </a:r>
            <a:r>
              <a:rPr lang="ko-KR" altLang="en-US" dirty="0"/>
              <a:t>언어 장애인 등</a:t>
            </a:r>
            <a:r>
              <a:rPr lang="en-US" altLang="ko-KR" dirty="0"/>
              <a:t>)</a:t>
            </a:r>
            <a:r>
              <a:rPr lang="ko-KR" altLang="en-US" dirty="0"/>
              <a:t>를 위한 의사소통 번역기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수어를</a:t>
            </a:r>
            <a:r>
              <a:rPr lang="ko-KR" altLang="en-US" dirty="0"/>
              <a:t> 하면 카메라로 </a:t>
            </a:r>
            <a:r>
              <a:rPr lang="ko-KR" altLang="en-US" dirty="0" err="1"/>
              <a:t>수어를</a:t>
            </a:r>
            <a:r>
              <a:rPr lang="ko-KR" altLang="en-US" dirty="0"/>
              <a:t> 인식하고 </a:t>
            </a:r>
            <a:r>
              <a:rPr lang="ko-KR" altLang="en-US" dirty="0" err="1"/>
              <a:t>수어의</a:t>
            </a:r>
            <a:r>
              <a:rPr lang="ko-KR" altLang="en-US" dirty="0"/>
              <a:t> 내용을 한국어로 텍스트나 </a:t>
            </a:r>
            <a:r>
              <a:rPr lang="ko-KR" altLang="en-US" dirty="0" err="1"/>
              <a:t>음성으로번역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 err="1"/>
              <a:t>태블릿으로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57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2E1504-17DA-725D-852A-6859304A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583"/>
            <a:ext cx="10515600" cy="808382"/>
          </a:xfrm>
        </p:spPr>
        <p:txBody>
          <a:bodyPr/>
          <a:lstStyle/>
          <a:p>
            <a:r>
              <a:rPr lang="ko-KR" altLang="en-US" dirty="0"/>
              <a:t>타겟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F20CB5-D140-F353-497D-B14911126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040"/>
            <a:ext cx="11475720" cy="5623560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택시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택시를 이용하고자 하는 </a:t>
            </a:r>
            <a:r>
              <a:rPr lang="ko-KR" altLang="en-US" dirty="0" err="1"/>
              <a:t>수어</a:t>
            </a:r>
            <a:r>
              <a:rPr lang="ko-KR" altLang="en-US" dirty="0"/>
              <a:t> 사용자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택시 기사에게 한국 </a:t>
            </a:r>
            <a:r>
              <a:rPr lang="ko-KR" altLang="en-US" dirty="0" err="1"/>
              <a:t>수어를</a:t>
            </a:r>
            <a:r>
              <a:rPr lang="ko-KR" altLang="en-US" dirty="0"/>
              <a:t> 통해</a:t>
            </a:r>
            <a:r>
              <a:rPr lang="en-US" altLang="ko-KR" dirty="0"/>
              <a:t> </a:t>
            </a:r>
            <a:r>
              <a:rPr lang="ko-KR" altLang="en-US" dirty="0"/>
              <a:t>목적지 외에 요구 사항을 전달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할 수 있음</a:t>
            </a:r>
            <a:r>
              <a:rPr lang="en-US" altLang="ko-KR" dirty="0"/>
              <a:t>(</a:t>
            </a:r>
            <a:r>
              <a:rPr lang="ko-KR" altLang="en-US" dirty="0"/>
              <a:t>긴급상황</a:t>
            </a:r>
            <a:r>
              <a:rPr lang="en-US" altLang="ko-KR" dirty="0"/>
              <a:t>, </a:t>
            </a:r>
            <a:r>
              <a:rPr lang="ko-KR" altLang="en-US" dirty="0"/>
              <a:t>실시간으로 전달할 요구 사항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택시 기사는 지정된 답변 내용을 버튼을 클릭하여 자막으로 전달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기차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기차 탑승 중 민원을 요구하고 싶은 수어사용자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자리마다 설치된 태블릿 혹은 </a:t>
            </a:r>
            <a:r>
              <a:rPr lang="ko-KR" altLang="en-US" dirty="0" err="1"/>
              <a:t>수어</a:t>
            </a:r>
            <a:r>
              <a:rPr lang="ko-KR" altLang="en-US" dirty="0"/>
              <a:t> 사용자 태블릿 특정 자리에 배치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해당 민원 내용을 승무원한테 전달하고 승무원은 해당 민원에 대한 조치를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이행</a:t>
            </a:r>
            <a:r>
              <a:rPr lang="en-US" altLang="ko-KR" dirty="0"/>
              <a:t> .</a:t>
            </a:r>
          </a:p>
          <a:p>
            <a:pPr marL="0" indent="0">
              <a:buNone/>
            </a:pPr>
            <a:r>
              <a:rPr lang="ko-KR" altLang="en-US" dirty="0"/>
              <a:t>승무원은 조치에 대한 결과 및 답변을 입력하고 태블릿 자막으로 전달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16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2E1504-17DA-725D-852A-6859304A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583"/>
            <a:ext cx="10515600" cy="808382"/>
          </a:xfrm>
        </p:spPr>
        <p:txBody>
          <a:bodyPr/>
          <a:lstStyle/>
          <a:p>
            <a:r>
              <a:rPr lang="ko-KR" altLang="en-US" dirty="0"/>
              <a:t>자료 조사 내용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64" y="1519919"/>
            <a:ext cx="5030107" cy="146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64" y="3156177"/>
            <a:ext cx="5010814" cy="241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="" xmlns:a16="http://schemas.microsoft.com/office/drawing/2014/main" id="{592E1504-17DA-725D-852A-6859304A42FA}"/>
              </a:ext>
            </a:extLst>
          </p:cNvPr>
          <p:cNvSpPr txBox="1">
            <a:spLocks/>
          </p:cNvSpPr>
          <p:nvPr/>
        </p:nvSpPr>
        <p:spPr>
          <a:xfrm>
            <a:off x="6174921" y="1519919"/>
            <a:ext cx="4316186" cy="251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mtClean="0"/>
              <a:t>-&gt;</a:t>
            </a:r>
            <a:r>
              <a:rPr lang="ko-KR" altLang="en-US" sz="1800" smtClean="0"/>
              <a:t>이처럼 </a:t>
            </a:r>
            <a:r>
              <a:rPr lang="ko-KR" altLang="en-US" sz="1800" smtClean="0">
                <a:solidFill>
                  <a:srgbClr val="FF0000"/>
                </a:solidFill>
              </a:rPr>
              <a:t>문자</a:t>
            </a:r>
            <a:r>
              <a:rPr lang="ko-KR" altLang="en-US" sz="1800" smtClean="0"/>
              <a:t>를 통한 농인</a:t>
            </a:r>
            <a:r>
              <a:rPr lang="en-US" altLang="ko-KR" sz="1800" smtClean="0"/>
              <a:t>-</a:t>
            </a:r>
            <a:r>
              <a:rPr lang="ko-KR" altLang="en-US" sz="1800" smtClean="0"/>
              <a:t>청인들 간의 의사소통은 한계가 있을 수 있다</a:t>
            </a:r>
            <a:endParaRPr lang="en-US" altLang="ko-KR" sz="1800" smtClean="0"/>
          </a:p>
          <a:p>
            <a:endParaRPr lang="en-US" altLang="ko-KR" sz="1800"/>
          </a:p>
          <a:p>
            <a:r>
              <a:rPr lang="en-US" altLang="ko-KR" sz="1800" smtClean="0"/>
              <a:t>-&gt;</a:t>
            </a:r>
            <a:r>
              <a:rPr lang="ko-KR" altLang="en-US" sz="1800" smtClean="0"/>
              <a:t>농인</a:t>
            </a:r>
            <a:r>
              <a:rPr lang="en-US" altLang="ko-KR" sz="1800" smtClean="0"/>
              <a:t>-</a:t>
            </a:r>
            <a:r>
              <a:rPr lang="ko-KR" altLang="en-US" sz="1800" smtClean="0"/>
              <a:t>청인 의사소통의 가장 좋은 방법</a:t>
            </a:r>
            <a:endParaRPr lang="en-US" altLang="ko-KR" sz="1800" smtClean="0"/>
          </a:p>
          <a:p>
            <a:r>
              <a:rPr lang="ko-KR" altLang="en-US" sz="1800" smtClean="0"/>
              <a:t>은 </a:t>
            </a:r>
            <a:r>
              <a:rPr lang="ko-KR" altLang="en-US" sz="1800" smtClean="0">
                <a:solidFill>
                  <a:srgbClr val="FF0000"/>
                </a:solidFill>
              </a:rPr>
              <a:t>서로의 언어</a:t>
            </a:r>
            <a:r>
              <a:rPr lang="ko-KR" altLang="en-US" sz="1800" smtClean="0"/>
              <a:t>를 각자 사용하고 상대방이 알아들을 수 있으면 가장 </a:t>
            </a:r>
            <a:r>
              <a:rPr lang="en-US" altLang="ko-KR" sz="1800" smtClean="0"/>
              <a:t>best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95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98" y="615042"/>
            <a:ext cx="6566532" cy="507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="" xmlns:a16="http://schemas.microsoft.com/office/drawing/2014/main" id="{592E1504-17DA-725D-852A-6859304A42FA}"/>
              </a:ext>
            </a:extLst>
          </p:cNvPr>
          <p:cNvSpPr txBox="1">
            <a:spLocks/>
          </p:cNvSpPr>
          <p:nvPr/>
        </p:nvSpPr>
        <p:spPr>
          <a:xfrm>
            <a:off x="7358743" y="1545774"/>
            <a:ext cx="4316186" cy="251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mtClean="0"/>
              <a:t>-&gt;</a:t>
            </a:r>
            <a:r>
              <a:rPr lang="ko-KR" altLang="en-US" sz="1800" smtClean="0"/>
              <a:t>손말이음센터</a:t>
            </a:r>
            <a:endParaRPr lang="en-US" altLang="ko-KR" sz="1800" smtClean="0"/>
          </a:p>
          <a:p>
            <a:r>
              <a:rPr lang="ko-KR" altLang="en-US" sz="1800" smtClean="0"/>
              <a:t>정부에서는 청각장애인들을 위해 상담원을 이용한 </a:t>
            </a:r>
            <a:r>
              <a:rPr lang="ko-KR" altLang="en-US" sz="1800" smtClean="0">
                <a:solidFill>
                  <a:srgbClr val="FF0000"/>
                </a:solidFill>
              </a:rPr>
              <a:t>양방향 청각서비스</a:t>
            </a:r>
            <a:r>
              <a:rPr lang="ko-KR" altLang="en-US" sz="1800" smtClean="0"/>
              <a:t>를 진행중</a:t>
            </a:r>
            <a:endParaRPr lang="en-US" altLang="ko-KR" sz="1800" smtClean="0"/>
          </a:p>
          <a:p>
            <a:endParaRPr lang="en-US" altLang="ko-KR" sz="1800"/>
          </a:p>
          <a:p>
            <a:r>
              <a:rPr lang="ko-KR" altLang="en-US" sz="1800" smtClean="0"/>
              <a:t>이 서비스는 농인과 청인사이에 </a:t>
            </a:r>
            <a:r>
              <a:rPr lang="ko-KR" altLang="en-US" sz="1800" smtClean="0">
                <a:solidFill>
                  <a:srgbClr val="FF0000"/>
                </a:solidFill>
              </a:rPr>
              <a:t>수어통역사</a:t>
            </a:r>
            <a:r>
              <a:rPr lang="ko-KR" altLang="en-US" sz="1800" smtClean="0"/>
              <a:t>를 배치해 </a:t>
            </a:r>
            <a:r>
              <a:rPr lang="ko-KR" altLang="en-US" sz="1800" smtClean="0">
                <a:solidFill>
                  <a:srgbClr val="FF0000"/>
                </a:solidFill>
              </a:rPr>
              <a:t>화상통화</a:t>
            </a:r>
            <a:r>
              <a:rPr lang="ko-KR" altLang="en-US" sz="1800" smtClean="0"/>
              <a:t>를 이용해 연결고리를 제공</a:t>
            </a:r>
            <a:endParaRPr lang="en-US" altLang="ko-KR" sz="1800" smtClean="0"/>
          </a:p>
          <a:p>
            <a:endParaRPr lang="en-US" altLang="ko-KR" sz="1800"/>
          </a:p>
          <a:p>
            <a:r>
              <a:rPr lang="ko-KR" altLang="en-US" sz="1800" smtClean="0">
                <a:solidFill>
                  <a:srgbClr val="FF0000"/>
                </a:solidFill>
              </a:rPr>
              <a:t>인력 기반 서비스</a:t>
            </a:r>
            <a:r>
              <a:rPr lang="ko-KR" altLang="en-US" sz="1800" smtClean="0"/>
              <a:t>이기 때문에 인력과 시간의 제약과 대기시간 발생</a:t>
            </a:r>
            <a:r>
              <a:rPr lang="en-US" altLang="ko-KR" sz="1800" smtClean="0"/>
              <a:t>, </a:t>
            </a:r>
            <a:r>
              <a:rPr lang="ko-KR" altLang="en-US" sz="1800" smtClean="0"/>
              <a:t>소통할 때 마다 번거로운 </a:t>
            </a:r>
            <a:r>
              <a:rPr lang="ko-KR" altLang="en-US" sz="1800" smtClean="0">
                <a:solidFill>
                  <a:srgbClr val="FF0000"/>
                </a:solidFill>
              </a:rPr>
              <a:t>제약사항</a:t>
            </a:r>
            <a:r>
              <a:rPr lang="ko-KR" altLang="en-US" sz="1800" smtClean="0"/>
              <a:t>들이 발생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961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592E1504-17DA-725D-852A-6859304A42FA}"/>
              </a:ext>
            </a:extLst>
          </p:cNvPr>
          <p:cNvSpPr txBox="1">
            <a:spLocks/>
          </p:cNvSpPr>
          <p:nvPr/>
        </p:nvSpPr>
        <p:spPr>
          <a:xfrm>
            <a:off x="876300" y="819152"/>
            <a:ext cx="8259536" cy="4495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mtClean="0"/>
              <a:t>농인</a:t>
            </a:r>
            <a:r>
              <a:rPr lang="en-US" altLang="ko-KR" sz="1800" smtClean="0"/>
              <a:t>-</a:t>
            </a:r>
            <a:r>
              <a:rPr lang="ko-KR" altLang="en-US" sz="1800" smtClean="0"/>
              <a:t>청인 의사소통에서 </a:t>
            </a:r>
            <a:r>
              <a:rPr lang="ko-KR" altLang="en-US" sz="1800" smtClean="0">
                <a:solidFill>
                  <a:srgbClr val="FF0000"/>
                </a:solidFill>
              </a:rPr>
              <a:t>서로의 언어</a:t>
            </a:r>
            <a:r>
              <a:rPr lang="ko-KR" altLang="en-US" sz="1800" smtClean="0"/>
              <a:t>를 인식해 </a:t>
            </a:r>
            <a:r>
              <a:rPr lang="ko-KR" altLang="en-US" sz="1800" smtClean="0">
                <a:solidFill>
                  <a:srgbClr val="FF0000"/>
                </a:solidFill>
              </a:rPr>
              <a:t>번역</a:t>
            </a:r>
            <a:r>
              <a:rPr lang="ko-KR" altLang="en-US" sz="1800" smtClean="0"/>
              <a:t>해주는 장치가 있다면 가장 좋겠다고 생각</a:t>
            </a:r>
            <a:endParaRPr lang="en-US" altLang="ko-KR" sz="1800"/>
          </a:p>
          <a:p>
            <a:endParaRPr lang="en-US" altLang="ko-KR" sz="1800" smtClean="0"/>
          </a:p>
          <a:p>
            <a:r>
              <a:rPr lang="ko-KR" altLang="en-US" sz="1800" smtClean="0"/>
              <a:t>하지만 </a:t>
            </a:r>
            <a:r>
              <a:rPr lang="ko-KR" altLang="en-US" sz="1800" smtClean="0">
                <a:solidFill>
                  <a:srgbClr val="FF0000"/>
                </a:solidFill>
              </a:rPr>
              <a:t>양방향 번역 시스템</a:t>
            </a:r>
            <a:r>
              <a:rPr lang="ko-KR" altLang="en-US" sz="1800" smtClean="0"/>
              <a:t>을 만들기에는 상당히 어려움이 있음</a:t>
            </a:r>
            <a:endParaRPr lang="en-US" altLang="ko-KR" sz="1800" smtClean="0"/>
          </a:p>
          <a:p>
            <a:endParaRPr lang="en-US" altLang="ko-KR" sz="1800"/>
          </a:p>
          <a:p>
            <a:r>
              <a:rPr lang="ko-KR" altLang="en-US" sz="1800" smtClean="0"/>
              <a:t>그렇기 때문에 농인들의 </a:t>
            </a:r>
            <a:r>
              <a:rPr lang="ko-KR" altLang="en-US" sz="1800" smtClean="0">
                <a:solidFill>
                  <a:srgbClr val="FF0000"/>
                </a:solidFill>
              </a:rPr>
              <a:t>수어</a:t>
            </a:r>
            <a:r>
              <a:rPr lang="ko-KR" altLang="en-US" sz="1800" smtClean="0"/>
              <a:t>를 번역해주고 그것을 이해한 청인들이 농인들의 요구사항을 들어줄 수 있는 상황에 서비스를 제공하려 하고 있음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972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2A99A2-9CDD-9A43-AAA9-F97D54A5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8684"/>
          </a:xfrm>
        </p:spPr>
        <p:txBody>
          <a:bodyPr>
            <a:normAutofit/>
          </a:bodyPr>
          <a:lstStyle/>
          <a:p>
            <a:r>
              <a:rPr lang="en-US" altLang="ko-KR" sz="8000" dirty="0"/>
              <a:t>            </a:t>
            </a:r>
            <a:r>
              <a:rPr lang="en-US" altLang="ko-KR" sz="8000" dirty="0" err="1"/>
              <a:t>QnA</a:t>
            </a:r>
            <a:endParaRPr lang="ko-KR" altLang="en-US" sz="8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DCCF363-A50D-1A00-9E41-3F01C17C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5983"/>
            <a:ext cx="10515600" cy="171098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1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299</Words>
  <Application>Microsoft Office PowerPoint</Application>
  <PresentationFormat>사용자 지정</PresentationFormat>
  <Paragraphs>69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캡스톤 디자인</vt:lpstr>
      <vt:lpstr>목차 </vt:lpstr>
      <vt:lpstr>주제변경 (이유)</vt:lpstr>
      <vt:lpstr>주제 안내  </vt:lpstr>
      <vt:lpstr>타겟 설정</vt:lpstr>
      <vt:lpstr>자료 조사 내용</vt:lpstr>
      <vt:lpstr>PowerPoint 프레젠테이션</vt:lpstr>
      <vt:lpstr>PowerPoint 프레젠테이션</vt:lpstr>
      <vt:lpstr>            QnA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USER</dc:creator>
  <cp:lastModifiedBy>user</cp:lastModifiedBy>
  <cp:revision>12</cp:revision>
  <dcterms:created xsi:type="dcterms:W3CDTF">2022-10-21T03:59:25Z</dcterms:created>
  <dcterms:modified xsi:type="dcterms:W3CDTF">2022-10-23T21:14:06Z</dcterms:modified>
</cp:coreProperties>
</file>