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81" r:id="rId5"/>
    <p:sldId id="282" r:id="rId6"/>
    <p:sldId id="283" r:id="rId7"/>
    <p:sldId id="280" r:id="rId8"/>
  </p:sldIdLst>
  <p:sldSz cx="12192000" cy="6858000"/>
  <p:notesSz cx="6858000" cy="9144000"/>
  <p:embeddedFontLst>
    <p:embeddedFont>
      <p:font typeface="Bauhaus 93" panose="04030905020B02020C02" pitchFamily="82" charset="0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007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D6D97-FA9E-4C42-B1B3-6A7F9B2E1603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780B4-8299-44AC-AD5F-0164EEEFB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7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780B4-8299-44AC-AD5F-0164EEEFB3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73978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다전공</a:t>
            </a:r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진행 상황 발표</a:t>
            </a:r>
            <a:endParaRPr lang="en-US" altLang="ko-KR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03450" y="5186237"/>
            <a:ext cx="3916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컴퓨터공학         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18114195   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이동규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모바일소프트웨어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18115042   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예규빈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러시아어과         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18102539   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조영찬</a:t>
            </a:r>
            <a:b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정치외교학과 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   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19109055   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조수범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1C72A-240B-7C6A-2089-826CDD0E9589}"/>
              </a:ext>
            </a:extLst>
          </p:cNvPr>
          <p:cNvSpPr txBox="1"/>
          <p:nvPr/>
        </p:nvSpPr>
        <p:spPr>
          <a:xfrm>
            <a:off x="400050" y="1739383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주제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변경 안내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457200" indent="-457200">
              <a:buAutoNum type="arabicPeriod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유니티를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이용한 메타버스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457200" indent="-457200">
              <a:buAutoNum type="arabicPeriod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457200" indent="-457200">
              <a:buAutoNum type="arabicPeriod"/>
            </a:pP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아이디어에 대한 문제 정의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457200" indent="-457200">
              <a:buAutoNum type="arabicPeriod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주제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변경 안내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412559" y="2158483"/>
            <a:ext cx="90052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•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대면 회의를 통해 해당 주제에 대한 이야기를 진행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•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기존의 번역기 주제가 시중의 번역기와 차별화 어렵다고 판단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FF0000"/>
              </a:solidFill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•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유니티를 이용한 메타버스 구현 주제로 변경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94761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유니티를 이용한 메타버스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400048" y="1739383"/>
            <a:ext cx="11135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•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타겟 대상</a:t>
            </a: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: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대구가톨릭대학교 효성캠퍼스를 이용하는 사람들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>
              <a:ln w="9525" cap="flat" cmpd="sng" algn="ctr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  <a:solidFill>
                <a:srgbClr val="000000"/>
              </a:solidFill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 w="9525" cap="flat" cmpd="sng" algn="ctr">
                  <a:solidFill>
                    <a:srgbClr val="000000">
                      <a:alpha val="5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Bauhaus 93" panose="04030905020B02020C02" pitchFamily="82" charset="0"/>
                <a:ea typeface="-윤고딕310" panose="02030504000101010101"/>
              </a:rPr>
              <a:t>    =&gt; </a:t>
            </a:r>
            <a:r>
              <a:rPr lang="ko-KR" altLang="en-US">
                <a:ln w="9525" cap="flat" cmpd="sng" algn="ctr">
                  <a:solidFill>
                    <a:srgbClr val="000000">
                      <a:alpha val="5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Bauhaus 93" panose="04030905020B02020C02" pitchFamily="82" charset="0"/>
                <a:ea typeface="-윤고딕310" panose="02030504000101010101"/>
              </a:rPr>
              <a:t>교내와 건물 위치 및 구조를 알려주는 것이 목표 </a:t>
            </a:r>
            <a:r>
              <a:rPr lang="en-US" altLang="ko-KR">
                <a:ln w="9525" cap="flat" cmpd="sng" algn="ctr">
                  <a:solidFill>
                    <a:srgbClr val="000000">
                      <a:alpha val="5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Bauhaus 93" panose="04030905020B02020C02" pitchFamily="82" charset="0"/>
                <a:ea typeface="-윤고딕310" panose="02030504000101010101"/>
              </a:rPr>
              <a:t>   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0000"/>
              </a:solidFill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• 3D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차별화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   =&gt;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학교와 건물 구조 파악에 </a:t>
            </a: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2D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보다 이점이 있다고 생각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•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건물의 층별 안내 구현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   =&gt;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학교 건물을 층 단위로 실내 모습을 구현하여 건물의 내부 모습까지 파악 가능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•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네비게이션 기능 추가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   =&gt;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해당 건물까지의 이동경로와 소요시간을 미리 제공하여 이동경로와 소요시간 파악 가능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58717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아이디어에 대한 문제 정의</a:t>
            </a:r>
            <a:endParaRPr lang="en-US" altLang="ko-KR" sz="200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400046" y="1739383"/>
            <a:ext cx="11135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생각한대로 구현이 가능한가</a:t>
            </a: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(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 가장 큰 문제 </a:t>
            </a: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3D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로 구현된 만큼 아이디어 목적에 큰 효과를 볼 수 있는가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로드뷰와 차이점이 무엇인가 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86615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4" y="809625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4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Q&amp;A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91620-F89B-9894-9B5D-327AD90F7F92}"/>
              </a:ext>
            </a:extLst>
          </p:cNvPr>
          <p:cNvSpPr txBox="1"/>
          <p:nvPr/>
        </p:nvSpPr>
        <p:spPr>
          <a:xfrm>
            <a:off x="4686301" y="2703922"/>
            <a:ext cx="3103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Q&amp;A</a:t>
            </a:r>
            <a:endParaRPr lang="en-US" altLang="ko-KR" sz="88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51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80074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264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174</Words>
  <Application>Microsoft Office PowerPoint</Application>
  <PresentationFormat>와이드스크린</PresentationFormat>
  <Paragraphs>54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-윤고딕310</vt:lpstr>
      <vt:lpstr>-윤고딕330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SUBEOM</dc:creator>
  <cp:lastModifiedBy>수범 조</cp:lastModifiedBy>
  <cp:revision>65</cp:revision>
  <dcterms:created xsi:type="dcterms:W3CDTF">2016-03-30T05:53:39Z</dcterms:created>
  <dcterms:modified xsi:type="dcterms:W3CDTF">2022-09-26T01:06:55Z</dcterms:modified>
</cp:coreProperties>
</file>