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6" r:id="rId4"/>
    <p:sldId id="297" r:id="rId5"/>
    <p:sldId id="287" r:id="rId6"/>
    <p:sldId id="298" r:id="rId7"/>
    <p:sldId id="290" r:id="rId8"/>
    <p:sldId id="289" r:id="rId9"/>
    <p:sldId id="295" r:id="rId10"/>
    <p:sldId id="291" r:id="rId11"/>
    <p:sldId id="292" r:id="rId12"/>
    <p:sldId id="283" r:id="rId13"/>
    <p:sldId id="280" r:id="rId14"/>
  </p:sldIdLst>
  <p:sldSz cx="12192000" cy="6858000"/>
  <p:notesSz cx="6858000" cy="9144000"/>
  <p:embeddedFontLst>
    <p:embeddedFont>
      <p:font typeface="Bahnschrift Light" panose="020B0502040204020203" pitchFamily="34" charset="0"/>
      <p:regular r:id="rId16"/>
    </p:embeddedFont>
    <p:embeddedFont>
      <p:font typeface="Bauhaus 93" panose="020B0604020202020204" charset="0"/>
      <p:regular r:id="rId17"/>
    </p:embeddedFont>
    <p:embeddedFont>
      <p:font typeface="Malgun Gothic" panose="020B0503020000020004" pitchFamily="34" charset="-127"/>
      <p:regular r:id="rId18"/>
      <p:bold r:id="rId19"/>
    </p:embeddedFont>
    <p:embeddedFont>
      <p:font typeface="Malgun Gothic" panose="020B0503020000020004" pitchFamily="34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28645-2FB3-4AC1-86B8-FCDC62118144}" v="59" dt="2022-11-07T01:43:48.793"/>
    <p1510:client id="{AB7DBE65-BB73-A26F-7AF3-5C751505ECC0}" v="221" dt="2022-11-07T01:59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수범" userId="S::dog878791@cu.ac.kr::6c819253-ea91-4299-b9c1-d17309aee8dd" providerId="AD" clId="Web-{05428645-2FB3-4AC1-86B8-FCDC62118144}"/>
    <pc:docChg chg="delSld modSld">
      <pc:chgData name="조수범" userId="S::dog878791@cu.ac.kr::6c819253-ea91-4299-b9c1-d17309aee8dd" providerId="AD" clId="Web-{05428645-2FB3-4AC1-86B8-FCDC62118144}" dt="2022-11-07T01:43:48.465" v="45" actId="20577"/>
      <pc:docMkLst>
        <pc:docMk/>
      </pc:docMkLst>
      <pc:sldChg chg="modSp">
        <pc:chgData name="조수범" userId="S::dog878791@cu.ac.kr::6c819253-ea91-4299-b9c1-d17309aee8dd" providerId="AD" clId="Web-{05428645-2FB3-4AC1-86B8-FCDC62118144}" dt="2022-11-07T01:42:50.571" v="38" actId="20577"/>
        <pc:sldMkLst>
          <pc:docMk/>
          <pc:sldMk cId="2581388768" sldId="287"/>
        </pc:sldMkLst>
        <pc:spChg chg="mod">
          <ac:chgData name="조수범" userId="S::dog878791@cu.ac.kr::6c819253-ea91-4299-b9c1-d17309aee8dd" providerId="AD" clId="Web-{05428645-2FB3-4AC1-86B8-FCDC62118144}" dt="2022-11-07T01:42:50.571" v="38" actId="20577"/>
          <ac:spMkLst>
            <pc:docMk/>
            <pc:sldMk cId="2581388768" sldId="287"/>
            <ac:spMk id="12" creationId="{89E3146A-4A66-0CFF-94BC-14265757C2A6}"/>
          </ac:spMkLst>
        </pc:spChg>
      </pc:sldChg>
      <pc:sldChg chg="modSp del">
        <pc:chgData name="조수범" userId="S::dog878791@cu.ac.kr::6c819253-ea91-4299-b9c1-d17309aee8dd" providerId="AD" clId="Web-{05428645-2FB3-4AC1-86B8-FCDC62118144}" dt="2022-11-07T01:42:54.134" v="39"/>
        <pc:sldMkLst>
          <pc:docMk/>
          <pc:sldMk cId="3281408143" sldId="288"/>
        </pc:sldMkLst>
        <pc:spChg chg="mod">
          <ac:chgData name="조수범" userId="S::dog878791@cu.ac.kr::6c819253-ea91-4299-b9c1-d17309aee8dd" providerId="AD" clId="Web-{05428645-2FB3-4AC1-86B8-FCDC62118144}" dt="2022-11-07T01:42:42.852" v="30" actId="20577"/>
          <ac:spMkLst>
            <pc:docMk/>
            <pc:sldMk cId="3281408143" sldId="288"/>
            <ac:spMk id="12" creationId="{89E3146A-4A66-0CFF-94BC-14265757C2A6}"/>
          </ac:spMkLst>
        </pc:spChg>
      </pc:sldChg>
      <pc:sldChg chg="modSp">
        <pc:chgData name="조수범" userId="S::dog878791@cu.ac.kr::6c819253-ea91-4299-b9c1-d17309aee8dd" providerId="AD" clId="Web-{05428645-2FB3-4AC1-86B8-FCDC62118144}" dt="2022-11-07T01:43:48.465" v="45" actId="20577"/>
        <pc:sldMkLst>
          <pc:docMk/>
          <pc:sldMk cId="1732239823" sldId="297"/>
        </pc:sldMkLst>
        <pc:spChg chg="mod">
          <ac:chgData name="조수범" userId="S::dog878791@cu.ac.kr::6c819253-ea91-4299-b9c1-d17309aee8dd" providerId="AD" clId="Web-{05428645-2FB3-4AC1-86B8-FCDC62118144}" dt="2022-11-07T01:43:48.465" v="45" actId="20577"/>
          <ac:spMkLst>
            <pc:docMk/>
            <pc:sldMk cId="1732239823" sldId="297"/>
            <ac:spMk id="12" creationId="{89E3146A-4A66-0CFF-94BC-14265757C2A6}"/>
          </ac:spMkLst>
        </pc:spChg>
      </pc:sldChg>
    </pc:docChg>
  </pc:docChgLst>
  <pc:docChgLst>
    <pc:chgData name="조수범" userId="S::dog878791@cu.ac.kr::6c819253-ea91-4299-b9c1-d17309aee8dd" providerId="AD" clId="Web-{AB7DBE65-BB73-A26F-7AF3-5C751505ECC0}"/>
    <pc:docChg chg="delSld modSld">
      <pc:chgData name="조수범" userId="S::dog878791@cu.ac.kr::6c819253-ea91-4299-b9c1-d17309aee8dd" providerId="AD" clId="Web-{AB7DBE65-BB73-A26F-7AF3-5C751505ECC0}" dt="2022-11-07T01:59:26.399" v="139" actId="20577"/>
      <pc:docMkLst>
        <pc:docMk/>
      </pc:docMkLst>
      <pc:sldChg chg="modSp">
        <pc:chgData name="조수범" userId="S::dog878791@cu.ac.kr::6c819253-ea91-4299-b9c1-d17309aee8dd" providerId="AD" clId="Web-{AB7DBE65-BB73-A26F-7AF3-5C751505ECC0}" dt="2022-11-07T01:52:20.101" v="22" actId="20577"/>
        <pc:sldMkLst>
          <pc:docMk/>
          <pc:sldMk cId="2581388768" sldId="287"/>
        </pc:sldMkLst>
        <pc:spChg chg="mod">
          <ac:chgData name="조수범" userId="S::dog878791@cu.ac.kr::6c819253-ea91-4299-b9c1-d17309aee8dd" providerId="AD" clId="Web-{AB7DBE65-BB73-A26F-7AF3-5C751505ECC0}" dt="2022-11-07T01:52:20.101" v="22" actId="20577"/>
          <ac:spMkLst>
            <pc:docMk/>
            <pc:sldMk cId="2581388768" sldId="287"/>
            <ac:spMk id="12" creationId="{89E3146A-4A66-0CFF-94BC-14265757C2A6}"/>
          </ac:spMkLst>
        </pc:spChg>
      </pc:sldChg>
      <pc:sldChg chg="modSp">
        <pc:chgData name="조수범" userId="S::dog878791@cu.ac.kr::6c819253-ea91-4299-b9c1-d17309aee8dd" providerId="AD" clId="Web-{AB7DBE65-BB73-A26F-7AF3-5C751505ECC0}" dt="2022-11-07T01:56:39.236" v="87" actId="20577"/>
        <pc:sldMkLst>
          <pc:docMk/>
          <pc:sldMk cId="2832543752" sldId="291"/>
        </pc:sldMkLst>
        <pc:spChg chg="mod">
          <ac:chgData name="조수범" userId="S::dog878791@cu.ac.kr::6c819253-ea91-4299-b9c1-d17309aee8dd" providerId="AD" clId="Web-{AB7DBE65-BB73-A26F-7AF3-5C751505ECC0}" dt="2022-11-07T01:56:39.236" v="87" actId="20577"/>
          <ac:spMkLst>
            <pc:docMk/>
            <pc:sldMk cId="2832543752" sldId="291"/>
            <ac:spMk id="12" creationId="{89E3146A-4A66-0CFF-94BC-14265757C2A6}"/>
          </ac:spMkLst>
        </pc:spChg>
      </pc:sldChg>
      <pc:sldChg chg="modSp">
        <pc:chgData name="조수범" userId="S::dog878791@cu.ac.kr::6c819253-ea91-4299-b9c1-d17309aee8dd" providerId="AD" clId="Web-{AB7DBE65-BB73-A26F-7AF3-5C751505ECC0}" dt="2022-11-07T01:59:26.399" v="139" actId="20577"/>
        <pc:sldMkLst>
          <pc:docMk/>
          <pc:sldMk cId="3603113277" sldId="292"/>
        </pc:sldMkLst>
        <pc:spChg chg="mod">
          <ac:chgData name="조수범" userId="S::dog878791@cu.ac.kr::6c819253-ea91-4299-b9c1-d17309aee8dd" providerId="AD" clId="Web-{AB7DBE65-BB73-A26F-7AF3-5C751505ECC0}" dt="2022-11-07T01:59:26.399" v="139" actId="20577"/>
          <ac:spMkLst>
            <pc:docMk/>
            <pc:sldMk cId="3603113277" sldId="292"/>
            <ac:spMk id="12" creationId="{89E3146A-4A66-0CFF-94BC-14265757C2A6}"/>
          </ac:spMkLst>
        </pc:spChg>
      </pc:sldChg>
      <pc:sldChg chg="del">
        <pc:chgData name="조수범" userId="S::dog878791@cu.ac.kr::6c819253-ea91-4299-b9c1-d17309aee8dd" providerId="AD" clId="Web-{AB7DBE65-BB73-A26F-7AF3-5C751505ECC0}" dt="2022-11-07T01:46:31.525" v="8"/>
        <pc:sldMkLst>
          <pc:docMk/>
          <pc:sldMk cId="410208575" sldId="293"/>
        </pc:sldMkLst>
      </pc:sldChg>
      <pc:sldChg chg="modSp del">
        <pc:chgData name="조수범" userId="S::dog878791@cu.ac.kr::6c819253-ea91-4299-b9c1-d17309aee8dd" providerId="AD" clId="Web-{AB7DBE65-BB73-A26F-7AF3-5C751505ECC0}" dt="2022-11-07T01:55:07.906" v="65"/>
        <pc:sldMkLst>
          <pc:docMk/>
          <pc:sldMk cId="1540803095" sldId="294"/>
        </pc:sldMkLst>
        <pc:spChg chg="mod">
          <ac:chgData name="조수범" userId="S::dog878791@cu.ac.kr::6c819253-ea91-4299-b9c1-d17309aee8dd" providerId="AD" clId="Web-{AB7DBE65-BB73-A26F-7AF3-5C751505ECC0}" dt="2022-11-07T01:54:28.907" v="40" actId="20577"/>
          <ac:spMkLst>
            <pc:docMk/>
            <pc:sldMk cId="1540803095" sldId="294"/>
            <ac:spMk id="12" creationId="{89E3146A-4A66-0CFF-94BC-14265757C2A6}"/>
          </ac:spMkLst>
        </pc:spChg>
      </pc:sldChg>
      <pc:sldChg chg="modSp">
        <pc:chgData name="조수범" userId="S::dog878791@cu.ac.kr::6c819253-ea91-4299-b9c1-d17309aee8dd" providerId="AD" clId="Web-{AB7DBE65-BB73-A26F-7AF3-5C751505ECC0}" dt="2022-11-07T01:56:43.596" v="96" actId="20577"/>
        <pc:sldMkLst>
          <pc:docMk/>
          <pc:sldMk cId="1557274746" sldId="295"/>
        </pc:sldMkLst>
        <pc:spChg chg="mod">
          <ac:chgData name="조수범" userId="S::dog878791@cu.ac.kr::6c819253-ea91-4299-b9c1-d17309aee8dd" providerId="AD" clId="Web-{AB7DBE65-BB73-A26F-7AF3-5C751505ECC0}" dt="2022-11-07T01:56:43.596" v="96" actId="20577"/>
          <ac:spMkLst>
            <pc:docMk/>
            <pc:sldMk cId="1557274746" sldId="295"/>
            <ac:spMk id="12" creationId="{89E3146A-4A66-0CFF-94BC-14265757C2A6}"/>
          </ac:spMkLst>
        </pc:spChg>
      </pc:sldChg>
      <pc:sldChg chg="modSp">
        <pc:chgData name="조수범" userId="S::dog878791@cu.ac.kr::6c819253-ea91-4299-b9c1-d17309aee8dd" providerId="AD" clId="Web-{AB7DBE65-BB73-A26F-7AF3-5C751505ECC0}" dt="2022-11-07T01:57:45.832" v="100" actId="20577"/>
        <pc:sldMkLst>
          <pc:docMk/>
          <pc:sldMk cId="1732239823" sldId="297"/>
        </pc:sldMkLst>
        <pc:spChg chg="mod">
          <ac:chgData name="조수범" userId="S::dog878791@cu.ac.kr::6c819253-ea91-4299-b9c1-d17309aee8dd" providerId="AD" clId="Web-{AB7DBE65-BB73-A26F-7AF3-5C751505ECC0}" dt="2022-11-07T01:57:45.832" v="100" actId="20577"/>
          <ac:spMkLst>
            <pc:docMk/>
            <pc:sldMk cId="1732239823" sldId="297"/>
            <ac:spMk id="12" creationId="{89E3146A-4A66-0CFF-94BC-14265757C2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D6D97-FA9E-4C42-B1B3-6A7F9B2E1603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780B4-8299-44AC-AD5F-0164EEEFB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7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780B4-8299-44AC-AD5F-0164EEEFB3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73978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캡스톤</a:t>
            </a:r>
            <a:r>
              <a:rPr lang="ko-KR" altLang="en-US" sz="4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디자인 </a:t>
            </a:r>
            <a:r>
              <a:rPr lang="ko-KR" altLang="en-US" sz="40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다전공</a:t>
            </a:r>
            <a:endParaRPr lang="en-US" altLang="ko-KR" sz="4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03450" y="5186237"/>
            <a:ext cx="3916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컴퓨터공학          </a:t>
            </a:r>
            <a:r>
              <a:rPr lang="en-US" altLang="ko-KR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18114195    </a:t>
            </a:r>
            <a:r>
              <a:rPr lang="ko-KR" altLang="en-US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이동규</a:t>
            </a:r>
            <a:endParaRPr lang="en-US" altLang="ko-KR" sz="16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러시아어과          </a:t>
            </a:r>
            <a:r>
              <a:rPr lang="en-US" altLang="ko-KR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18102539    </a:t>
            </a:r>
            <a:r>
              <a:rPr lang="ko-KR" altLang="en-US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조영찬</a:t>
            </a:r>
            <a:br>
              <a:rPr lang="en-US" altLang="ko-KR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정치외교학과  </a:t>
            </a:r>
            <a:r>
              <a:rPr lang="ko-KR" altLang="en-US"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   </a:t>
            </a:r>
            <a:r>
              <a:rPr lang="en-US" altLang="ko-KR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19109055    </a:t>
            </a:r>
            <a:r>
              <a:rPr lang="ko-KR" altLang="en-US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조수범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건의 사항 및 의견에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8" y="1739383"/>
            <a:ext cx="1162261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Bahnschrift Light"/>
                <a:ea typeface="-윤고딕310" panose="02030504000101010101"/>
              </a:rPr>
              <a:t>Q.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”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장애를 가진 사람에 대한 추가 조사 및 설문이 </a:t>
            </a:r>
            <a:r>
              <a:rPr lang="ko-KR" altLang="en-US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필요해보임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.”</a:t>
            </a:r>
            <a:endParaRPr lang="ko-KR"/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  “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프로젝트의 기간을 더 늘린다고 가정을 하면 기존 개발자들 말고 </a:t>
            </a:r>
            <a:r>
              <a:rPr lang="ko-KR" altLang="en-US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수어에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전문적인 지식을 갖고 있는 사람들</a:t>
            </a:r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   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이 필요할 것 같다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 </a:t>
            </a:r>
            <a:r>
              <a:rPr lang="ko-KR" altLang="en-US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수어를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모른다면 기능 구현에 대한 한계점이 반드시 존재할 것이다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.”</a:t>
            </a:r>
          </a:p>
          <a:p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Bahnschrift Light"/>
                <a:ea typeface="-윤고딕310" panose="02030504000101010101"/>
              </a:rPr>
              <a:t>A. 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추가 조사 및 설문과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</a:t>
            </a:r>
            <a:r>
              <a:rPr lang="ko-KR" altLang="en-US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수어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전문가의 도움을 받아 진행하겠습니다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</a:t>
            </a:r>
          </a:p>
          <a:p>
            <a:endParaRPr lang="en-US" altLang="ko-KR">
              <a:ln>
                <a:solidFill>
                  <a:prstClr val="black">
                    <a:alpha val="50000"/>
                  </a:prst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3254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건의 사항 및 의견에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8" y="1739383"/>
            <a:ext cx="1162261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/>
                <a:ea typeface="-윤고딕310" panose="02030504000101010101"/>
              </a:rPr>
              <a:t>Q.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급한 상황에서는 불가피하게 한국어가 사용되어야 하고 단순한 번역기 앱이나 차라리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교육앱으로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사용하기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 spc="-6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   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에는 괜찮을 것 같으나 수어로 소통을 하기에는 </a:t>
            </a:r>
            <a:r>
              <a:rPr lang="ko-KR" altLang="en-US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어려울수도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있겠다는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생각이 들고 구현이 조금 어려울 수 </a:t>
            </a:r>
            <a:r>
              <a:rPr lang="ko-KR" altLang="en-US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있</a:t>
            </a:r>
            <a:endParaRPr lang="en-US" altLang="ko-KR" err="1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    는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생각이 들었다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  <a:endParaRPr lang="en-US" altLang="ko-KR" sz="1800">
              <a:ln>
                <a:solidFill>
                  <a:prstClr val="black">
                    <a:alpha val="50000"/>
                  </a:prst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hnschrift Light" panose="020B0502040204020203" pitchFamily="34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/>
                <a:ea typeface="-윤고딕310" panose="02030504000101010101"/>
              </a:rPr>
              <a:t>A.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텍스트나 음성이 아닌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수어로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 완벽하게 전달하는 것은 어려운 상황입니다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.</a:t>
            </a:r>
            <a:endParaRPr lang="en-US" altLang="ko-KR" sz="1800">
              <a:ln>
                <a:solidFill>
                  <a:prstClr val="black">
                    <a:alpha val="50000"/>
                  </a:prstClr>
                </a:solidFill>
              </a:ln>
              <a:latin typeface="Bauhaus 93"/>
              <a:ea typeface="-윤고딕310" panose="02030504000101010101"/>
            </a:endParaRPr>
          </a:p>
          <a:p>
            <a:r>
              <a:rPr lang="ko-KR" altLang="en-US" spc="-2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    </a:t>
            </a:r>
            <a:r>
              <a:rPr lang="ko-KR" altLang="en-US" sz="1800" spc="-2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차선책으로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농인의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 의사를 전달하고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농인에게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 간단한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수어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 답변을 보여줄 계획입니다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.</a:t>
            </a:r>
            <a:endParaRPr lang="en-US" altLang="ko-KR">
              <a:latin typeface="Bauhaus 93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0311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Q&amp;A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91620-F89B-9894-9B5D-327AD90F7F92}"/>
              </a:ext>
            </a:extLst>
          </p:cNvPr>
          <p:cNvSpPr txBox="1"/>
          <p:nvPr/>
        </p:nvSpPr>
        <p:spPr>
          <a:xfrm>
            <a:off x="4686301" y="2703922"/>
            <a:ext cx="3103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3251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0074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26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1C72A-240B-7C6A-2089-826CDD0E9589}"/>
              </a:ext>
            </a:extLst>
          </p:cNvPr>
          <p:cNvSpPr txBox="1"/>
          <p:nvPr/>
        </p:nvSpPr>
        <p:spPr>
          <a:xfrm>
            <a:off x="400050" y="1739383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자료 부족 부분에 대한 답변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장단점에 대한 답변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건의사항 및 의견에 대한 답변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자료 부족 부분에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9" y="1739383"/>
            <a:ext cx="1109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Q.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장애를 가진 사람에 대한 추가 조사 및 설문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필요해보임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A.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그들의 입장을 확인하기 위한 추가 조사 및 설문을 진행하겠습니다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.</a:t>
            </a: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hnschrift Light" panose="020B0502040204020203" pitchFamily="34" charset="0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Q.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기존 개발자들 말고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수어에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전문적인 지식을 갖고 있는 사람들이 필요할 것 같다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 </a:t>
            </a:r>
            <a:b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</a:br>
            <a:r>
              <a:rPr lang="en-US" altLang="ko-KR" sz="1800" spc="-1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  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수어를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모른다면 기능 구현에 한계점이 반드시 존재할 것이다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A.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해당 부분을 반영하도록 하겠습니다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2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자료 부족 부분에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9" y="1739383"/>
            <a:ext cx="1137939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Bahnschrift Light"/>
                <a:ea typeface="-윤고딕310" panose="02030504000101010101"/>
              </a:rPr>
              <a:t>Q. 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”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큰 장점이 편하게 </a:t>
            </a:r>
            <a:r>
              <a:rPr lang="ko-KR" altLang="en-US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수어를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통해 상호작용을 하는 것인데 이것을 구현하기 어렵다는 것은 매우 큰 단점이</a:t>
            </a:r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    </a:t>
            </a:r>
            <a:r>
              <a:rPr lang="ko-KR" altLang="en-US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라고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 생각한다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.”</a:t>
            </a:r>
          </a:p>
          <a:p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Bahnschrift Light"/>
                <a:ea typeface="-윤고딕310" panose="02030504000101010101"/>
              </a:rPr>
              <a:t>A.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상당한 어려움은 완벽한 양방향 소통 구현에 대한 내용입니다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</a:t>
            </a:r>
            <a:b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</a:b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  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해당 부분을 지정된 답변을 통해 양방향 소통을 보완하는 방식을 하고자 합니다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</a:t>
            </a:r>
            <a:endParaRPr lang="en-US"/>
          </a:p>
          <a:p>
            <a:endParaRPr lang="en-US">
              <a:ln>
                <a:solidFill>
                  <a:prstClr val="black">
                    <a:alpha val="50000"/>
                  </a:prstClr>
                </a:solidFill>
              </a:ln>
              <a:latin typeface="맑은 고딕"/>
              <a:ea typeface="맑은 고딕"/>
            </a:endParaRPr>
          </a:p>
          <a:p>
            <a:endParaRPr lang="en-US">
              <a:ln>
                <a:solidFill>
                  <a:prstClr val="black">
                    <a:alpha val="50000"/>
                  </a:prstClr>
                </a:solidFill>
              </a:ln>
              <a:latin typeface="Bahnschrift Light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7322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장단점에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9" y="1739383"/>
            <a:ext cx="1113422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Bahnschrift Light"/>
                <a:ea typeface="-윤고딕310" panose="02030504000101010101"/>
              </a:rPr>
              <a:t>Q. 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”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카카오택시 태블릿은 </a:t>
            </a:r>
            <a:r>
              <a:rPr lang="ko-KR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광고랑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도착까지 남은 시간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, 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지도를 보여주기만 하지 카메라는 달려 있지 않다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.”</a:t>
            </a:r>
            <a:endParaRPr lang="ko-KR" altLang="en-US"/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  ”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장애인 전용 택시가 오히려 편할 것 같다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.”</a:t>
            </a:r>
          </a:p>
          <a:p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Bahnschrift Light"/>
                <a:ea typeface="-윤고딕310" panose="02030504000101010101"/>
              </a:rPr>
              <a:t>A. 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카메라 모듈은 설치를 하면 된다고 생각합니다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 </a:t>
            </a:r>
          </a:p>
          <a:p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  이후 보급되는 태블릿에서는 카메라가 내장된 모델을 공급하면 된다고 생각합니다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</a:t>
            </a:r>
            <a:b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</a:b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  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장애인 전용 택시는 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’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보행상의 장애로 장애정도가 심한 장애인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’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에 해당 가능해야 이용 가능합니다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</a:t>
            </a:r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Malgun Gothic"/>
                <a:ea typeface="Malgun Gothic"/>
              </a:rPr>
              <a:t>   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latin typeface="Malgun Gothic"/>
                <a:ea typeface="Malgun Gothic"/>
              </a:rPr>
              <a:t>또한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Malgun Gothic"/>
                <a:ea typeface="Malgun Gothic"/>
              </a:rPr>
              <a:t>, </a:t>
            </a:r>
            <a:r>
              <a:rPr lang="ko-KR">
                <a:ln>
                  <a:solidFill>
                    <a:prstClr val="black">
                      <a:alpha val="50000"/>
                    </a:prstClr>
                  </a:solidFill>
                </a:ln>
                <a:latin typeface="Malgun Gothic"/>
                <a:ea typeface="Malgun Gothic"/>
              </a:rPr>
              <a:t>이용까지 많은 대기시간이 소요됩니다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Malgun Gothic"/>
                <a:ea typeface="Malgun Gothic"/>
              </a:rPr>
              <a:t>.</a:t>
            </a:r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endParaRPr lang="en-US" altLang="ko-KR">
              <a:ln>
                <a:solidFill>
                  <a:prstClr val="black">
                    <a:alpha val="50000"/>
                  </a:prstClr>
                </a:solidFill>
              </a:ln>
              <a:latin typeface="Bauhaus 93"/>
              <a:ea typeface="-윤고딕310" panose="02030504000101010101"/>
            </a:endParaRPr>
          </a:p>
          <a:p>
            <a:endParaRPr lang="en-US" altLang="ko-KR">
              <a:ln>
                <a:solidFill>
                  <a:prstClr val="black">
                    <a:alpha val="50000"/>
                  </a:prst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8138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장단점에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8" y="1739383"/>
            <a:ext cx="11622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Q.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미리 표현들을 데이터에 저장해서 진행한다면 꾸준한 업데이트 및 모든 상황을 통제해야 의미가 있는데 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 spc="-6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   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이게 과연 가능할 것인가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?”</a:t>
            </a: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A.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신조어라도 자음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,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모음을 인식한다면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수어를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통해서 전달하는 건 문제가 없을 것으로 보입니다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</a:t>
            </a:r>
          </a:p>
          <a:p>
            <a:pPr marL="342900" indent="-342900">
              <a:buAutoNum type="alphaUcPeriod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pPr marL="342900" indent="-342900">
              <a:buAutoNum type="alphaUcPeriod"/>
            </a:pP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pPr marL="342900" indent="-342900">
              <a:buAutoNum type="alphaUcPeriod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Q.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단점은 완벽한 양방향 소통이 어려울 것 같다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또 특수한 상황에서만 사용할 수 있어서 많은 사람들이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 spc="-9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   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사용하기 어려울 것 같아 아쉽다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A.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완벽한 양방향 소통이 어렵기 때문에 미리 지정된 </a:t>
            </a:r>
            <a:r>
              <a:rPr lang="ko-KR" altLang="en-US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수어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답변을 출력해주는 방식으로 보완하고자 합니다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.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pPr marL="342900" indent="-342900">
              <a:buAutoNum type="alphaUcPeriod"/>
            </a:pP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8190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장단점에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9" y="1739383"/>
            <a:ext cx="11379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Q.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수어를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텍스트로 변환하는 과정에서 난이도가 매우 높을 것이라 예상이 됨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실제로 기간 내에 기능 구현이 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 spc="-9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   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실질적으로 불가능할 것 같다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A.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영상으로부터 손에 대한 키포인트를 생성하여 구축된 총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536,000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개의 영상데이터와 컴퓨터 비전과 딥러닝 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 spc="-4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   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기술을 적용하면 기간 내에 기능 구현을 하는 것에 어려움이 없다고 생각합니다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.</a:t>
            </a: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Q.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수어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인식과 관련하여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립모션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센서 기반의 인식 시스템이 이미 많이 구현되어 있는데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,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대부분 시스템과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 spc="-9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   </a:t>
            </a:r>
            <a:r>
              <a:rPr lang="ko-KR" altLang="en-US" sz="1800" spc="-9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비슷하게 역시 </a:t>
            </a:r>
            <a:r>
              <a:rPr lang="ko-KR" altLang="en-US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립모션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센서를 사용하는지 궁금하다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A. </a:t>
            </a:r>
            <a:r>
              <a:rPr lang="ko-KR" altLang="en-US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립모션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센서가 아닌 카메라를 통해서 인식하고 정보를 전달하는 방식으로 구현하고자 합니다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31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건의 사항 및 의견에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50" y="1739383"/>
            <a:ext cx="11379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Q.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완벽한 양방향 상호작용이 어렵다고 했는데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,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정확하게 몇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%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로 상호작용이 가능한지 수치화 되어야 한다고 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 spc="-9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   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생각한다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A.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앞으로의 설계과정을 통해 어느 정도의 소통이 가능한지 </a:t>
            </a:r>
            <a:r>
              <a:rPr lang="ko-KR" altLang="en-US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수치화할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 예정입니다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.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-윤고딕330" panose="02030504000101010101" pitchFamily="18" charset="-127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-윤고딕330" panose="02030504000101010101" pitchFamily="18" charset="-127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Q.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en-US" altLang="ko-KR" sz="180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mnist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를 사용하여 인식시켜 볼 수 있으나 이미지가 아니고 영상의 형태를 어디까지 인식하여 번역할지 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 spc="-9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   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선택할 수 있어야 할 것 같다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</a:p>
          <a:p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A.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영상으로부터 손에 대한 키포인트를 생성하여 구축된 총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 panose="020B0502040204020203" pitchFamily="34" charset="0"/>
                <a:ea typeface="-윤고딕310" panose="02030504000101010101"/>
              </a:rPr>
              <a:t>536,000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개의 영상데이터를 활용할 예정입니다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.</a:t>
            </a: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4785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건의 사항 및 의견에 대한 답변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50" y="1739383"/>
            <a:ext cx="11501664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/>
                <a:ea typeface="-윤고딕310" panose="02030504000101010101"/>
              </a:rPr>
              <a:t>Q.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”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수화 역시 하나의 언어이기에 그 방대한 데이터를 축적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,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처리하는 것이 가장 중요한 문제가 될 것 같다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  <a:b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</a:br>
            <a:r>
              <a:rPr lang="en-US" altLang="ko-KR" spc="-12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   </a:t>
            </a:r>
            <a:r>
              <a:rPr lang="en-US" altLang="ko-KR" sz="1800" spc="-12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“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농인들이 이미 사용하고 있는 교통수단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장애인전용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)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에서 어떻게 의사소통을 하는지 조사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하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면 좋을 것 같다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.”</a:t>
            </a:r>
            <a:endParaRPr lang="en-US" altLang="ko-KR" sz="180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hnschrift Light" panose="020B0502040204020203" pitchFamily="34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Light"/>
                <a:ea typeface="-윤고딕310" panose="02030504000101010101"/>
              </a:rPr>
              <a:t>A. </a:t>
            </a:r>
            <a:r>
              <a:rPr lang="ko-KR" altLang="en-US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해당 부분에 대해 추가적인 자료조사를 진행하도록 하겠습니다</a:t>
            </a:r>
            <a:r>
              <a:rPr lang="en-US" altLang="ko-KR" sz="180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/>
                <a:ea typeface="-윤고딕310" panose="02030504000101010101"/>
              </a:rPr>
              <a:t>.</a:t>
            </a:r>
            <a:endParaRPr lang="en-US" altLang="ko-KR" sz="1800">
              <a:ln>
                <a:solidFill>
                  <a:prstClr val="black">
                    <a:alpha val="50000"/>
                  </a:prstClr>
                </a:solidFill>
              </a:ln>
              <a:latin typeface="Bauhaus 93"/>
              <a:ea typeface="-윤고딕310" panose="02030504000101010101"/>
            </a:endParaRPr>
          </a:p>
          <a:p>
            <a:endParaRPr lang="en-US" altLang="ko-KR">
              <a:ln>
                <a:solidFill>
                  <a:prstClr val="black">
                    <a:alpha val="50000"/>
                  </a:prst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prstClr val="black">
                    <a:alpha val="50000"/>
                  </a:prstClr>
                </a:solidFill>
              </a:ln>
              <a:solidFill>
                <a:srgbClr val="000000"/>
              </a:solidFill>
              <a:latin typeface="Bauhaus 93"/>
              <a:ea typeface="-윤고딕310" panose="02030504000101010101"/>
            </a:endParaRPr>
          </a:p>
          <a:p>
            <a:endParaRPr lang="en-US" altLang="ko-KR" sz="1800">
              <a:ln>
                <a:solidFill>
                  <a:prstClr val="black">
                    <a:alpha val="50000"/>
                  </a:prstClr>
                </a:solidFill>
              </a:ln>
              <a:solidFill>
                <a:srgbClr val="000000"/>
              </a:solidFill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Bahnschrift Light"/>
                <a:ea typeface="-윤고딕310" panose="02030504000101010101"/>
              </a:rPr>
              <a:t>Q.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”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편리한 사용이 어려울 것 같다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 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한국어라는 언어를 특정 지어 프로젝트를 진행하였으니 이에 활용방안으로 </a:t>
            </a:r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    다른 언어들에 대한 부분도 고려해보면 좋을 듯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.”</a:t>
            </a:r>
          </a:p>
          <a:p>
            <a:endParaRPr lang="en-US">
              <a:ln>
                <a:solidFill>
                  <a:prstClr val="black">
                    <a:alpha val="50000"/>
                  </a:prstClr>
                </a:solidFill>
              </a:ln>
              <a:ea typeface="+mn-lt"/>
              <a:cs typeface="+mn-lt"/>
            </a:endParaRPr>
          </a:p>
          <a:p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latin typeface="Bahnschrift Light"/>
                <a:ea typeface="-윤고딕310" panose="02030504000101010101"/>
              </a:rPr>
              <a:t>A. 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한국에서 사용 가능한 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’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한국어 </a:t>
            </a:r>
            <a:r>
              <a:rPr lang="ko-KR" altLang="en-US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수어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번역기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’</a:t>
            </a:r>
            <a:r>
              <a:rPr lang="ko-KR" altLang="en-US" err="1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를</a:t>
            </a:r>
            <a:r>
              <a:rPr lang="ko-KR" alt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 계획하고 있기 때문에 다른 언어는 생각하고 있지 않습니다</a:t>
            </a:r>
            <a:r>
              <a:rPr lang="en-US">
                <a:ln>
                  <a:solidFill>
                    <a:prstClr val="black">
                      <a:alpha val="50000"/>
                    </a:prstClr>
                  </a:solidFill>
                </a:ln>
                <a:ea typeface="+mn-lt"/>
                <a:cs typeface="+mn-lt"/>
              </a:rPr>
              <a:t>.</a:t>
            </a:r>
            <a:endParaRPr lang="en-US"/>
          </a:p>
          <a:p>
            <a:endParaRPr lang="en-US" altLang="ko-KR">
              <a:ln>
                <a:solidFill>
                  <a:prstClr val="black">
                    <a:alpha val="50000"/>
                  </a:prstClr>
                </a:solidFill>
              </a:ln>
              <a:solidFill>
                <a:srgbClr val="000000"/>
              </a:solidFill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prstClr val="black">
                    <a:alpha val="50000"/>
                  </a:prstClr>
                </a:solidFill>
              </a:ln>
              <a:solidFill>
                <a:srgbClr val="FF0000"/>
              </a:solidFill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prstClr val="black">
                    <a:alpha val="50000"/>
                  </a:prstClr>
                </a:solidFill>
              </a:ln>
              <a:solidFill>
                <a:srgbClr val="FF0000"/>
              </a:solidFill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prstClr val="black">
                    <a:alpha val="50000"/>
                  </a:prst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5727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SUBEOM</dc:creator>
  <cp:revision>1</cp:revision>
  <dcterms:created xsi:type="dcterms:W3CDTF">2016-03-30T05:53:39Z</dcterms:created>
  <dcterms:modified xsi:type="dcterms:W3CDTF">2022-11-07T01:59:45Z</dcterms:modified>
</cp:coreProperties>
</file>