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FC70-382B-4E77-A957-87D04ECE6364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4E64-A9FA-45D1-B250-8C449167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8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FC70-382B-4E77-A957-87D04ECE6364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4E64-A9FA-45D1-B250-8C449167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23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FC70-382B-4E77-A957-87D04ECE6364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4E64-A9FA-45D1-B250-8C449167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FC70-382B-4E77-A957-87D04ECE6364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4E64-A9FA-45D1-B250-8C449167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6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FC70-382B-4E77-A957-87D04ECE6364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4E64-A9FA-45D1-B250-8C449167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2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FC70-382B-4E77-A957-87D04ECE6364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4E64-A9FA-45D1-B250-8C449167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7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FC70-382B-4E77-A957-87D04ECE6364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4E64-A9FA-45D1-B250-8C449167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8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FC70-382B-4E77-A957-87D04ECE6364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4E64-A9FA-45D1-B250-8C449167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FC70-382B-4E77-A957-87D04ECE6364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4E64-A9FA-45D1-B250-8C449167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7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FC70-382B-4E77-A957-87D04ECE6364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4E64-A9FA-45D1-B250-8C449167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47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FC70-382B-4E77-A957-87D04ECE6364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4E64-A9FA-45D1-B250-8C449167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5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FC70-382B-4E77-A957-87D04ECE6364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4E64-A9FA-45D1-B250-8C449167D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66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2453" y="1038592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진행 </a:t>
            </a:r>
            <a:r>
              <a:rPr lang="ko-KR" altLang="en-US" dirty="0" err="1" smtClean="0"/>
              <a:t>상황발표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31700"/>
            <a:ext cx="9144000" cy="1655762"/>
          </a:xfrm>
        </p:spPr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ko-KR" altLang="en-US" dirty="0" err="1" smtClean="0"/>
              <a:t>다전공</a:t>
            </a:r>
            <a:r>
              <a:rPr lang="ko-KR" altLang="en-US" dirty="0" smtClean="0"/>
              <a:t> 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9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01240" cy="291648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71" y="1690248"/>
            <a:ext cx="3645137" cy="2916921"/>
          </a:xfrm>
          <a:prstGeom prst="rect">
            <a:avLst/>
          </a:prstGeom>
        </p:spPr>
      </p:pic>
      <p:pic>
        <p:nvPicPr>
          <p:cNvPr id="2050" name="Picture 2" descr="깃 허브 - 무료 소셜 미디어개 아이콘 Hight Quality Icons이(가) 제작한 깃 허브개의 무료 벡터 아이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2516676"/>
            <a:ext cx="3238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0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이것을 그냥 제가 말할 </a:t>
            </a:r>
            <a:r>
              <a:rPr lang="ko-KR" altLang="en-US" dirty="0" err="1" smtClean="0"/>
              <a:t>대사요</a:t>
            </a:r>
            <a:r>
              <a:rPr lang="ko-KR" altLang="en-US" dirty="0" smtClean="0"/>
              <a:t> 하하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16833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깃허브라는</a:t>
            </a:r>
            <a:r>
              <a:rPr lang="ko-KR" altLang="en-US" dirty="0" smtClean="0"/>
              <a:t> 사이트로 자료공유 및 </a:t>
            </a:r>
            <a:r>
              <a:rPr lang="ko-KR" altLang="en-US" dirty="0" err="1" smtClean="0"/>
              <a:t>코드작업을</a:t>
            </a:r>
            <a:r>
              <a:rPr lang="ko-KR" altLang="en-US" dirty="0" smtClean="0"/>
              <a:t> 하기로 선정을 했고 실질적인 작업 전 자료 공유 및 조사는 </a:t>
            </a:r>
            <a:r>
              <a:rPr lang="ko-KR" altLang="en-US" dirty="0" err="1" smtClean="0"/>
              <a:t>디스코드로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간다히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하기로했다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10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첫번째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번역기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미니 </a:t>
            </a:r>
            <a:r>
              <a:rPr lang="ko-KR" altLang="en-US" dirty="0" err="1" smtClean="0"/>
              <a:t>어플로</a:t>
            </a:r>
            <a:r>
              <a:rPr lang="ko-KR" altLang="en-US" dirty="0" smtClean="0"/>
              <a:t> 만들어 원하는 부분의 번역을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바로 그 자리에서 번역할 수 있게 해주는 </a:t>
            </a:r>
            <a:r>
              <a:rPr lang="ko-KR" altLang="en-US" dirty="0" err="1" smtClean="0"/>
              <a:t>어플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페이스북메신저 </a:t>
            </a:r>
            <a:r>
              <a:rPr lang="ko-KR" altLang="en-US" dirty="0" err="1" smtClean="0"/>
              <a:t>어플처럼</a:t>
            </a:r>
            <a:r>
              <a:rPr lang="ko-KR" altLang="en-US" dirty="0" smtClean="0"/>
              <a:t> 처음엔 조그맣게 휴대폰 화면에 떠 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있다가 번역을 원하는 부분이 나왔을 때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터치하고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분할시켜 </a:t>
            </a:r>
            <a:r>
              <a:rPr lang="ko-KR" altLang="en-US" dirty="0" err="1" smtClean="0"/>
              <a:t>밑에부분이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어플이</a:t>
            </a:r>
            <a:r>
              <a:rPr lang="ko-KR" altLang="en-US" dirty="0" smtClean="0"/>
              <a:t> 뜨고 원하는 부분을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드래그해 그 부분을 즉시 </a:t>
            </a:r>
            <a:r>
              <a:rPr lang="ko-KR" altLang="en-US" dirty="0" err="1" smtClean="0"/>
              <a:t>번역시켜준다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35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두번째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연관된 단어와 문장들을 추가적으로 제공해주는 </a:t>
            </a:r>
            <a:r>
              <a:rPr lang="ko-KR" altLang="en-US" dirty="0" err="1" smtClean="0"/>
              <a:t>어플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0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세번째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사진을 찍어 그 사진 안에 적혀있는 언어에 대해 번역을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띄워주는 </a:t>
            </a:r>
            <a:r>
              <a:rPr lang="ko-KR" altLang="en-US" dirty="0" err="1" smtClean="0"/>
              <a:t>어플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사물이나 글자를 사진으로 스캔해 번역을 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1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110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3주차 진행 상황발표</vt:lpstr>
      <vt:lpstr>PowerPoint 프레젠테이션</vt:lpstr>
      <vt:lpstr>이것을 그냥 제가 말할 대사요 하하;</vt:lpstr>
      <vt:lpstr>첫번째</vt:lpstr>
      <vt:lpstr>두번째</vt:lpstr>
      <vt:lpstr>세번째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진행 상황발표</dc:title>
  <dc:creator>user</dc:creator>
  <cp:lastModifiedBy>user</cp:lastModifiedBy>
  <cp:revision>5</cp:revision>
  <dcterms:created xsi:type="dcterms:W3CDTF">2022-09-17T14:32:30Z</dcterms:created>
  <dcterms:modified xsi:type="dcterms:W3CDTF">2022-09-17T15:16:14Z</dcterms:modified>
</cp:coreProperties>
</file>